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ov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3004800" cy="9753600"/>
  <p:notesSz cx="6858000" cy="9144000"/>
  <p:defaultTextStyle>
    <a:lvl1pPr marL="57799" marR="57799" defTabSz="1295400">
      <a:defRPr sz="5600">
        <a:uFill>
          <a:solidFill/>
        </a:uFill>
        <a:latin typeface="Arial"/>
        <a:ea typeface="Arial"/>
        <a:cs typeface="Arial"/>
        <a:sym typeface="Arial"/>
      </a:defRPr>
    </a:lvl1pPr>
    <a:lvl2pPr marL="57799" marR="57799" indent="342900" defTabSz="1295400">
      <a:defRPr sz="5600">
        <a:uFill>
          <a:solidFill/>
        </a:uFill>
        <a:latin typeface="Arial"/>
        <a:ea typeface="Arial"/>
        <a:cs typeface="Arial"/>
        <a:sym typeface="Arial"/>
      </a:defRPr>
    </a:lvl2pPr>
    <a:lvl3pPr marL="57799" marR="57799" indent="685800" defTabSz="1295400">
      <a:defRPr sz="5600">
        <a:uFill>
          <a:solidFill/>
        </a:uFill>
        <a:latin typeface="Arial"/>
        <a:ea typeface="Arial"/>
        <a:cs typeface="Arial"/>
        <a:sym typeface="Arial"/>
      </a:defRPr>
    </a:lvl3pPr>
    <a:lvl4pPr marL="57799" marR="57799" indent="1028700" defTabSz="1295400">
      <a:defRPr sz="5600">
        <a:uFill>
          <a:solidFill/>
        </a:uFill>
        <a:latin typeface="Arial"/>
        <a:ea typeface="Arial"/>
        <a:cs typeface="Arial"/>
        <a:sym typeface="Arial"/>
      </a:defRPr>
    </a:lvl4pPr>
    <a:lvl5pPr marL="57799" marR="57799" indent="1371600" defTabSz="1295400">
      <a:defRPr sz="5600">
        <a:uFill>
          <a:solidFill/>
        </a:uFill>
        <a:latin typeface="Arial"/>
        <a:ea typeface="Arial"/>
        <a:cs typeface="Arial"/>
        <a:sym typeface="Arial"/>
      </a:defRPr>
    </a:lvl5pPr>
    <a:lvl6pPr marL="57799" marR="57799" indent="1714500" defTabSz="1295400">
      <a:defRPr sz="5600">
        <a:uFill>
          <a:solidFill/>
        </a:uFill>
        <a:latin typeface="Arial"/>
        <a:ea typeface="Arial"/>
        <a:cs typeface="Arial"/>
        <a:sym typeface="Arial"/>
      </a:defRPr>
    </a:lvl6pPr>
    <a:lvl7pPr marL="57799" marR="57799" indent="2057400" defTabSz="1295400">
      <a:defRPr sz="5600">
        <a:uFill>
          <a:solidFill/>
        </a:uFill>
        <a:latin typeface="Arial"/>
        <a:ea typeface="Arial"/>
        <a:cs typeface="Arial"/>
        <a:sym typeface="Arial"/>
      </a:defRPr>
    </a:lvl7pPr>
    <a:lvl8pPr marL="57799" marR="57799" indent="2400300" defTabSz="1295400">
      <a:defRPr sz="5600">
        <a:uFill>
          <a:solidFill/>
        </a:uFill>
        <a:latin typeface="Arial"/>
        <a:ea typeface="Arial"/>
        <a:cs typeface="Arial"/>
        <a:sym typeface="Arial"/>
      </a:defRPr>
    </a:lvl8pPr>
    <a:lvl9pPr marL="57799" marR="57799" indent="2743200" defTabSz="1295400">
      <a:defRPr sz="5600">
        <a:uFill>
          <a:solidFill/>
        </a:u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1256" y="-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20988670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825500">
      <a:defRPr sz="3000">
        <a:latin typeface="Lucida Grande"/>
        <a:ea typeface="Lucida Grande"/>
        <a:cs typeface="Lucida Grande"/>
        <a:sym typeface="Lucida Grande"/>
      </a:defRPr>
    </a:lvl1pPr>
    <a:lvl2pPr indent="228600" defTabSz="825500">
      <a:defRPr sz="3000">
        <a:latin typeface="Lucida Grande"/>
        <a:ea typeface="Lucida Grande"/>
        <a:cs typeface="Lucida Grande"/>
        <a:sym typeface="Lucida Grande"/>
      </a:defRPr>
    </a:lvl2pPr>
    <a:lvl3pPr indent="457200" defTabSz="825500">
      <a:defRPr sz="3000">
        <a:latin typeface="Lucida Grande"/>
        <a:ea typeface="Lucida Grande"/>
        <a:cs typeface="Lucida Grande"/>
        <a:sym typeface="Lucida Grande"/>
      </a:defRPr>
    </a:lvl3pPr>
    <a:lvl4pPr indent="685800" defTabSz="825500">
      <a:defRPr sz="3000">
        <a:latin typeface="Lucida Grande"/>
        <a:ea typeface="Lucida Grande"/>
        <a:cs typeface="Lucida Grande"/>
        <a:sym typeface="Lucida Grande"/>
      </a:defRPr>
    </a:lvl4pPr>
    <a:lvl5pPr indent="914400" defTabSz="825500">
      <a:defRPr sz="3000">
        <a:latin typeface="Lucida Grande"/>
        <a:ea typeface="Lucida Grande"/>
        <a:cs typeface="Lucida Grande"/>
        <a:sym typeface="Lucida Grande"/>
      </a:defRPr>
    </a:lvl5pPr>
    <a:lvl6pPr indent="1143000" defTabSz="825500">
      <a:defRPr sz="3000">
        <a:latin typeface="Lucida Grande"/>
        <a:ea typeface="Lucida Grande"/>
        <a:cs typeface="Lucida Grande"/>
        <a:sym typeface="Lucida Grande"/>
      </a:defRPr>
    </a:lvl6pPr>
    <a:lvl7pPr indent="1371600" defTabSz="825500">
      <a:defRPr sz="3000">
        <a:latin typeface="Lucida Grande"/>
        <a:ea typeface="Lucida Grande"/>
        <a:cs typeface="Lucida Grande"/>
        <a:sym typeface="Lucida Grande"/>
      </a:defRPr>
    </a:lvl7pPr>
    <a:lvl8pPr indent="1600200" defTabSz="825500">
      <a:defRPr sz="3000">
        <a:latin typeface="Lucida Grande"/>
        <a:ea typeface="Lucida Grande"/>
        <a:cs typeface="Lucida Grande"/>
        <a:sym typeface="Lucida Grande"/>
      </a:defRPr>
    </a:lvl8pPr>
    <a:lvl9pPr indent="1828800" defTabSz="825500">
      <a:defRPr sz="30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6200">
                <a:uFill>
                  <a:solidFill/>
                </a:uFill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783590" indent="-285750">
              <a:spcBef>
                <a:spcPts val="900"/>
              </a:spcBef>
              <a:buChar char="–"/>
              <a:defRPr sz="3800"/>
            </a:lvl2pPr>
            <a:lvl3pPr marL="1183639" indent="-228600">
              <a:spcBef>
                <a:spcPts val="700"/>
              </a:spcBef>
              <a:defRPr sz="3400"/>
            </a:lvl3pPr>
            <a:lvl4pPr marL="1640839" indent="-228600">
              <a:spcBef>
                <a:spcPts val="600"/>
              </a:spcBef>
              <a:buChar char="–"/>
              <a:defRPr sz="2800"/>
            </a:lvl4pPr>
            <a:lvl5pPr marL="2098039" indent="-228600">
              <a:spcBef>
                <a:spcPts val="600"/>
              </a:spcBef>
              <a:buChar char="»"/>
              <a:defRPr sz="2800"/>
            </a:lvl5pPr>
          </a:lstStyle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8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4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6200">
                <a:uFill>
                  <a:solidFill/>
                </a:u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783590" indent="-285750">
              <a:spcBef>
                <a:spcPts val="900"/>
              </a:spcBef>
              <a:buChar char="–"/>
              <a:defRPr sz="3800"/>
            </a:lvl2pPr>
            <a:lvl3pPr marL="1183639" indent="-228600">
              <a:spcBef>
                <a:spcPts val="700"/>
              </a:spcBef>
              <a:defRPr sz="3400"/>
            </a:lvl3pPr>
            <a:lvl4pPr marL="1640839" indent="-228600">
              <a:spcBef>
                <a:spcPts val="600"/>
              </a:spcBef>
              <a:buChar char="–"/>
              <a:defRPr sz="2800"/>
            </a:lvl4pPr>
            <a:lvl5pPr marL="2098039" indent="-228600">
              <a:spcBef>
                <a:spcPts val="600"/>
              </a:spcBef>
              <a:buChar char="»"/>
              <a:defRPr sz="2800"/>
            </a:lvl5pPr>
          </a:lstStyle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8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4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10505158" y="8890000"/>
            <a:ext cx="342901" cy="358589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6200">
                <a:uFill>
                  <a:solidFill/>
                </a:u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783590" indent="-285750">
              <a:spcBef>
                <a:spcPts val="900"/>
              </a:spcBef>
              <a:buChar char="–"/>
              <a:defRPr sz="3800"/>
            </a:lvl2pPr>
            <a:lvl3pPr marL="1183639" indent="-228600">
              <a:spcBef>
                <a:spcPts val="700"/>
              </a:spcBef>
              <a:defRPr sz="3400"/>
            </a:lvl3pPr>
            <a:lvl4pPr marL="1640839" indent="-228600">
              <a:spcBef>
                <a:spcPts val="600"/>
              </a:spcBef>
              <a:buChar char="–"/>
              <a:defRPr sz="2800"/>
            </a:lvl4pPr>
            <a:lvl5pPr marL="2098039" indent="-228600">
              <a:spcBef>
                <a:spcPts val="600"/>
              </a:spcBef>
              <a:buChar char="»"/>
              <a:defRPr sz="2800"/>
            </a:lvl5pPr>
          </a:lstStyle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8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4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10505158" y="8890000"/>
            <a:ext cx="342901" cy="358589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6200">
                <a:uFill>
                  <a:solidFill/>
                </a:u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783590" indent="-285750">
              <a:spcBef>
                <a:spcPts val="900"/>
              </a:spcBef>
              <a:buChar char="–"/>
              <a:defRPr sz="3800"/>
            </a:lvl2pPr>
            <a:lvl3pPr marL="1183639" indent="-228600">
              <a:spcBef>
                <a:spcPts val="700"/>
              </a:spcBef>
              <a:defRPr sz="3400"/>
            </a:lvl3pPr>
            <a:lvl4pPr marL="1640839" indent="-228600">
              <a:spcBef>
                <a:spcPts val="600"/>
              </a:spcBef>
              <a:buChar char="–"/>
              <a:defRPr sz="2800"/>
            </a:lvl4pPr>
            <a:lvl5pPr marL="2098039" indent="-228600">
              <a:spcBef>
                <a:spcPts val="600"/>
              </a:spcBef>
              <a:buChar char="»"/>
              <a:defRPr sz="2800"/>
            </a:lvl5pPr>
          </a:lstStyle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8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4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11851358" y="8940800"/>
            <a:ext cx="342901" cy="358589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6200">
                <a:uFill>
                  <a:solidFill/>
                </a:uFill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783590" indent="-285750">
              <a:spcBef>
                <a:spcPts val="900"/>
              </a:spcBef>
              <a:buChar char="–"/>
              <a:defRPr sz="3800"/>
            </a:lvl2pPr>
            <a:lvl3pPr marL="1183639" indent="-228600">
              <a:spcBef>
                <a:spcPts val="700"/>
              </a:spcBef>
              <a:defRPr sz="3400"/>
            </a:lvl3pPr>
            <a:lvl4pPr marL="1640839" indent="-228600">
              <a:spcBef>
                <a:spcPts val="600"/>
              </a:spcBef>
              <a:buChar char="–"/>
              <a:defRPr sz="2800"/>
            </a:lvl4pPr>
            <a:lvl5pPr marL="2098039" indent="-228600">
              <a:spcBef>
                <a:spcPts val="600"/>
              </a:spcBef>
              <a:buChar char="»"/>
              <a:defRPr sz="2800"/>
            </a:lvl5pPr>
          </a:lstStyle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8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4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12029158" y="9169400"/>
            <a:ext cx="342901" cy="358589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6200">
                <a:uFill>
                  <a:solidFill/>
                </a:uFill>
              </a:rP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783590" indent="-285750">
              <a:spcBef>
                <a:spcPts val="900"/>
              </a:spcBef>
              <a:buChar char="–"/>
              <a:defRPr sz="3800"/>
            </a:lvl2pPr>
            <a:lvl3pPr marL="1183639" indent="-228600">
              <a:spcBef>
                <a:spcPts val="700"/>
              </a:spcBef>
              <a:defRPr sz="3400"/>
            </a:lvl3pPr>
            <a:lvl4pPr marL="1640839" indent="-228600">
              <a:spcBef>
                <a:spcPts val="600"/>
              </a:spcBef>
              <a:buChar char="–"/>
              <a:defRPr sz="2800"/>
            </a:lvl4pPr>
            <a:lvl5pPr marL="2098039" indent="-228600">
              <a:spcBef>
                <a:spcPts val="600"/>
              </a:spcBef>
              <a:buChar char="»"/>
              <a:defRPr sz="2800"/>
            </a:lvl5pPr>
          </a:lstStyle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8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4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xfrm>
            <a:off x="10505158" y="8890000"/>
            <a:ext cx="342901" cy="358589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77900" y="546100"/>
            <a:ext cx="11049000" cy="2273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uFillTx/>
              </a:defRPr>
            </a:pPr>
            <a:r>
              <a:rPr sz="6200">
                <a:uFill>
                  <a:solidFill/>
                </a:u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77900" y="2819400"/>
            <a:ext cx="11049000" cy="693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2pPr marL="783590" indent="-285750">
              <a:spcBef>
                <a:spcPts val="900"/>
              </a:spcBef>
              <a:buChar char="–"/>
              <a:defRPr sz="3800"/>
            </a:lvl2pPr>
            <a:lvl3pPr marL="1183639" indent="-228600">
              <a:spcBef>
                <a:spcPts val="700"/>
              </a:spcBef>
              <a:defRPr sz="3400"/>
            </a:lvl3pPr>
            <a:lvl4pPr marL="1640839" indent="-228600">
              <a:spcBef>
                <a:spcPts val="600"/>
              </a:spcBef>
              <a:buChar char="–"/>
              <a:defRPr sz="2800"/>
            </a:lvl4pPr>
            <a:lvl5pPr marL="2098039" indent="-228600">
              <a:spcBef>
                <a:spcPts val="600"/>
              </a:spcBef>
              <a:buChar char="»"/>
              <a:defRPr sz="2800"/>
            </a:lvl5pPr>
          </a:lstStyle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8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4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2029158" y="9131300"/>
            <a:ext cx="342901" cy="35858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marL="0" marR="0" algn="ctr" defTabSz="825500">
              <a:defRPr sz="18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xStyles>
    <p:titleStyle>
      <a:lvl1pPr marL="57799" marR="57799" algn="ctr" defTabSz="1295400">
        <a:defRPr sz="6200">
          <a:uFill>
            <a:solidFill/>
          </a:uFill>
          <a:latin typeface="+mn-lt"/>
          <a:ea typeface="+mn-ea"/>
          <a:cs typeface="+mn-cs"/>
          <a:sym typeface="Times New Roman"/>
        </a:defRPr>
      </a:lvl1pPr>
      <a:lvl2pPr marL="57799" marR="57799" indent="228600" algn="ctr" defTabSz="1295400">
        <a:defRPr sz="6200">
          <a:uFill>
            <a:solidFill/>
          </a:uFill>
          <a:latin typeface="+mn-lt"/>
          <a:ea typeface="+mn-ea"/>
          <a:cs typeface="+mn-cs"/>
          <a:sym typeface="Times New Roman"/>
        </a:defRPr>
      </a:lvl2pPr>
      <a:lvl3pPr marL="57799" marR="57799" indent="457200" algn="ctr" defTabSz="1295400">
        <a:defRPr sz="6200">
          <a:uFill>
            <a:solidFill/>
          </a:uFill>
          <a:latin typeface="+mn-lt"/>
          <a:ea typeface="+mn-ea"/>
          <a:cs typeface="+mn-cs"/>
          <a:sym typeface="Times New Roman"/>
        </a:defRPr>
      </a:lvl3pPr>
      <a:lvl4pPr marL="57799" marR="57799" indent="685800" algn="ctr" defTabSz="1295400">
        <a:defRPr sz="6200">
          <a:uFill>
            <a:solidFill/>
          </a:uFill>
          <a:latin typeface="+mn-lt"/>
          <a:ea typeface="+mn-ea"/>
          <a:cs typeface="+mn-cs"/>
          <a:sym typeface="Times New Roman"/>
        </a:defRPr>
      </a:lvl4pPr>
      <a:lvl5pPr marL="57799" marR="57799" indent="914400" algn="ctr" defTabSz="1295400">
        <a:defRPr sz="6200">
          <a:uFill>
            <a:solidFill/>
          </a:uFill>
          <a:latin typeface="+mn-lt"/>
          <a:ea typeface="+mn-ea"/>
          <a:cs typeface="+mn-cs"/>
          <a:sym typeface="Times New Roman"/>
        </a:defRPr>
      </a:lvl5pPr>
      <a:lvl6pPr marL="57799" marR="57799" indent="1143000" algn="ctr" defTabSz="1295400">
        <a:defRPr sz="6200">
          <a:uFill>
            <a:solidFill/>
          </a:uFill>
          <a:latin typeface="+mn-lt"/>
          <a:ea typeface="+mn-ea"/>
          <a:cs typeface="+mn-cs"/>
          <a:sym typeface="Times New Roman"/>
        </a:defRPr>
      </a:lvl6pPr>
      <a:lvl7pPr marL="57799" marR="57799" indent="1371600" algn="ctr" defTabSz="1295400">
        <a:defRPr sz="6200">
          <a:uFill>
            <a:solidFill/>
          </a:uFill>
          <a:latin typeface="+mn-lt"/>
          <a:ea typeface="+mn-ea"/>
          <a:cs typeface="+mn-cs"/>
          <a:sym typeface="Times New Roman"/>
        </a:defRPr>
      </a:lvl7pPr>
      <a:lvl8pPr marL="57799" marR="57799" indent="1600200" algn="ctr" defTabSz="1295400">
        <a:defRPr sz="6200">
          <a:uFill>
            <a:solidFill/>
          </a:uFill>
          <a:latin typeface="+mn-lt"/>
          <a:ea typeface="+mn-ea"/>
          <a:cs typeface="+mn-cs"/>
          <a:sym typeface="Times New Roman"/>
        </a:defRPr>
      </a:lvl8pPr>
      <a:lvl9pPr marL="57799" marR="57799" indent="1828800" algn="ctr" defTabSz="1295400">
        <a:defRPr sz="6200">
          <a:uFill>
            <a:solidFill/>
          </a:uFill>
          <a:latin typeface="+mn-lt"/>
          <a:ea typeface="+mn-ea"/>
          <a:cs typeface="+mn-cs"/>
          <a:sym typeface="Times New Roman"/>
        </a:defRPr>
      </a:lvl9pPr>
    </p:titleStyle>
    <p:bodyStyle>
      <a:lvl1pPr marL="383540" marR="57799" indent="-342900" defTabSz="1295400">
        <a:spcBef>
          <a:spcPts val="1000"/>
        </a:spcBef>
        <a:buSzPct val="100000"/>
        <a:buChar char="•"/>
        <a:defRPr sz="4400">
          <a:uFill>
            <a:solidFill/>
          </a:uFill>
          <a:latin typeface="+mn-lt"/>
          <a:ea typeface="+mn-ea"/>
          <a:cs typeface="+mn-cs"/>
          <a:sym typeface="Times New Roman"/>
        </a:defRPr>
      </a:lvl1pPr>
      <a:lvl2pPr marL="828708" marR="57799" indent="-330868" defTabSz="1295400">
        <a:spcBef>
          <a:spcPts val="1000"/>
        </a:spcBef>
        <a:buSzPct val="100000"/>
        <a:buChar char="•"/>
        <a:defRPr sz="4400">
          <a:uFill>
            <a:solidFill/>
          </a:uFill>
          <a:latin typeface="+mn-lt"/>
          <a:ea typeface="+mn-ea"/>
          <a:cs typeface="+mn-cs"/>
          <a:sym typeface="Times New Roman"/>
        </a:defRPr>
      </a:lvl2pPr>
      <a:lvl3pPr marL="1250875" marR="57799" indent="-295835" defTabSz="1295400">
        <a:spcBef>
          <a:spcPts val="1000"/>
        </a:spcBef>
        <a:buSzPct val="100000"/>
        <a:buChar char="•"/>
        <a:defRPr sz="4400">
          <a:uFill>
            <a:solidFill/>
          </a:uFill>
          <a:latin typeface="+mn-lt"/>
          <a:ea typeface="+mn-ea"/>
          <a:cs typeface="+mn-cs"/>
          <a:sym typeface="Times New Roman"/>
        </a:defRPr>
      </a:lvl3pPr>
      <a:lvl4pPr marL="1771468" marR="57799" indent="-359228" defTabSz="1295400">
        <a:spcBef>
          <a:spcPts val="1000"/>
        </a:spcBef>
        <a:buSzPct val="100000"/>
        <a:buChar char="•"/>
        <a:defRPr sz="4400">
          <a:uFill>
            <a:solidFill/>
          </a:uFill>
          <a:latin typeface="+mn-lt"/>
          <a:ea typeface="+mn-ea"/>
          <a:cs typeface="+mn-cs"/>
          <a:sym typeface="Times New Roman"/>
        </a:defRPr>
      </a:lvl4pPr>
      <a:lvl5pPr marL="2228668" marR="57799" indent="-359228" defTabSz="1295400">
        <a:spcBef>
          <a:spcPts val="1000"/>
        </a:spcBef>
        <a:buSzPct val="100000"/>
        <a:buChar char="•"/>
        <a:defRPr sz="4400">
          <a:uFill>
            <a:solidFill/>
          </a:uFill>
          <a:latin typeface="+mn-lt"/>
          <a:ea typeface="+mn-ea"/>
          <a:cs typeface="+mn-cs"/>
          <a:sym typeface="Times New Roman"/>
        </a:defRPr>
      </a:lvl5pPr>
      <a:lvl6pPr marL="2228668" marR="57799" indent="-359228" defTabSz="1295400">
        <a:spcBef>
          <a:spcPts val="1000"/>
        </a:spcBef>
        <a:buSzPct val="100000"/>
        <a:buChar char="•"/>
        <a:defRPr sz="4400">
          <a:uFill>
            <a:solidFill/>
          </a:uFill>
          <a:latin typeface="+mn-lt"/>
          <a:ea typeface="+mn-ea"/>
          <a:cs typeface="+mn-cs"/>
          <a:sym typeface="Times New Roman"/>
        </a:defRPr>
      </a:lvl6pPr>
      <a:lvl7pPr marL="2228668" marR="57799" indent="-359228" defTabSz="1295400">
        <a:spcBef>
          <a:spcPts val="1000"/>
        </a:spcBef>
        <a:buSzPct val="100000"/>
        <a:buChar char="•"/>
        <a:defRPr sz="4400">
          <a:uFill>
            <a:solidFill/>
          </a:uFill>
          <a:latin typeface="+mn-lt"/>
          <a:ea typeface="+mn-ea"/>
          <a:cs typeface="+mn-cs"/>
          <a:sym typeface="Times New Roman"/>
        </a:defRPr>
      </a:lvl7pPr>
      <a:lvl8pPr marL="2228668" marR="57799" indent="-359228" defTabSz="1295400">
        <a:spcBef>
          <a:spcPts val="1000"/>
        </a:spcBef>
        <a:buSzPct val="100000"/>
        <a:buChar char="•"/>
        <a:defRPr sz="4400">
          <a:uFill>
            <a:solidFill/>
          </a:uFill>
          <a:latin typeface="+mn-lt"/>
          <a:ea typeface="+mn-ea"/>
          <a:cs typeface="+mn-cs"/>
          <a:sym typeface="Times New Roman"/>
        </a:defRPr>
      </a:lvl8pPr>
      <a:lvl9pPr marL="2228668" marR="57799" indent="-359228" defTabSz="1295400">
        <a:spcBef>
          <a:spcPts val="1000"/>
        </a:spcBef>
        <a:buSzPct val="100000"/>
        <a:buChar char="•"/>
        <a:defRPr sz="4400">
          <a:uFill>
            <a:solidFill/>
          </a:uFill>
          <a:latin typeface="+mn-lt"/>
          <a:ea typeface="+mn-ea"/>
          <a:cs typeface="+mn-cs"/>
          <a:sym typeface="Times New Roman"/>
        </a:defRPr>
      </a:lvl9pPr>
    </p:bodyStyle>
    <p:otherStyle>
      <a:lvl1pPr algn="ctr" defTabSz="8255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Times New Roman"/>
        </a:defRPr>
      </a:lvl1pPr>
      <a:lvl2pPr indent="228600" algn="ctr" defTabSz="8255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Times New Roman"/>
        </a:defRPr>
      </a:lvl2pPr>
      <a:lvl3pPr indent="457200" algn="ctr" defTabSz="8255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Times New Roman"/>
        </a:defRPr>
      </a:lvl3pPr>
      <a:lvl4pPr indent="685800" algn="ctr" defTabSz="8255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Times New Roman"/>
        </a:defRPr>
      </a:lvl4pPr>
      <a:lvl5pPr indent="914400" algn="ctr" defTabSz="8255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Times New Roman"/>
        </a:defRPr>
      </a:lvl5pPr>
      <a:lvl6pPr indent="1143000" algn="ctr" defTabSz="8255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Times New Roman"/>
        </a:defRPr>
      </a:lvl6pPr>
      <a:lvl7pPr indent="1371600" algn="ctr" defTabSz="8255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Times New Roman"/>
        </a:defRPr>
      </a:lvl7pPr>
      <a:lvl8pPr indent="1600200" algn="ctr" defTabSz="8255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Times New Roman"/>
        </a:defRPr>
      </a:lvl8pPr>
      <a:lvl9pPr indent="1828800" algn="ctr" defTabSz="8255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iupac.org/polyedu/" TargetMode="External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5" Type="http://schemas.openxmlformats.org/officeDocument/2006/relationships/image" Target="../media/image2.jpe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TitleSlide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810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977900" y="3086100"/>
            <a:ext cx="11049000" cy="2273300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 lIns="0" tIns="0" rIns="0" bIns="0"/>
          <a:lstStyle>
            <a:lvl1pPr marL="0" marR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40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FFF"/>
                </a:solidFill>
              </a:rPr>
              <a:t>International Polymer Education in the Internet Age</a:t>
            </a:r>
          </a:p>
        </p:txBody>
      </p:sp>
      <p:sp>
        <p:nvSpPr>
          <p:cNvPr id="34" name="Shape 34"/>
          <p:cNvSpPr/>
          <p:nvPr/>
        </p:nvSpPr>
        <p:spPr>
          <a:xfrm>
            <a:off x="977900" y="8483600"/>
            <a:ext cx="11049000" cy="990600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0" marR="0" algn="ctr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>
                <a:solidFill>
                  <a:srgbClr val="FFFFFF"/>
                </a:solidFill>
                <a:uFillTx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C. K. Ober, Past President IUPAC Polymer, TM Division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>
            <a:spLocks noGrp="1"/>
          </p:cNvSpPr>
          <p:nvPr>
            <p:ph type="title"/>
          </p:nvPr>
        </p:nvSpPr>
        <p:spPr>
          <a:xfrm>
            <a:off x="977900" y="977900"/>
            <a:ext cx="11049000" cy="1739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uFillTx/>
              </a:defRPr>
            </a:pPr>
            <a:r>
              <a:rPr sz="6200">
                <a:uFill>
                  <a:solidFill/>
                </a:uFill>
              </a:rPr>
              <a:t>Leveraging Existing Efforts</a:t>
            </a:r>
          </a:p>
        </p:txBody>
      </p:sp>
      <p:sp>
        <p:nvSpPr>
          <p:cNvPr id="680" name="Shape 680"/>
          <p:cNvSpPr>
            <a:spLocks noGrp="1"/>
          </p:cNvSpPr>
          <p:nvPr>
            <p:ph type="body" idx="1"/>
          </p:nvPr>
        </p:nvSpPr>
        <p:spPr>
          <a:xfrm>
            <a:off x="977900" y="3263900"/>
            <a:ext cx="11049000" cy="6172200"/>
          </a:xfrm>
          <a:prstGeom prst="rect">
            <a:avLst/>
          </a:prstGeom>
        </p:spPr>
        <p:txBody>
          <a:bodyPr/>
          <a:lstStyle/>
          <a:p>
            <a:pPr marL="336780" lvl="0" indent="-296140">
              <a:defRPr sz="1800">
                <a:uFillTx/>
              </a:defRPr>
            </a:pPr>
            <a:r>
              <a:rPr sz="38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IUPAC Gold Book (IUPAC)</a:t>
            </a:r>
          </a:p>
          <a:p>
            <a:pPr marL="336780" lvl="0" indent="-296140">
              <a:defRPr sz="1800">
                <a:uFillTx/>
              </a:defRPr>
            </a:pPr>
            <a:r>
              <a:rPr sz="38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Macrogalleria (USA)</a:t>
            </a:r>
          </a:p>
          <a:p>
            <a:pPr marL="336780" lvl="0" indent="-296140">
              <a:defRPr sz="1800">
                <a:uFillTx/>
              </a:defRPr>
            </a:pPr>
            <a:r>
              <a:rPr sz="38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Chemgapedia (Germany)</a:t>
            </a:r>
          </a:p>
          <a:p>
            <a:pPr marL="336780" lvl="0" indent="-296140">
              <a:defRPr sz="1800">
                <a:uFillTx/>
              </a:defRPr>
            </a:pPr>
            <a:r>
              <a:rPr sz="38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RACI (Australia)</a:t>
            </a:r>
          </a:p>
          <a:p>
            <a:pPr marL="336780" lvl="0" indent="-296140">
              <a:defRPr sz="1800">
                <a:uFillTx/>
              </a:defRPr>
            </a:pPr>
            <a:r>
              <a:rPr sz="38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Macro Group (UK)</a:t>
            </a:r>
          </a:p>
          <a:p>
            <a:pPr marL="336780" lvl="0" indent="-296140">
              <a:defRPr sz="1800">
                <a:uFillTx/>
              </a:defRPr>
            </a:pPr>
            <a:r>
              <a:rPr sz="38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PolyEd (USA)</a:t>
            </a:r>
          </a:p>
          <a:p>
            <a:pPr marL="336780" lvl="0" indent="-296140">
              <a:defRPr sz="1800">
                <a:uFillTx/>
              </a:defRPr>
            </a:pPr>
            <a:r>
              <a:rPr sz="38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AIM (Italy)</a:t>
            </a:r>
          </a:p>
          <a:p>
            <a:pPr marL="336780" lvl="0" indent="-296140">
              <a:defRPr sz="1800">
                <a:uFillTx/>
              </a:defRPr>
            </a:pPr>
            <a:r>
              <a:rPr sz="38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Spanish Polymer Group (Spain)</a:t>
            </a:r>
          </a:p>
          <a:p>
            <a:pPr marL="336780" lvl="0" indent="-296140">
              <a:defRPr sz="1800">
                <a:uFillTx/>
              </a:defRPr>
            </a:pPr>
            <a:r>
              <a:rPr sz="38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French Polymer Group (France)</a:t>
            </a:r>
          </a:p>
        </p:txBody>
      </p:sp>
      <p:sp>
        <p:nvSpPr>
          <p:cNvPr id="681" name="Shape 6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uFillTx/>
              </a:defRPr>
            </a:pPr>
            <a:fld id="{86CB4B4D-7CA3-9044-876B-883B54F8677D}" type="slidenum">
              <a:rPr>
                <a:uFill>
                  <a:solidFill/>
                </a:uFill>
              </a:rPr>
              <a:t>10</a:t>
            </a:fld>
            <a:endParaRPr>
              <a:uFill>
                <a:solidFill/>
              </a:uFill>
            </a:endParaRPr>
          </a:p>
        </p:txBody>
      </p:sp>
      <p:pic>
        <p:nvPicPr>
          <p:cNvPr id="682" name="Header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7900"/>
          </a:xfrm>
          <a:prstGeom prst="rect">
            <a:avLst/>
          </a:prstGeom>
          <a:ln w="12700">
            <a:miter lim="400000"/>
          </a:ln>
        </p:spPr>
      </p:pic>
      <p:sp>
        <p:nvSpPr>
          <p:cNvPr id="683" name="Shape 683"/>
          <p:cNvSpPr/>
          <p:nvPr/>
        </p:nvSpPr>
        <p:spPr>
          <a:xfrm>
            <a:off x="558800" y="2349500"/>
            <a:ext cx="11684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0" lvl="1" indent="0" algn="ctr">
              <a:spcBef>
                <a:spcPts val="1000"/>
              </a:spcBef>
              <a:defRPr sz="1800">
                <a:uFillTx/>
              </a:defRPr>
            </a:pPr>
            <a:r>
              <a:rPr sz="4400" b="1">
                <a:uFill>
                  <a:solidFill/>
                </a:uFill>
              </a:rPr>
              <a:t>Content suitable for high school teachers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>
            <a:spLocks noGrp="1"/>
          </p:cNvSpPr>
          <p:nvPr>
            <p:ph type="title"/>
          </p:nvPr>
        </p:nvSpPr>
        <p:spPr>
          <a:xfrm>
            <a:off x="977900" y="495300"/>
            <a:ext cx="11049000" cy="22733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uFillTx/>
              </a:defRPr>
            </a:pPr>
            <a:r>
              <a:rPr sz="6200">
                <a:uFill>
                  <a:solidFill/>
                </a:uFill>
              </a:rPr>
              <a:t>Short Course Materials</a:t>
            </a:r>
          </a:p>
        </p:txBody>
      </p:sp>
      <p:sp>
        <p:nvSpPr>
          <p:cNvPr id="686" name="Shape 686"/>
          <p:cNvSpPr>
            <a:spLocks noGrp="1"/>
          </p:cNvSpPr>
          <p:nvPr>
            <p:ph type="body" idx="1"/>
          </p:nvPr>
        </p:nvSpPr>
        <p:spPr>
          <a:xfrm>
            <a:off x="977900" y="2413000"/>
            <a:ext cx="11049000" cy="6934200"/>
          </a:xfrm>
          <a:prstGeom prst="rect">
            <a:avLst/>
          </a:prstGeom>
        </p:spPr>
        <p:txBody>
          <a:bodyPr/>
          <a:lstStyle/>
          <a:p>
            <a:pPr marL="360160" lvl="0" indent="-319520">
              <a:defRPr sz="1800">
                <a:uFillTx/>
              </a:defRPr>
            </a:pPr>
            <a:r>
              <a:rPr sz="41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Both short course attached to PolyChar conferences and UNESCO-IUPAC Postgraduate Course in Polymer Science create teaching material</a:t>
            </a:r>
          </a:p>
          <a:p>
            <a:pPr marL="360160" lvl="0" indent="-319520">
              <a:defRPr sz="1800">
                <a:uFillTx/>
              </a:defRPr>
            </a:pPr>
            <a:r>
              <a:rPr sz="41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Website either hosts this material or links to it</a:t>
            </a:r>
          </a:p>
          <a:p>
            <a:pPr marL="360160" lvl="0" indent="-319520">
              <a:defRPr sz="1800">
                <a:uFillTx/>
              </a:defRPr>
            </a:pPr>
            <a:r>
              <a:rPr sz="41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The content is aimed at advanced students studying polymers</a:t>
            </a:r>
          </a:p>
          <a:p>
            <a:pPr marL="360160" lvl="0" indent="-319520">
              <a:defRPr sz="1800">
                <a:uFillTx/>
              </a:defRPr>
            </a:pPr>
            <a:r>
              <a:rPr sz="41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Includes characterization, polymer physics, chemistry, etc.</a:t>
            </a:r>
          </a:p>
          <a:p>
            <a:pPr marL="360160" lvl="0" indent="-319520">
              <a:defRPr sz="1800">
                <a:uFillTx/>
              </a:defRPr>
            </a:pPr>
            <a:r>
              <a:rPr sz="41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More welcome</a:t>
            </a:r>
          </a:p>
        </p:txBody>
      </p:sp>
      <p:sp>
        <p:nvSpPr>
          <p:cNvPr id="687" name="Shape 6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uFillTx/>
              </a:defRPr>
            </a:pPr>
            <a:fld id="{86CB4B4D-7CA3-9044-876B-883B54F8677D}" type="slidenum">
              <a:rPr>
                <a:uFill>
                  <a:solidFill/>
                </a:uFill>
              </a:rPr>
              <a:t>11</a:t>
            </a:fld>
            <a:endParaRPr>
              <a:uFill>
                <a:solidFill/>
              </a:uFill>
            </a:endParaRPr>
          </a:p>
        </p:txBody>
      </p:sp>
      <p:pic>
        <p:nvPicPr>
          <p:cNvPr id="688" name="Header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7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>
            <a:spLocks noGrp="1"/>
          </p:cNvSpPr>
          <p:nvPr>
            <p:ph type="title"/>
          </p:nvPr>
        </p:nvSpPr>
        <p:spPr>
          <a:xfrm>
            <a:off x="977900" y="762000"/>
            <a:ext cx="11049000" cy="2921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5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International Year of Chemistry</a:t>
            </a:r>
            <a:r>
              <a:rPr sz="5600">
                <a:uFill>
                  <a:solidFill/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  <a:t/>
            </a:r>
            <a:br>
              <a:rPr sz="5600">
                <a:uFill>
                  <a:solidFill/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</a:br>
            <a:r>
              <a:rPr sz="5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2011</a:t>
            </a:r>
          </a:p>
        </p:txBody>
      </p:sp>
      <p:sp>
        <p:nvSpPr>
          <p:cNvPr id="691" name="Shape 691"/>
          <p:cNvSpPr>
            <a:spLocks noGrp="1"/>
          </p:cNvSpPr>
          <p:nvPr>
            <p:ph type="body" idx="1"/>
          </p:nvPr>
        </p:nvSpPr>
        <p:spPr>
          <a:xfrm>
            <a:off x="762000" y="3683000"/>
            <a:ext cx="7797800" cy="6070600"/>
          </a:xfrm>
          <a:prstGeom prst="rect">
            <a:avLst/>
          </a:prstGeom>
        </p:spPr>
        <p:txBody>
          <a:bodyPr/>
          <a:lstStyle/>
          <a:p>
            <a:pPr marL="619985" lvl="1" indent="0">
              <a:buClr>
                <a:srgbClr val="000000"/>
              </a:buClr>
              <a:buSzTx/>
              <a:buFont typeface="Arial"/>
              <a:buNone/>
              <a:defRPr sz="1800">
                <a:uFillTx/>
              </a:defRPr>
            </a:pPr>
            <a:r>
              <a:rPr sz="28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On 30 December 2008 - The 63rd General Assembly of the United Nations has adopted a resolution proclaiming 2011 as International Year of Chemistry, placing UNESCO and the International Union of Pure and Applied Chemistry (IUPAC) at the helm of the event.</a:t>
            </a:r>
          </a:p>
        </p:txBody>
      </p:sp>
      <p:pic>
        <p:nvPicPr>
          <p:cNvPr id="692" name="Header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7900"/>
          </a:xfrm>
          <a:prstGeom prst="rect">
            <a:avLst/>
          </a:prstGeom>
          <a:ln w="12700">
            <a:miter lim="400000"/>
          </a:ln>
        </p:spPr>
      </p:pic>
      <p:sp>
        <p:nvSpPr>
          <p:cNvPr id="693" name="Shape 693"/>
          <p:cNvSpPr/>
          <p:nvPr/>
        </p:nvSpPr>
        <p:spPr>
          <a:xfrm>
            <a:off x="3797300" y="7660640"/>
            <a:ext cx="6413500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buClr>
                <a:srgbClr val="000000"/>
              </a:buClr>
              <a:buFont typeface="Arial"/>
              <a:defRPr sz="1800">
                <a:uFillTx/>
              </a:defRPr>
            </a:pPr>
            <a:r>
              <a:rPr sz="2400" i="1">
                <a:uFill>
                  <a:solidFill/>
                </a:uFill>
              </a:rPr>
              <a:t>Visit and Bookmark this page</a:t>
            </a:r>
          </a:p>
          <a:p>
            <a:pPr lvl="0" algn="ctr">
              <a:buClr>
                <a:srgbClr val="000000"/>
              </a:buClr>
              <a:buFont typeface="Arial"/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www.chemistry2011.org</a:t>
            </a:r>
          </a:p>
        </p:txBody>
      </p:sp>
      <p:pic>
        <p:nvPicPr>
          <p:cNvPr id="694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91600" y="2705100"/>
            <a:ext cx="3461174" cy="411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>
            <a:spLocks noGrp="1"/>
          </p:cNvSpPr>
          <p:nvPr>
            <p:ph type="title"/>
          </p:nvPr>
        </p:nvSpPr>
        <p:spPr>
          <a:xfrm>
            <a:off x="977900" y="1193800"/>
            <a:ext cx="11049000" cy="2057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5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International Year of Chemistry</a:t>
            </a:r>
            <a:r>
              <a:rPr sz="5600">
                <a:uFill>
                  <a:solidFill/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  <a:t/>
            </a:r>
            <a:br>
              <a:rPr sz="5600">
                <a:uFill>
                  <a:solidFill/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</a:br>
            <a:r>
              <a:rPr sz="5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2011</a:t>
            </a:r>
          </a:p>
        </p:txBody>
      </p:sp>
      <p:sp>
        <p:nvSpPr>
          <p:cNvPr id="697" name="Shape 697"/>
          <p:cNvSpPr>
            <a:spLocks noGrp="1"/>
          </p:cNvSpPr>
          <p:nvPr>
            <p:ph type="body" idx="1"/>
          </p:nvPr>
        </p:nvSpPr>
        <p:spPr>
          <a:xfrm>
            <a:off x="863600" y="3251200"/>
            <a:ext cx="10731500" cy="6502400"/>
          </a:xfrm>
          <a:prstGeom prst="rect">
            <a:avLst/>
          </a:prstGeom>
        </p:spPr>
        <p:txBody>
          <a:bodyPr/>
          <a:lstStyle/>
          <a:p>
            <a:pPr marL="220359" lvl="1" indent="0">
              <a:buClr>
                <a:srgbClr val="000000"/>
              </a:buClr>
              <a:buSzTx/>
              <a:buFont typeface="Arial"/>
              <a:buNone/>
              <a:defRPr sz="1800">
                <a:uFillTx/>
              </a:defRPr>
            </a:pPr>
            <a:r>
              <a:rPr sz="3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At its General Assembly in 2007 IUPAC unanimously approved a resolution in favor of the proclamation of 2011 as the Year of Chemistry.</a:t>
            </a:r>
          </a:p>
          <a:p>
            <a:pPr marL="220359" lvl="1" indent="0">
              <a:buClr>
                <a:srgbClr val="000000"/>
              </a:buClr>
              <a:buSzTx/>
              <a:buFont typeface="Arial"/>
              <a:buNone/>
              <a:defRPr sz="1800">
                <a:uFillTx/>
              </a:defRPr>
            </a:pPr>
            <a:endParaRPr sz="34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marL="220359" lvl="1" indent="0">
              <a:buClr>
                <a:srgbClr val="000000"/>
              </a:buClr>
              <a:buSzTx/>
              <a:buFont typeface="Arial"/>
              <a:buNone/>
              <a:defRPr sz="1800">
                <a:uFillTx/>
              </a:defRPr>
            </a:pPr>
            <a:r>
              <a:rPr sz="3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The year 2011 marks the one-hundredth anniversary of the Nobel Prize in Chemistry awarded to Marie Sklodowska Curie, recognizing her discovery of the elements radium and polonium.</a:t>
            </a:r>
          </a:p>
        </p:txBody>
      </p:sp>
      <p:pic>
        <p:nvPicPr>
          <p:cNvPr id="698" name="Header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7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>
            <a:spLocks noGrp="1"/>
          </p:cNvSpPr>
          <p:nvPr>
            <p:ph type="title"/>
          </p:nvPr>
        </p:nvSpPr>
        <p:spPr>
          <a:xfrm>
            <a:off x="977900" y="1193800"/>
            <a:ext cx="11049000" cy="2057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5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International Year of Chemistry</a:t>
            </a:r>
            <a:r>
              <a:rPr sz="5600">
                <a:uFill>
                  <a:solidFill/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  <a:t/>
            </a:r>
            <a:br>
              <a:rPr sz="5600">
                <a:uFill>
                  <a:solidFill/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</a:br>
            <a:r>
              <a:rPr sz="5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2011</a:t>
            </a:r>
          </a:p>
        </p:txBody>
      </p:sp>
      <p:sp>
        <p:nvSpPr>
          <p:cNvPr id="701" name="Shape 701"/>
          <p:cNvSpPr>
            <a:spLocks noGrp="1"/>
          </p:cNvSpPr>
          <p:nvPr>
            <p:ph type="body" idx="1"/>
          </p:nvPr>
        </p:nvSpPr>
        <p:spPr>
          <a:xfrm>
            <a:off x="863600" y="3251200"/>
            <a:ext cx="10731500" cy="6502400"/>
          </a:xfrm>
          <a:prstGeom prst="rect">
            <a:avLst/>
          </a:prstGeom>
        </p:spPr>
        <p:txBody>
          <a:bodyPr/>
          <a:lstStyle/>
          <a:p>
            <a:pPr marL="619985" lvl="1" indent="-399626">
              <a:buClr>
                <a:srgbClr val="000000"/>
              </a:buClr>
              <a:buSzTx/>
              <a:buFont typeface="Arial"/>
              <a:buNone/>
              <a:defRPr sz="1800">
                <a:uFillTx/>
              </a:defRPr>
            </a:pPr>
            <a:r>
              <a:rPr sz="28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An International Year of Chemistry will:</a:t>
            </a:r>
          </a:p>
          <a:p>
            <a:pPr marL="435927" lvl="1" indent="-280987">
              <a:buClr>
                <a:srgbClr val="000000"/>
              </a:buClr>
              <a:buFont typeface="Wingdings"/>
              <a:buChar char=""/>
              <a:defRPr sz="1800">
                <a:uFillTx/>
              </a:defRPr>
            </a:pPr>
            <a:r>
              <a:rPr sz="28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Serve as a focal point for activities by national chemical societies, educational institutions and non-governmental organizations</a:t>
            </a:r>
          </a:p>
          <a:p>
            <a:pPr marL="435927" lvl="1" indent="-280987">
              <a:buClr>
                <a:srgbClr val="000000"/>
              </a:buClr>
              <a:buFont typeface="Wingdings"/>
              <a:buChar char=""/>
              <a:defRPr sz="1800">
                <a:uFillTx/>
              </a:defRPr>
            </a:pPr>
            <a:r>
              <a:rPr sz="28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Enhance the understanding and appreciation of chemistry among the public</a:t>
            </a:r>
          </a:p>
          <a:p>
            <a:pPr marL="435927" lvl="1" indent="-280987">
              <a:buClr>
                <a:srgbClr val="000000"/>
              </a:buClr>
              <a:buFont typeface="Wingdings"/>
              <a:buChar char=""/>
              <a:defRPr sz="1800">
                <a:uFillTx/>
              </a:defRPr>
            </a:pPr>
            <a:r>
              <a:rPr sz="28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Promote the role of chemistry in contributing to solutions to many global problems</a:t>
            </a:r>
          </a:p>
          <a:p>
            <a:pPr marL="435927" lvl="1" indent="-280987">
              <a:buClr>
                <a:srgbClr val="000000"/>
              </a:buClr>
              <a:buFont typeface="Wingdings"/>
              <a:buChar char=""/>
              <a:defRPr sz="1800">
                <a:uFillTx/>
              </a:defRPr>
            </a:pPr>
            <a:r>
              <a:rPr sz="28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Build capacity by engaging young people with scientific disciplines</a:t>
            </a:r>
          </a:p>
          <a:p>
            <a:pPr marL="435927" lvl="1" indent="-280987">
              <a:buClr>
                <a:srgbClr val="000000"/>
              </a:buClr>
              <a:buFont typeface="Wingdings"/>
              <a:buChar char=""/>
              <a:defRPr sz="1800">
                <a:uFillTx/>
              </a:defRPr>
            </a:pPr>
            <a:r>
              <a:rPr sz="28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Serve as a catalyst for international cooperation.</a:t>
            </a:r>
          </a:p>
        </p:txBody>
      </p:sp>
      <p:pic>
        <p:nvPicPr>
          <p:cNvPr id="702" name="Header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7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hape 7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uFillTx/>
              </a:defRPr>
            </a:pPr>
            <a:r>
              <a:rPr sz="6200">
                <a:uFill>
                  <a:solidFill/>
                </a:uFill>
              </a:rPr>
              <a:t>International Funding Call</a:t>
            </a:r>
          </a:p>
        </p:txBody>
      </p:sp>
      <p:sp>
        <p:nvSpPr>
          <p:cNvPr id="705" name="Shape 705"/>
          <p:cNvSpPr>
            <a:spLocks noGrp="1"/>
          </p:cNvSpPr>
          <p:nvPr>
            <p:ph type="body" idx="1"/>
          </p:nvPr>
        </p:nvSpPr>
        <p:spPr>
          <a:xfrm>
            <a:off x="977900" y="2527300"/>
            <a:ext cx="11049000" cy="6934200"/>
          </a:xfrm>
          <a:prstGeom prst="rect">
            <a:avLst/>
          </a:prstGeom>
        </p:spPr>
        <p:txBody>
          <a:bodyPr/>
          <a:lstStyle/>
          <a:p>
            <a:pPr marL="367953" lvl="0" indent="-327313">
              <a:defRPr sz="1800">
                <a:uFillTx/>
              </a:defRPr>
            </a:pPr>
            <a:r>
              <a:rPr sz="42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IUPAC is a standards/best practises organization</a:t>
            </a:r>
          </a:p>
          <a:p>
            <a:pPr marL="367953" lvl="0" indent="-327313">
              <a:defRPr sz="1800">
                <a:uFillTx/>
              </a:defRPr>
            </a:pPr>
            <a:r>
              <a:rPr sz="42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Funding agencies find great difficulty in enabling researchers in 3 or more countries to collaborate on jointly funded program</a:t>
            </a:r>
          </a:p>
          <a:p>
            <a:pPr marL="367953" lvl="0" indent="-327313">
              <a:defRPr sz="1800">
                <a:uFillTx/>
              </a:defRPr>
            </a:pPr>
            <a:r>
              <a:rPr sz="42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In honor of IYC, IUPAC Polymer Division is coordinating a pilot 3-country joint research funding call</a:t>
            </a:r>
          </a:p>
          <a:p>
            <a:pPr marL="367953" lvl="0" indent="-327313">
              <a:defRPr sz="1800">
                <a:uFillTx/>
              </a:defRPr>
            </a:pPr>
            <a:r>
              <a:rPr sz="42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Will help to establish best practises for funding agencies</a:t>
            </a:r>
          </a:p>
        </p:txBody>
      </p:sp>
      <p:sp>
        <p:nvSpPr>
          <p:cNvPr id="706" name="Shape 7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uFillTx/>
              </a:defRPr>
            </a:pPr>
            <a:fld id="{86CB4B4D-7CA3-9044-876B-883B54F8677D}" type="slidenum">
              <a:rPr>
                <a:uFill>
                  <a:solidFill/>
                </a:uFill>
              </a:rPr>
              <a:t>15</a:t>
            </a:fld>
            <a:endParaRPr>
              <a:uFill>
                <a:solidFill/>
              </a:uFill>
            </a:endParaRPr>
          </a:p>
        </p:txBody>
      </p:sp>
      <p:pic>
        <p:nvPicPr>
          <p:cNvPr id="707" name="Header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7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uFillTx/>
              </a:defRPr>
            </a:pPr>
            <a:r>
              <a:rPr sz="6200">
                <a:uFill>
                  <a:solidFill/>
                </a:uFill>
              </a:rPr>
              <a:t>Other IYC Activities</a:t>
            </a:r>
          </a:p>
        </p:txBody>
      </p:sp>
      <p:sp>
        <p:nvSpPr>
          <p:cNvPr id="710" name="Shape 71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A polymer conference on each inhabited continent dedicated to polymers </a:t>
            </a:r>
          </a:p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Focus on younger polymer chemists and communicating the value of polymers to the public</a:t>
            </a:r>
          </a:p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To date Africa, Asia, Australia, Europe and North American conferences are being organized</a:t>
            </a:r>
          </a:p>
        </p:txBody>
      </p:sp>
      <p:sp>
        <p:nvSpPr>
          <p:cNvPr id="711" name="Shape 7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uFillTx/>
              </a:defRPr>
            </a:pPr>
            <a:fld id="{86CB4B4D-7CA3-9044-876B-883B54F8677D}" type="slidenum">
              <a:rPr>
                <a:uFill>
                  <a:solidFill/>
                </a:uFill>
              </a:rPr>
              <a:t>16</a:t>
            </a:fld>
            <a:endParaRPr>
              <a:uFill>
                <a:solidFill/>
              </a:uFill>
            </a:endParaRPr>
          </a:p>
        </p:txBody>
      </p:sp>
      <p:pic>
        <p:nvPicPr>
          <p:cNvPr id="712" name="Header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7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uFillTx/>
              </a:defRPr>
            </a:pPr>
            <a:r>
              <a:rPr sz="6200">
                <a:uFill>
                  <a:solidFill/>
                </a:uFill>
              </a:rPr>
              <a:t>Life without Polymers</a:t>
            </a:r>
          </a:p>
        </p:txBody>
      </p:sp>
      <p:sp>
        <p:nvSpPr>
          <p:cNvPr id="715" name="Shape 7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Essay and video contest for young people interested in polymer chemistry</a:t>
            </a:r>
          </a:p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Ask them to consider what life would be like without polymers</a:t>
            </a:r>
          </a:p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Enlist them to educate the public about the value of polymers and polymer chemistry</a:t>
            </a:r>
          </a:p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Winners will invited to IUPAC conference</a:t>
            </a:r>
          </a:p>
        </p:txBody>
      </p:sp>
      <p:sp>
        <p:nvSpPr>
          <p:cNvPr id="716" name="Shape 7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uFillTx/>
              </a:defRPr>
            </a:pPr>
            <a:fld id="{86CB4B4D-7CA3-9044-876B-883B54F8677D}" type="slidenum">
              <a:rPr>
                <a:uFill>
                  <a:solidFill/>
                </a:uFill>
              </a:rPr>
              <a:t>17</a:t>
            </a:fld>
            <a:endParaRPr>
              <a:uFill>
                <a:solidFill/>
              </a:uFill>
            </a:endParaRPr>
          </a:p>
        </p:txBody>
      </p:sp>
      <p:pic>
        <p:nvPicPr>
          <p:cNvPr id="717" name="Header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7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>
            <a:spLocks noGrp="1"/>
          </p:cNvSpPr>
          <p:nvPr>
            <p:ph type="title"/>
          </p:nvPr>
        </p:nvSpPr>
        <p:spPr>
          <a:xfrm>
            <a:off x="977900" y="977900"/>
            <a:ext cx="11049000" cy="13716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uFillTx/>
              </a:defRPr>
            </a:pPr>
            <a:r>
              <a:rPr sz="6200">
                <a:uFill>
                  <a:solidFill/>
                </a:uFill>
              </a:rPr>
              <a:t>Video Interviews</a:t>
            </a:r>
          </a:p>
        </p:txBody>
      </p:sp>
      <p:sp>
        <p:nvSpPr>
          <p:cNvPr id="720" name="Shape 720"/>
          <p:cNvSpPr>
            <a:spLocks noGrp="1"/>
          </p:cNvSpPr>
          <p:nvPr>
            <p:ph type="body" idx="1"/>
          </p:nvPr>
        </p:nvSpPr>
        <p:spPr>
          <a:xfrm>
            <a:off x="977900" y="2349500"/>
            <a:ext cx="11049000" cy="6934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The polymer community has great teachers and researchers who are passionate advocates for polymer science</a:t>
            </a:r>
          </a:p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By providing videos of these people we can provide teaching material and help better communicate the value of polymers to society</a:t>
            </a:r>
          </a:p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This activity will begin soon and should provide value after the IYC is complete</a:t>
            </a:r>
          </a:p>
        </p:txBody>
      </p:sp>
      <p:sp>
        <p:nvSpPr>
          <p:cNvPr id="721" name="Shape 7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uFillTx/>
              </a:defRPr>
            </a:pPr>
            <a:fld id="{86CB4B4D-7CA3-9044-876B-883B54F8677D}" type="slidenum">
              <a:rPr>
                <a:uFill>
                  <a:solidFill/>
                </a:uFill>
              </a:rPr>
              <a:t>18</a:t>
            </a:fld>
            <a:endParaRPr>
              <a:uFill>
                <a:solidFill/>
              </a:uFill>
            </a:endParaRPr>
          </a:p>
        </p:txBody>
      </p:sp>
      <p:pic>
        <p:nvPicPr>
          <p:cNvPr id="722" name="Header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7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>
            <a:spLocks noGrp="1"/>
          </p:cNvSpPr>
          <p:nvPr>
            <p:ph type="title"/>
          </p:nvPr>
        </p:nvSpPr>
        <p:spPr>
          <a:xfrm>
            <a:off x="977900" y="863600"/>
            <a:ext cx="11049000" cy="2705100"/>
          </a:xfrm>
          <a:prstGeom prst="rect">
            <a:avLst/>
          </a:prstGeom>
        </p:spPr>
        <p:txBody>
          <a:bodyPr/>
          <a:lstStyle>
            <a:lvl1pPr>
              <a:defRPr sz="5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5600">
                <a:uFill>
                  <a:solidFill/>
                </a:uFill>
              </a:rPr>
              <a:t>The IUPAC Prize for Young Chemists</a:t>
            </a:r>
          </a:p>
        </p:txBody>
      </p:sp>
      <p:sp>
        <p:nvSpPr>
          <p:cNvPr id="725" name="Shape 725"/>
          <p:cNvSpPr>
            <a:spLocks noGrp="1"/>
          </p:cNvSpPr>
          <p:nvPr>
            <p:ph type="body" idx="1"/>
          </p:nvPr>
        </p:nvSpPr>
        <p:spPr>
          <a:xfrm>
            <a:off x="977900" y="3581400"/>
            <a:ext cx="11049000" cy="6172200"/>
          </a:xfrm>
          <a:prstGeom prst="rect">
            <a:avLst/>
          </a:prstGeom>
        </p:spPr>
        <p:txBody>
          <a:bodyPr/>
          <a:lstStyle/>
          <a:p>
            <a:pPr lvl="0">
              <a:buClr>
                <a:srgbClr val="000000"/>
              </a:buClr>
              <a:buFont typeface="Arial"/>
              <a:defRPr sz="1800">
                <a:uFillTx/>
              </a:defRPr>
            </a:pPr>
            <a:r>
              <a:rPr sz="3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Established to encourage young research scientists at the beginning of their careers.</a:t>
            </a:r>
          </a:p>
          <a:p>
            <a:pPr marL="545479" lvl="0" indent="-487680">
              <a:buClr>
                <a:srgbClr val="000000"/>
              </a:buClr>
              <a:buSzTx/>
              <a:buFont typeface="Arial"/>
              <a:buNone/>
              <a:defRPr sz="1800">
                <a:uFillTx/>
              </a:defRPr>
            </a:pPr>
            <a:endParaRPr sz="36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buFont typeface="Arial"/>
              <a:defRPr sz="1800">
                <a:uFillTx/>
              </a:defRPr>
            </a:pPr>
            <a:r>
              <a:rPr sz="3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Awarded for the most outstanding Ph.D. theses in the general area of the chemical sciences.</a:t>
            </a:r>
          </a:p>
          <a:p>
            <a:pPr marL="545479" lvl="0" indent="-487680">
              <a:buClr>
                <a:srgbClr val="000000"/>
              </a:buClr>
              <a:buSzTx/>
              <a:buFont typeface="Arial"/>
              <a:buNone/>
              <a:defRPr sz="1800">
                <a:uFillTx/>
              </a:defRPr>
            </a:pPr>
            <a:endParaRPr sz="36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marL="545479" lvl="0" indent="-487680" algn="ctr">
              <a:buClr>
                <a:srgbClr val="000000"/>
              </a:buClr>
              <a:buSzTx/>
              <a:buFont typeface="Arial"/>
              <a:buNone/>
              <a:defRPr sz="1800">
                <a:uFillTx/>
              </a:defRPr>
            </a:pPr>
            <a:r>
              <a:rPr sz="28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Learn more at www.iupac.org</a:t>
            </a:r>
          </a:p>
        </p:txBody>
      </p:sp>
      <p:pic>
        <p:nvPicPr>
          <p:cNvPr id="726" name="Header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7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977900" y="1955800"/>
            <a:ext cx="11049000" cy="6718300"/>
          </a:xfrm>
          <a:prstGeom prst="rect">
            <a:avLst/>
          </a:prstGeom>
        </p:spPr>
        <p:txBody>
          <a:bodyPr/>
          <a:lstStyle/>
          <a:p>
            <a:pPr marL="321194" lvl="0" indent="-280554">
              <a:buClr>
                <a:srgbClr val="000000"/>
              </a:buClr>
              <a:buFont typeface="Arial"/>
              <a:defRPr sz="1800">
                <a:uFillTx/>
              </a:defRPr>
            </a:pPr>
            <a:r>
              <a:rPr sz="3600" b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IUPAC’s mission</a:t>
            </a:r>
            <a:r>
              <a:rPr sz="3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is to advance the worldwide aspects of the chemical sciences and to contribute to the application of chemistry in the service of Mankind.</a:t>
            </a:r>
            <a:endParaRPr sz="4400">
              <a:uFill>
                <a:solidFill/>
              </a:uFill>
            </a:endParaRPr>
          </a:p>
          <a:p>
            <a:pPr lvl="1">
              <a:buClr>
                <a:srgbClr val="000000"/>
              </a:buClr>
              <a:buFont typeface="Arial"/>
              <a:buChar char="•"/>
              <a:defRPr sz="1800">
                <a:uFillTx/>
              </a:defRPr>
            </a:pPr>
            <a:r>
              <a:rPr sz="3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Promotes norms, values, ethics of science</a:t>
            </a:r>
          </a:p>
          <a:p>
            <a:pPr lvl="1">
              <a:buClr>
                <a:srgbClr val="000000"/>
              </a:buClr>
              <a:buFont typeface="Arial"/>
              <a:buChar char="•"/>
              <a:defRPr sz="1800">
                <a:uFillTx/>
              </a:defRPr>
            </a:pPr>
            <a:r>
              <a:rPr sz="3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Advocates free exchange of scientific information and access of scientists</a:t>
            </a:r>
          </a:p>
          <a:p>
            <a:pPr lvl="1">
              <a:buClr>
                <a:srgbClr val="000000"/>
              </a:buClr>
              <a:buFont typeface="Arial"/>
              <a:buChar char="•"/>
              <a:defRPr sz="1800">
                <a:uFillTx/>
              </a:defRPr>
            </a:pPr>
            <a:r>
              <a:rPr sz="3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Addresses global issues as a scientific, international, non-governmental, objective body</a:t>
            </a:r>
          </a:p>
          <a:p>
            <a:pPr lvl="1">
              <a:buClr>
                <a:srgbClr val="000000"/>
              </a:buClr>
              <a:buFont typeface="Arial"/>
              <a:buChar char="•"/>
              <a:defRPr sz="1800">
                <a:uFillTx/>
              </a:defRPr>
            </a:pPr>
            <a:r>
              <a:rPr sz="3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Identify best practices</a:t>
            </a:r>
          </a:p>
        </p:txBody>
      </p:sp>
      <p:pic>
        <p:nvPicPr>
          <p:cNvPr id="37" name="Header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7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6200">
                <a:uFill>
                  <a:solidFill/>
                </a:uFill>
              </a:rPr>
              <a:t>Multi-lingual Glossary</a:t>
            </a:r>
          </a:p>
        </p:txBody>
      </p:sp>
      <p:sp>
        <p:nvSpPr>
          <p:cNvPr id="729" name="Shape 7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provides list of terms relevant to polymer science in different key languages</a:t>
            </a:r>
          </a:p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Increasing number of languages</a:t>
            </a:r>
          </a:p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Portuguese, Spanish, French, German, Czech, Chinese, Japanese, Polish, Italian</a:t>
            </a:r>
          </a:p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Limited list of terms - not dictionary</a:t>
            </a:r>
          </a:p>
        </p:txBody>
      </p:sp>
      <p:sp>
        <p:nvSpPr>
          <p:cNvPr id="730" name="Shape 7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uFillTx/>
              </a:defRPr>
            </a:pPr>
            <a:fld id="{86CB4B4D-7CA3-9044-876B-883B54F8677D}" type="slidenum">
              <a:rPr>
                <a:uFill>
                  <a:solidFill/>
                </a:uFill>
              </a:rPr>
              <a:t>20</a:t>
            </a:fld>
            <a:endParaRPr>
              <a:uFill>
                <a:solidFill/>
              </a:uFill>
            </a:endParaRPr>
          </a:p>
        </p:txBody>
      </p:sp>
      <p:pic>
        <p:nvPicPr>
          <p:cNvPr id="731" name="Header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7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6200">
                <a:uFill>
                  <a:solidFill/>
                </a:uFill>
              </a:rPr>
              <a:t>New Directions</a:t>
            </a:r>
          </a:p>
        </p:txBody>
      </p:sp>
      <p:sp>
        <p:nvSpPr>
          <p:cNvPr id="734" name="Shape 73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Video lectures on topics in polymer chemistry</a:t>
            </a:r>
          </a:p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Lab experimental procedures</a:t>
            </a:r>
          </a:p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More languages</a:t>
            </a:r>
          </a:p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More interviews with key polymer scientists</a:t>
            </a:r>
          </a:p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Historical aspects of polymer chemistry</a:t>
            </a:r>
          </a:p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Doing what we do better</a:t>
            </a:r>
          </a:p>
        </p:txBody>
      </p:sp>
      <p:sp>
        <p:nvSpPr>
          <p:cNvPr id="735" name="Shape 7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uFillTx/>
              </a:defRPr>
            </a:pPr>
            <a:fld id="{86CB4B4D-7CA3-9044-876B-883B54F8677D}" type="slidenum">
              <a:rPr>
                <a:uFill>
                  <a:solidFill/>
                </a:uFill>
              </a:rPr>
              <a:t>21</a:t>
            </a:fld>
            <a:endParaRPr>
              <a:uFill>
                <a:solidFill/>
              </a:uFill>
            </a:endParaRPr>
          </a:p>
        </p:txBody>
      </p:sp>
      <p:pic>
        <p:nvPicPr>
          <p:cNvPr id="736" name="Header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7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uFillTx/>
              </a:defRPr>
            </a:pPr>
            <a:r>
              <a:rPr sz="6200">
                <a:uFill>
                  <a:solidFill/>
                </a:uFill>
              </a:rPr>
              <a:t>Summary</a:t>
            </a:r>
          </a:p>
        </p:txBody>
      </p:sp>
      <p:sp>
        <p:nvSpPr>
          <p:cNvPr id="739" name="Shape 7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Polymer education needs to have not only a regional, but a worldwide emphasis</a:t>
            </a:r>
          </a:p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The IUPAC Polymer Division is addressing some of these needs through its website, International Funding Pilot Project and its IYC activities</a:t>
            </a:r>
          </a:p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Volunteers and advice welcome</a:t>
            </a:r>
          </a:p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What else should we do?</a:t>
            </a:r>
          </a:p>
        </p:txBody>
      </p:sp>
      <p:sp>
        <p:nvSpPr>
          <p:cNvPr id="740" name="Shape 7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uFillTx/>
              </a:defRPr>
            </a:pPr>
            <a:fld id="{86CB4B4D-7CA3-9044-876B-883B54F8677D}" type="slidenum">
              <a:rPr>
                <a:uFill>
                  <a:solidFill/>
                </a:uFill>
              </a:rPr>
              <a:t>22</a:t>
            </a:fld>
            <a:endParaRPr>
              <a:uFill>
                <a:solidFill/>
              </a:uFill>
            </a:endParaRPr>
          </a:p>
        </p:txBody>
      </p:sp>
      <p:pic>
        <p:nvPicPr>
          <p:cNvPr id="741" name="Header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7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77900" y="2623537"/>
            <a:ext cx="11049000" cy="2903504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1955800" y="5524500"/>
            <a:ext cx="9105900" cy="4229100"/>
          </a:xfrm>
          <a:prstGeom prst="rect">
            <a:avLst/>
          </a:prstGeom>
        </p:spPr>
        <p:txBody>
          <a:bodyPr/>
          <a:lstStyle/>
          <a:p>
            <a:pPr marL="57799" lvl="0" indent="0" algn="ctr">
              <a:buClr>
                <a:srgbClr val="000000"/>
              </a:buClr>
              <a:buSzTx/>
              <a:buFont typeface="Times New Roman"/>
              <a:buNone/>
            </a:pPr>
            <a:endParaRPr/>
          </a:p>
        </p:txBody>
      </p:sp>
      <p:grpSp>
        <p:nvGrpSpPr>
          <p:cNvPr id="640" name="Group 640"/>
          <p:cNvGrpSpPr/>
          <p:nvPr/>
        </p:nvGrpSpPr>
        <p:grpSpPr>
          <a:xfrm>
            <a:off x="0" y="0"/>
            <a:ext cx="13208157" cy="9753600"/>
            <a:chOff x="0" y="0"/>
            <a:chExt cx="13208156" cy="9753600"/>
          </a:xfrm>
        </p:grpSpPr>
        <p:sp>
          <p:nvSpPr>
            <p:cNvPr id="41" name="Shape 41"/>
            <p:cNvSpPr/>
            <p:nvPr/>
          </p:nvSpPr>
          <p:spPr>
            <a:xfrm>
              <a:off x="0" y="0"/>
              <a:ext cx="13133493" cy="9753600"/>
            </a:xfrm>
            <a:prstGeom prst="rect">
              <a:avLst/>
            </a:prstGeom>
            <a:solidFill>
              <a:srgbClr val="D5F1E5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7625911" y="6606698"/>
              <a:ext cx="540488" cy="501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47" y="4556"/>
                  </a:moveTo>
                  <a:lnTo>
                    <a:pt x="4547" y="4894"/>
                  </a:lnTo>
                  <a:lnTo>
                    <a:pt x="4547" y="5063"/>
                  </a:lnTo>
                  <a:lnTo>
                    <a:pt x="4547" y="5569"/>
                  </a:lnTo>
                  <a:lnTo>
                    <a:pt x="4547" y="6244"/>
                  </a:lnTo>
                  <a:lnTo>
                    <a:pt x="4547" y="6750"/>
                  </a:lnTo>
                  <a:lnTo>
                    <a:pt x="4547" y="7594"/>
                  </a:lnTo>
                  <a:lnTo>
                    <a:pt x="4547" y="8269"/>
                  </a:lnTo>
                  <a:lnTo>
                    <a:pt x="4547" y="8944"/>
                  </a:lnTo>
                  <a:lnTo>
                    <a:pt x="4547" y="9450"/>
                  </a:lnTo>
                  <a:lnTo>
                    <a:pt x="4547" y="9956"/>
                  </a:lnTo>
                  <a:lnTo>
                    <a:pt x="4547" y="10294"/>
                  </a:lnTo>
                  <a:lnTo>
                    <a:pt x="4547" y="10631"/>
                  </a:lnTo>
                  <a:lnTo>
                    <a:pt x="4547" y="10800"/>
                  </a:lnTo>
                  <a:lnTo>
                    <a:pt x="4405" y="10800"/>
                  </a:lnTo>
                  <a:lnTo>
                    <a:pt x="4121" y="10969"/>
                  </a:lnTo>
                  <a:lnTo>
                    <a:pt x="3837" y="11137"/>
                  </a:lnTo>
                  <a:lnTo>
                    <a:pt x="3695" y="11475"/>
                  </a:lnTo>
                  <a:lnTo>
                    <a:pt x="3411" y="11644"/>
                  </a:lnTo>
                  <a:lnTo>
                    <a:pt x="3126" y="11644"/>
                  </a:lnTo>
                  <a:lnTo>
                    <a:pt x="2984" y="11475"/>
                  </a:lnTo>
                  <a:lnTo>
                    <a:pt x="2558" y="11475"/>
                  </a:lnTo>
                  <a:lnTo>
                    <a:pt x="2132" y="11644"/>
                  </a:lnTo>
                  <a:lnTo>
                    <a:pt x="1705" y="11644"/>
                  </a:lnTo>
                  <a:lnTo>
                    <a:pt x="1421" y="11306"/>
                  </a:lnTo>
                  <a:lnTo>
                    <a:pt x="1421" y="10969"/>
                  </a:lnTo>
                  <a:lnTo>
                    <a:pt x="1421" y="10800"/>
                  </a:lnTo>
                  <a:lnTo>
                    <a:pt x="1137" y="10631"/>
                  </a:lnTo>
                  <a:lnTo>
                    <a:pt x="853" y="10463"/>
                  </a:lnTo>
                  <a:lnTo>
                    <a:pt x="568" y="10463"/>
                  </a:lnTo>
                  <a:lnTo>
                    <a:pt x="426" y="10800"/>
                  </a:lnTo>
                  <a:lnTo>
                    <a:pt x="284" y="10969"/>
                  </a:lnTo>
                  <a:lnTo>
                    <a:pt x="142" y="10969"/>
                  </a:lnTo>
                  <a:lnTo>
                    <a:pt x="0" y="10969"/>
                  </a:lnTo>
                  <a:lnTo>
                    <a:pt x="142" y="11137"/>
                  </a:lnTo>
                  <a:lnTo>
                    <a:pt x="142" y="11306"/>
                  </a:lnTo>
                  <a:lnTo>
                    <a:pt x="142" y="11475"/>
                  </a:lnTo>
                  <a:lnTo>
                    <a:pt x="426" y="11813"/>
                  </a:lnTo>
                  <a:lnTo>
                    <a:pt x="568" y="12150"/>
                  </a:lnTo>
                  <a:lnTo>
                    <a:pt x="568" y="12319"/>
                  </a:lnTo>
                  <a:lnTo>
                    <a:pt x="711" y="12825"/>
                  </a:lnTo>
                  <a:lnTo>
                    <a:pt x="853" y="13162"/>
                  </a:lnTo>
                  <a:lnTo>
                    <a:pt x="995" y="13500"/>
                  </a:lnTo>
                  <a:lnTo>
                    <a:pt x="995" y="13837"/>
                  </a:lnTo>
                  <a:lnTo>
                    <a:pt x="1137" y="14175"/>
                  </a:lnTo>
                  <a:lnTo>
                    <a:pt x="1279" y="14513"/>
                  </a:lnTo>
                  <a:lnTo>
                    <a:pt x="1421" y="14681"/>
                  </a:lnTo>
                  <a:lnTo>
                    <a:pt x="1563" y="15188"/>
                  </a:lnTo>
                  <a:lnTo>
                    <a:pt x="1705" y="15356"/>
                  </a:lnTo>
                  <a:lnTo>
                    <a:pt x="1847" y="15694"/>
                  </a:lnTo>
                  <a:lnTo>
                    <a:pt x="1989" y="16031"/>
                  </a:lnTo>
                  <a:lnTo>
                    <a:pt x="2274" y="16369"/>
                  </a:lnTo>
                  <a:lnTo>
                    <a:pt x="2416" y="16706"/>
                  </a:lnTo>
                  <a:lnTo>
                    <a:pt x="2416" y="17213"/>
                  </a:lnTo>
                  <a:lnTo>
                    <a:pt x="2416" y="17719"/>
                  </a:lnTo>
                  <a:lnTo>
                    <a:pt x="2416" y="18056"/>
                  </a:lnTo>
                  <a:lnTo>
                    <a:pt x="2274" y="18225"/>
                  </a:lnTo>
                  <a:lnTo>
                    <a:pt x="1989" y="18056"/>
                  </a:lnTo>
                  <a:lnTo>
                    <a:pt x="1847" y="18225"/>
                  </a:lnTo>
                  <a:lnTo>
                    <a:pt x="1847" y="18562"/>
                  </a:lnTo>
                  <a:lnTo>
                    <a:pt x="1989" y="18562"/>
                  </a:lnTo>
                  <a:lnTo>
                    <a:pt x="2132" y="18731"/>
                  </a:lnTo>
                  <a:lnTo>
                    <a:pt x="2132" y="18900"/>
                  </a:lnTo>
                  <a:lnTo>
                    <a:pt x="1989" y="18900"/>
                  </a:lnTo>
                  <a:lnTo>
                    <a:pt x="2274" y="19238"/>
                  </a:lnTo>
                  <a:lnTo>
                    <a:pt x="2416" y="19575"/>
                  </a:lnTo>
                  <a:lnTo>
                    <a:pt x="2700" y="19744"/>
                  </a:lnTo>
                  <a:lnTo>
                    <a:pt x="2700" y="20081"/>
                  </a:lnTo>
                  <a:lnTo>
                    <a:pt x="2558" y="20081"/>
                  </a:lnTo>
                  <a:lnTo>
                    <a:pt x="2558" y="20250"/>
                  </a:lnTo>
                  <a:lnTo>
                    <a:pt x="2558" y="20419"/>
                  </a:lnTo>
                  <a:lnTo>
                    <a:pt x="2558" y="20756"/>
                  </a:lnTo>
                  <a:lnTo>
                    <a:pt x="2700" y="20925"/>
                  </a:lnTo>
                  <a:lnTo>
                    <a:pt x="2700" y="20756"/>
                  </a:lnTo>
                  <a:lnTo>
                    <a:pt x="2700" y="20588"/>
                  </a:lnTo>
                  <a:lnTo>
                    <a:pt x="2700" y="20419"/>
                  </a:lnTo>
                  <a:lnTo>
                    <a:pt x="2984" y="20419"/>
                  </a:lnTo>
                  <a:lnTo>
                    <a:pt x="3126" y="20419"/>
                  </a:lnTo>
                  <a:lnTo>
                    <a:pt x="3126" y="20756"/>
                  </a:lnTo>
                  <a:lnTo>
                    <a:pt x="3126" y="20925"/>
                  </a:lnTo>
                  <a:lnTo>
                    <a:pt x="3268" y="21094"/>
                  </a:lnTo>
                  <a:lnTo>
                    <a:pt x="3411" y="20925"/>
                  </a:lnTo>
                  <a:lnTo>
                    <a:pt x="3695" y="20925"/>
                  </a:lnTo>
                  <a:lnTo>
                    <a:pt x="3837" y="21094"/>
                  </a:lnTo>
                  <a:lnTo>
                    <a:pt x="3837" y="21263"/>
                  </a:lnTo>
                  <a:lnTo>
                    <a:pt x="3837" y="21431"/>
                  </a:lnTo>
                  <a:lnTo>
                    <a:pt x="3979" y="21431"/>
                  </a:lnTo>
                  <a:lnTo>
                    <a:pt x="4121" y="21431"/>
                  </a:lnTo>
                  <a:lnTo>
                    <a:pt x="4263" y="21431"/>
                  </a:lnTo>
                  <a:lnTo>
                    <a:pt x="4405" y="21600"/>
                  </a:lnTo>
                  <a:lnTo>
                    <a:pt x="4547" y="21600"/>
                  </a:lnTo>
                  <a:lnTo>
                    <a:pt x="4689" y="21600"/>
                  </a:lnTo>
                  <a:lnTo>
                    <a:pt x="4974" y="21431"/>
                  </a:lnTo>
                  <a:lnTo>
                    <a:pt x="5116" y="21263"/>
                  </a:lnTo>
                  <a:lnTo>
                    <a:pt x="5258" y="21094"/>
                  </a:lnTo>
                  <a:lnTo>
                    <a:pt x="5400" y="21094"/>
                  </a:lnTo>
                  <a:lnTo>
                    <a:pt x="5542" y="21094"/>
                  </a:lnTo>
                  <a:lnTo>
                    <a:pt x="5684" y="21094"/>
                  </a:lnTo>
                  <a:lnTo>
                    <a:pt x="5968" y="20925"/>
                  </a:lnTo>
                  <a:lnTo>
                    <a:pt x="6111" y="21094"/>
                  </a:lnTo>
                  <a:lnTo>
                    <a:pt x="6395" y="21094"/>
                  </a:lnTo>
                  <a:lnTo>
                    <a:pt x="6537" y="20925"/>
                  </a:lnTo>
                  <a:lnTo>
                    <a:pt x="6821" y="20925"/>
                  </a:lnTo>
                  <a:lnTo>
                    <a:pt x="6963" y="21094"/>
                  </a:lnTo>
                  <a:lnTo>
                    <a:pt x="7105" y="20925"/>
                  </a:lnTo>
                  <a:lnTo>
                    <a:pt x="7105" y="20756"/>
                  </a:lnTo>
                  <a:lnTo>
                    <a:pt x="7389" y="20588"/>
                  </a:lnTo>
                  <a:lnTo>
                    <a:pt x="7532" y="20588"/>
                  </a:lnTo>
                  <a:lnTo>
                    <a:pt x="7674" y="20419"/>
                  </a:lnTo>
                  <a:lnTo>
                    <a:pt x="7816" y="20419"/>
                  </a:lnTo>
                  <a:lnTo>
                    <a:pt x="8100" y="20419"/>
                  </a:lnTo>
                  <a:lnTo>
                    <a:pt x="8242" y="20419"/>
                  </a:lnTo>
                  <a:lnTo>
                    <a:pt x="8526" y="20419"/>
                  </a:lnTo>
                  <a:lnTo>
                    <a:pt x="8811" y="20588"/>
                  </a:lnTo>
                  <a:lnTo>
                    <a:pt x="8953" y="20588"/>
                  </a:lnTo>
                  <a:lnTo>
                    <a:pt x="9237" y="20419"/>
                  </a:lnTo>
                  <a:lnTo>
                    <a:pt x="9521" y="20250"/>
                  </a:lnTo>
                  <a:lnTo>
                    <a:pt x="9805" y="20419"/>
                  </a:lnTo>
                  <a:lnTo>
                    <a:pt x="10089" y="20419"/>
                  </a:lnTo>
                  <a:lnTo>
                    <a:pt x="10516" y="20588"/>
                  </a:lnTo>
                  <a:lnTo>
                    <a:pt x="10800" y="20588"/>
                  </a:lnTo>
                  <a:lnTo>
                    <a:pt x="11084" y="20588"/>
                  </a:lnTo>
                  <a:lnTo>
                    <a:pt x="11226" y="20250"/>
                  </a:lnTo>
                  <a:lnTo>
                    <a:pt x="11511" y="20250"/>
                  </a:lnTo>
                  <a:lnTo>
                    <a:pt x="11795" y="20419"/>
                  </a:lnTo>
                  <a:lnTo>
                    <a:pt x="12221" y="20419"/>
                  </a:lnTo>
                  <a:lnTo>
                    <a:pt x="12221" y="20250"/>
                  </a:lnTo>
                  <a:lnTo>
                    <a:pt x="12221" y="20081"/>
                  </a:lnTo>
                  <a:lnTo>
                    <a:pt x="12221" y="19913"/>
                  </a:lnTo>
                  <a:lnTo>
                    <a:pt x="12363" y="19913"/>
                  </a:lnTo>
                  <a:lnTo>
                    <a:pt x="12505" y="19913"/>
                  </a:lnTo>
                  <a:lnTo>
                    <a:pt x="12789" y="19744"/>
                  </a:lnTo>
                  <a:lnTo>
                    <a:pt x="13074" y="19913"/>
                  </a:lnTo>
                  <a:lnTo>
                    <a:pt x="13358" y="19913"/>
                  </a:lnTo>
                  <a:lnTo>
                    <a:pt x="13642" y="19744"/>
                  </a:lnTo>
                  <a:lnTo>
                    <a:pt x="13926" y="19744"/>
                  </a:lnTo>
                  <a:lnTo>
                    <a:pt x="14211" y="19575"/>
                  </a:lnTo>
                  <a:lnTo>
                    <a:pt x="14353" y="19406"/>
                  </a:lnTo>
                  <a:lnTo>
                    <a:pt x="14637" y="19069"/>
                  </a:lnTo>
                  <a:lnTo>
                    <a:pt x="14779" y="18900"/>
                  </a:lnTo>
                  <a:lnTo>
                    <a:pt x="15063" y="18900"/>
                  </a:lnTo>
                  <a:lnTo>
                    <a:pt x="15205" y="18562"/>
                  </a:lnTo>
                  <a:lnTo>
                    <a:pt x="15489" y="18225"/>
                  </a:lnTo>
                  <a:lnTo>
                    <a:pt x="15632" y="18056"/>
                  </a:lnTo>
                  <a:lnTo>
                    <a:pt x="15916" y="17887"/>
                  </a:lnTo>
                  <a:lnTo>
                    <a:pt x="16342" y="17381"/>
                  </a:lnTo>
                  <a:lnTo>
                    <a:pt x="16626" y="17044"/>
                  </a:lnTo>
                  <a:lnTo>
                    <a:pt x="16911" y="16706"/>
                  </a:lnTo>
                  <a:lnTo>
                    <a:pt x="17053" y="16369"/>
                  </a:lnTo>
                  <a:lnTo>
                    <a:pt x="17195" y="16200"/>
                  </a:lnTo>
                  <a:lnTo>
                    <a:pt x="17479" y="16031"/>
                  </a:lnTo>
                  <a:lnTo>
                    <a:pt x="17763" y="15694"/>
                  </a:lnTo>
                  <a:lnTo>
                    <a:pt x="18047" y="15356"/>
                  </a:lnTo>
                  <a:lnTo>
                    <a:pt x="18332" y="15019"/>
                  </a:lnTo>
                  <a:lnTo>
                    <a:pt x="18474" y="14681"/>
                  </a:lnTo>
                  <a:lnTo>
                    <a:pt x="18616" y="14344"/>
                  </a:lnTo>
                  <a:lnTo>
                    <a:pt x="18758" y="14006"/>
                  </a:lnTo>
                  <a:lnTo>
                    <a:pt x="18900" y="13669"/>
                  </a:lnTo>
                  <a:lnTo>
                    <a:pt x="19184" y="13162"/>
                  </a:lnTo>
                  <a:lnTo>
                    <a:pt x="19184" y="12994"/>
                  </a:lnTo>
                  <a:lnTo>
                    <a:pt x="19326" y="12825"/>
                  </a:lnTo>
                  <a:lnTo>
                    <a:pt x="19468" y="12488"/>
                  </a:lnTo>
                  <a:lnTo>
                    <a:pt x="19468" y="12319"/>
                  </a:lnTo>
                  <a:lnTo>
                    <a:pt x="19611" y="12319"/>
                  </a:lnTo>
                  <a:lnTo>
                    <a:pt x="19753" y="11981"/>
                  </a:lnTo>
                  <a:lnTo>
                    <a:pt x="19895" y="11813"/>
                  </a:lnTo>
                  <a:lnTo>
                    <a:pt x="20179" y="11644"/>
                  </a:lnTo>
                  <a:lnTo>
                    <a:pt x="20321" y="11475"/>
                  </a:lnTo>
                  <a:lnTo>
                    <a:pt x="20605" y="11306"/>
                  </a:lnTo>
                  <a:lnTo>
                    <a:pt x="20889" y="10969"/>
                  </a:lnTo>
                  <a:lnTo>
                    <a:pt x="21032" y="10631"/>
                  </a:lnTo>
                  <a:lnTo>
                    <a:pt x="21174" y="10294"/>
                  </a:lnTo>
                  <a:lnTo>
                    <a:pt x="21174" y="9788"/>
                  </a:lnTo>
                  <a:lnTo>
                    <a:pt x="21316" y="9450"/>
                  </a:lnTo>
                  <a:lnTo>
                    <a:pt x="21316" y="9112"/>
                  </a:lnTo>
                  <a:lnTo>
                    <a:pt x="21458" y="8775"/>
                  </a:lnTo>
                  <a:lnTo>
                    <a:pt x="21600" y="8438"/>
                  </a:lnTo>
                  <a:lnTo>
                    <a:pt x="21600" y="8100"/>
                  </a:lnTo>
                  <a:lnTo>
                    <a:pt x="21600" y="7762"/>
                  </a:lnTo>
                  <a:lnTo>
                    <a:pt x="21458" y="7762"/>
                  </a:lnTo>
                  <a:lnTo>
                    <a:pt x="21032" y="7762"/>
                  </a:lnTo>
                  <a:lnTo>
                    <a:pt x="20747" y="7762"/>
                  </a:lnTo>
                  <a:lnTo>
                    <a:pt x="20605" y="7762"/>
                  </a:lnTo>
                  <a:lnTo>
                    <a:pt x="20463" y="7931"/>
                  </a:lnTo>
                  <a:lnTo>
                    <a:pt x="20321" y="8269"/>
                  </a:lnTo>
                  <a:lnTo>
                    <a:pt x="20179" y="8606"/>
                  </a:lnTo>
                  <a:lnTo>
                    <a:pt x="19895" y="8438"/>
                  </a:lnTo>
                  <a:lnTo>
                    <a:pt x="19611" y="8438"/>
                  </a:lnTo>
                  <a:lnTo>
                    <a:pt x="19326" y="8438"/>
                  </a:lnTo>
                  <a:lnTo>
                    <a:pt x="19184" y="8100"/>
                  </a:lnTo>
                  <a:lnTo>
                    <a:pt x="19042" y="7931"/>
                  </a:lnTo>
                  <a:lnTo>
                    <a:pt x="19042" y="7594"/>
                  </a:lnTo>
                  <a:lnTo>
                    <a:pt x="19184" y="7088"/>
                  </a:lnTo>
                  <a:lnTo>
                    <a:pt x="19326" y="6581"/>
                  </a:lnTo>
                  <a:lnTo>
                    <a:pt x="19468" y="6244"/>
                  </a:lnTo>
                  <a:lnTo>
                    <a:pt x="19753" y="6075"/>
                  </a:lnTo>
                  <a:lnTo>
                    <a:pt x="20179" y="6244"/>
                  </a:lnTo>
                  <a:lnTo>
                    <a:pt x="20321" y="6413"/>
                  </a:lnTo>
                  <a:lnTo>
                    <a:pt x="20463" y="6244"/>
                  </a:lnTo>
                  <a:lnTo>
                    <a:pt x="20463" y="6075"/>
                  </a:lnTo>
                  <a:lnTo>
                    <a:pt x="20463" y="5906"/>
                  </a:lnTo>
                  <a:lnTo>
                    <a:pt x="20463" y="5569"/>
                  </a:lnTo>
                  <a:lnTo>
                    <a:pt x="20463" y="5231"/>
                  </a:lnTo>
                  <a:lnTo>
                    <a:pt x="20463" y="4725"/>
                  </a:lnTo>
                  <a:lnTo>
                    <a:pt x="20463" y="4387"/>
                  </a:lnTo>
                  <a:lnTo>
                    <a:pt x="20463" y="3713"/>
                  </a:lnTo>
                  <a:lnTo>
                    <a:pt x="20321" y="3375"/>
                  </a:lnTo>
                  <a:lnTo>
                    <a:pt x="20321" y="3206"/>
                  </a:lnTo>
                  <a:lnTo>
                    <a:pt x="20179" y="2700"/>
                  </a:lnTo>
                  <a:lnTo>
                    <a:pt x="20179" y="2362"/>
                  </a:lnTo>
                  <a:lnTo>
                    <a:pt x="20037" y="2025"/>
                  </a:lnTo>
                  <a:lnTo>
                    <a:pt x="20037" y="1519"/>
                  </a:lnTo>
                  <a:lnTo>
                    <a:pt x="19895" y="1181"/>
                  </a:lnTo>
                  <a:lnTo>
                    <a:pt x="19895" y="1012"/>
                  </a:lnTo>
                  <a:lnTo>
                    <a:pt x="19895" y="844"/>
                  </a:lnTo>
                  <a:lnTo>
                    <a:pt x="19753" y="844"/>
                  </a:lnTo>
                  <a:lnTo>
                    <a:pt x="19611" y="675"/>
                  </a:lnTo>
                  <a:lnTo>
                    <a:pt x="19468" y="506"/>
                  </a:lnTo>
                  <a:lnTo>
                    <a:pt x="19184" y="337"/>
                  </a:lnTo>
                  <a:lnTo>
                    <a:pt x="18900" y="337"/>
                  </a:lnTo>
                  <a:lnTo>
                    <a:pt x="18616" y="337"/>
                  </a:lnTo>
                  <a:lnTo>
                    <a:pt x="18332" y="337"/>
                  </a:lnTo>
                  <a:lnTo>
                    <a:pt x="18047" y="337"/>
                  </a:lnTo>
                  <a:lnTo>
                    <a:pt x="17763" y="169"/>
                  </a:lnTo>
                  <a:lnTo>
                    <a:pt x="17479" y="0"/>
                  </a:lnTo>
                  <a:lnTo>
                    <a:pt x="17337" y="0"/>
                  </a:lnTo>
                  <a:lnTo>
                    <a:pt x="17195" y="0"/>
                  </a:lnTo>
                  <a:lnTo>
                    <a:pt x="17053" y="169"/>
                  </a:lnTo>
                  <a:lnTo>
                    <a:pt x="16911" y="169"/>
                  </a:lnTo>
                  <a:lnTo>
                    <a:pt x="16626" y="337"/>
                  </a:lnTo>
                  <a:lnTo>
                    <a:pt x="16342" y="675"/>
                  </a:lnTo>
                  <a:lnTo>
                    <a:pt x="15916" y="844"/>
                  </a:lnTo>
                  <a:lnTo>
                    <a:pt x="15489" y="1181"/>
                  </a:lnTo>
                  <a:lnTo>
                    <a:pt x="15063" y="1519"/>
                  </a:lnTo>
                  <a:lnTo>
                    <a:pt x="14637" y="1856"/>
                  </a:lnTo>
                  <a:lnTo>
                    <a:pt x="14211" y="2362"/>
                  </a:lnTo>
                  <a:lnTo>
                    <a:pt x="13784" y="3038"/>
                  </a:lnTo>
                  <a:lnTo>
                    <a:pt x="13500" y="3544"/>
                  </a:lnTo>
                  <a:lnTo>
                    <a:pt x="13074" y="3881"/>
                  </a:lnTo>
                  <a:lnTo>
                    <a:pt x="12789" y="4050"/>
                  </a:lnTo>
                  <a:lnTo>
                    <a:pt x="12363" y="4556"/>
                  </a:lnTo>
                  <a:lnTo>
                    <a:pt x="12221" y="5063"/>
                  </a:lnTo>
                  <a:lnTo>
                    <a:pt x="12079" y="5569"/>
                  </a:lnTo>
                  <a:lnTo>
                    <a:pt x="11937" y="5738"/>
                  </a:lnTo>
                  <a:lnTo>
                    <a:pt x="11795" y="5906"/>
                  </a:lnTo>
                  <a:lnTo>
                    <a:pt x="11511" y="5906"/>
                  </a:lnTo>
                  <a:lnTo>
                    <a:pt x="11226" y="5906"/>
                  </a:lnTo>
                  <a:lnTo>
                    <a:pt x="10942" y="6075"/>
                  </a:lnTo>
                  <a:lnTo>
                    <a:pt x="10516" y="6075"/>
                  </a:lnTo>
                  <a:lnTo>
                    <a:pt x="10232" y="5906"/>
                  </a:lnTo>
                  <a:lnTo>
                    <a:pt x="9947" y="5569"/>
                  </a:lnTo>
                  <a:lnTo>
                    <a:pt x="9663" y="5569"/>
                  </a:lnTo>
                  <a:lnTo>
                    <a:pt x="9379" y="5400"/>
                  </a:lnTo>
                  <a:lnTo>
                    <a:pt x="9095" y="5569"/>
                  </a:lnTo>
                  <a:lnTo>
                    <a:pt x="8953" y="5906"/>
                  </a:lnTo>
                  <a:lnTo>
                    <a:pt x="8668" y="6075"/>
                  </a:lnTo>
                  <a:lnTo>
                    <a:pt x="8526" y="6413"/>
                  </a:lnTo>
                  <a:lnTo>
                    <a:pt x="8384" y="6581"/>
                  </a:lnTo>
                  <a:lnTo>
                    <a:pt x="8242" y="6919"/>
                  </a:lnTo>
                  <a:lnTo>
                    <a:pt x="7958" y="7088"/>
                  </a:lnTo>
                  <a:lnTo>
                    <a:pt x="7816" y="7256"/>
                  </a:lnTo>
                  <a:lnTo>
                    <a:pt x="7532" y="7594"/>
                  </a:lnTo>
                  <a:lnTo>
                    <a:pt x="7105" y="7762"/>
                  </a:lnTo>
                  <a:lnTo>
                    <a:pt x="6679" y="7931"/>
                  </a:lnTo>
                  <a:lnTo>
                    <a:pt x="6253" y="7931"/>
                  </a:lnTo>
                  <a:lnTo>
                    <a:pt x="5968" y="7762"/>
                  </a:lnTo>
                  <a:lnTo>
                    <a:pt x="5684" y="7762"/>
                  </a:lnTo>
                  <a:lnTo>
                    <a:pt x="5542" y="7425"/>
                  </a:lnTo>
                  <a:lnTo>
                    <a:pt x="5684" y="7256"/>
                  </a:lnTo>
                  <a:lnTo>
                    <a:pt x="5826" y="6919"/>
                  </a:lnTo>
                  <a:lnTo>
                    <a:pt x="5826" y="6581"/>
                  </a:lnTo>
                  <a:lnTo>
                    <a:pt x="5826" y="6413"/>
                  </a:lnTo>
                  <a:lnTo>
                    <a:pt x="5826" y="5906"/>
                  </a:lnTo>
                  <a:lnTo>
                    <a:pt x="5542" y="5569"/>
                  </a:lnTo>
                  <a:lnTo>
                    <a:pt x="5258" y="5231"/>
                  </a:lnTo>
                  <a:lnTo>
                    <a:pt x="5116" y="5063"/>
                  </a:lnTo>
                  <a:lnTo>
                    <a:pt x="4832" y="4725"/>
                  </a:lnTo>
                  <a:lnTo>
                    <a:pt x="4832" y="4556"/>
                  </a:lnTo>
                  <a:lnTo>
                    <a:pt x="4689" y="4387"/>
                  </a:lnTo>
                  <a:lnTo>
                    <a:pt x="4547" y="4387"/>
                  </a:lnTo>
                  <a:lnTo>
                    <a:pt x="4547" y="4556"/>
                  </a:lnTo>
                  <a:close/>
                </a:path>
              </a:pathLst>
            </a:custGeom>
            <a:solidFill>
              <a:srgbClr val="FF2600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8210114" y="4529659"/>
              <a:ext cx="158968" cy="16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0"/>
                  </a:moveTo>
                  <a:lnTo>
                    <a:pt x="19440" y="502"/>
                  </a:lnTo>
                  <a:lnTo>
                    <a:pt x="19440" y="1005"/>
                  </a:lnTo>
                  <a:lnTo>
                    <a:pt x="19980" y="1507"/>
                  </a:lnTo>
                  <a:lnTo>
                    <a:pt x="19980" y="2009"/>
                  </a:lnTo>
                  <a:lnTo>
                    <a:pt x="19980" y="2512"/>
                  </a:lnTo>
                  <a:lnTo>
                    <a:pt x="20520" y="3014"/>
                  </a:lnTo>
                  <a:lnTo>
                    <a:pt x="20520" y="3516"/>
                  </a:lnTo>
                  <a:lnTo>
                    <a:pt x="20520" y="4019"/>
                  </a:lnTo>
                  <a:lnTo>
                    <a:pt x="21060" y="4521"/>
                  </a:lnTo>
                  <a:lnTo>
                    <a:pt x="21060" y="5023"/>
                  </a:lnTo>
                  <a:lnTo>
                    <a:pt x="21060" y="5526"/>
                  </a:lnTo>
                  <a:lnTo>
                    <a:pt x="21600" y="6028"/>
                  </a:lnTo>
                  <a:lnTo>
                    <a:pt x="21060" y="6028"/>
                  </a:lnTo>
                  <a:lnTo>
                    <a:pt x="21060" y="6530"/>
                  </a:lnTo>
                  <a:lnTo>
                    <a:pt x="20520" y="6530"/>
                  </a:lnTo>
                  <a:lnTo>
                    <a:pt x="20520" y="7033"/>
                  </a:lnTo>
                  <a:lnTo>
                    <a:pt x="19980" y="7033"/>
                  </a:lnTo>
                  <a:lnTo>
                    <a:pt x="19980" y="7535"/>
                  </a:lnTo>
                  <a:lnTo>
                    <a:pt x="19440" y="7535"/>
                  </a:lnTo>
                  <a:lnTo>
                    <a:pt x="18360" y="7535"/>
                  </a:lnTo>
                  <a:lnTo>
                    <a:pt x="17820" y="8037"/>
                  </a:lnTo>
                  <a:lnTo>
                    <a:pt x="16740" y="8037"/>
                  </a:lnTo>
                  <a:lnTo>
                    <a:pt x="16200" y="8037"/>
                  </a:lnTo>
                  <a:lnTo>
                    <a:pt x="15660" y="8037"/>
                  </a:lnTo>
                  <a:lnTo>
                    <a:pt x="15120" y="8540"/>
                  </a:lnTo>
                  <a:lnTo>
                    <a:pt x="14580" y="8540"/>
                  </a:lnTo>
                  <a:lnTo>
                    <a:pt x="14040" y="8540"/>
                  </a:lnTo>
                  <a:lnTo>
                    <a:pt x="13500" y="8540"/>
                  </a:lnTo>
                  <a:lnTo>
                    <a:pt x="12960" y="8540"/>
                  </a:lnTo>
                  <a:lnTo>
                    <a:pt x="12420" y="9042"/>
                  </a:lnTo>
                  <a:lnTo>
                    <a:pt x="11880" y="9042"/>
                  </a:lnTo>
                  <a:lnTo>
                    <a:pt x="11340" y="9042"/>
                  </a:lnTo>
                  <a:lnTo>
                    <a:pt x="10800" y="9042"/>
                  </a:lnTo>
                  <a:lnTo>
                    <a:pt x="10260" y="9042"/>
                  </a:lnTo>
                  <a:lnTo>
                    <a:pt x="10260" y="9544"/>
                  </a:lnTo>
                  <a:lnTo>
                    <a:pt x="10800" y="9544"/>
                  </a:lnTo>
                  <a:lnTo>
                    <a:pt x="10800" y="10047"/>
                  </a:lnTo>
                  <a:lnTo>
                    <a:pt x="11340" y="10047"/>
                  </a:lnTo>
                  <a:lnTo>
                    <a:pt x="11340" y="10549"/>
                  </a:lnTo>
                  <a:lnTo>
                    <a:pt x="11880" y="10549"/>
                  </a:lnTo>
                  <a:lnTo>
                    <a:pt x="11880" y="11051"/>
                  </a:lnTo>
                  <a:lnTo>
                    <a:pt x="12420" y="11051"/>
                  </a:lnTo>
                  <a:lnTo>
                    <a:pt x="12420" y="11553"/>
                  </a:lnTo>
                  <a:lnTo>
                    <a:pt x="12960" y="11553"/>
                  </a:lnTo>
                  <a:lnTo>
                    <a:pt x="13500" y="12056"/>
                  </a:lnTo>
                  <a:lnTo>
                    <a:pt x="13500" y="12558"/>
                  </a:lnTo>
                  <a:lnTo>
                    <a:pt x="14040" y="12558"/>
                  </a:lnTo>
                  <a:lnTo>
                    <a:pt x="14040" y="13060"/>
                  </a:lnTo>
                  <a:lnTo>
                    <a:pt x="14580" y="13060"/>
                  </a:lnTo>
                  <a:lnTo>
                    <a:pt x="14580" y="13563"/>
                  </a:lnTo>
                  <a:lnTo>
                    <a:pt x="15120" y="13563"/>
                  </a:lnTo>
                  <a:lnTo>
                    <a:pt x="15660" y="14065"/>
                  </a:lnTo>
                  <a:lnTo>
                    <a:pt x="15120" y="14567"/>
                  </a:lnTo>
                  <a:lnTo>
                    <a:pt x="14580" y="14567"/>
                  </a:lnTo>
                  <a:lnTo>
                    <a:pt x="14040" y="15070"/>
                  </a:lnTo>
                  <a:lnTo>
                    <a:pt x="13500" y="15070"/>
                  </a:lnTo>
                  <a:lnTo>
                    <a:pt x="13500" y="15572"/>
                  </a:lnTo>
                  <a:lnTo>
                    <a:pt x="13500" y="16074"/>
                  </a:lnTo>
                  <a:lnTo>
                    <a:pt x="12960" y="16074"/>
                  </a:lnTo>
                  <a:lnTo>
                    <a:pt x="12960" y="16577"/>
                  </a:lnTo>
                  <a:lnTo>
                    <a:pt x="12960" y="17079"/>
                  </a:lnTo>
                  <a:lnTo>
                    <a:pt x="12420" y="17581"/>
                  </a:lnTo>
                  <a:lnTo>
                    <a:pt x="11880" y="17581"/>
                  </a:lnTo>
                  <a:lnTo>
                    <a:pt x="11340" y="17581"/>
                  </a:lnTo>
                  <a:lnTo>
                    <a:pt x="10800" y="17581"/>
                  </a:lnTo>
                  <a:lnTo>
                    <a:pt x="10260" y="17581"/>
                  </a:lnTo>
                  <a:lnTo>
                    <a:pt x="9720" y="17581"/>
                  </a:lnTo>
                  <a:lnTo>
                    <a:pt x="9180" y="17581"/>
                  </a:lnTo>
                  <a:lnTo>
                    <a:pt x="9180" y="18084"/>
                  </a:lnTo>
                  <a:lnTo>
                    <a:pt x="8640" y="18084"/>
                  </a:lnTo>
                  <a:lnTo>
                    <a:pt x="8640" y="18586"/>
                  </a:lnTo>
                  <a:lnTo>
                    <a:pt x="8100" y="19088"/>
                  </a:lnTo>
                  <a:lnTo>
                    <a:pt x="8100" y="19591"/>
                  </a:lnTo>
                  <a:lnTo>
                    <a:pt x="7560" y="19591"/>
                  </a:lnTo>
                  <a:lnTo>
                    <a:pt x="7560" y="20093"/>
                  </a:lnTo>
                  <a:lnTo>
                    <a:pt x="7020" y="20595"/>
                  </a:lnTo>
                  <a:lnTo>
                    <a:pt x="6480" y="21098"/>
                  </a:lnTo>
                  <a:lnTo>
                    <a:pt x="5940" y="21600"/>
                  </a:lnTo>
                  <a:lnTo>
                    <a:pt x="5400" y="21600"/>
                  </a:lnTo>
                  <a:lnTo>
                    <a:pt x="4860" y="21600"/>
                  </a:lnTo>
                  <a:lnTo>
                    <a:pt x="4860" y="21098"/>
                  </a:lnTo>
                  <a:lnTo>
                    <a:pt x="4320" y="21098"/>
                  </a:lnTo>
                  <a:lnTo>
                    <a:pt x="3780" y="21098"/>
                  </a:lnTo>
                  <a:lnTo>
                    <a:pt x="3240" y="21098"/>
                  </a:lnTo>
                  <a:lnTo>
                    <a:pt x="2700" y="21098"/>
                  </a:lnTo>
                  <a:lnTo>
                    <a:pt x="2160" y="21098"/>
                  </a:lnTo>
                  <a:lnTo>
                    <a:pt x="1620" y="21098"/>
                  </a:lnTo>
                  <a:lnTo>
                    <a:pt x="1080" y="21098"/>
                  </a:lnTo>
                  <a:lnTo>
                    <a:pt x="540" y="21098"/>
                  </a:lnTo>
                  <a:lnTo>
                    <a:pt x="0" y="20093"/>
                  </a:lnTo>
                  <a:lnTo>
                    <a:pt x="540" y="19591"/>
                  </a:lnTo>
                  <a:lnTo>
                    <a:pt x="540" y="19088"/>
                  </a:lnTo>
                  <a:lnTo>
                    <a:pt x="540" y="18586"/>
                  </a:lnTo>
                  <a:lnTo>
                    <a:pt x="540" y="18084"/>
                  </a:lnTo>
                  <a:lnTo>
                    <a:pt x="540" y="17581"/>
                  </a:lnTo>
                  <a:lnTo>
                    <a:pt x="1080" y="17581"/>
                  </a:lnTo>
                  <a:lnTo>
                    <a:pt x="1080" y="17079"/>
                  </a:lnTo>
                  <a:lnTo>
                    <a:pt x="1080" y="16577"/>
                  </a:lnTo>
                  <a:lnTo>
                    <a:pt x="1080" y="16074"/>
                  </a:lnTo>
                  <a:lnTo>
                    <a:pt x="1080" y="15572"/>
                  </a:lnTo>
                  <a:lnTo>
                    <a:pt x="1080" y="15070"/>
                  </a:lnTo>
                  <a:lnTo>
                    <a:pt x="1080" y="14567"/>
                  </a:lnTo>
                  <a:lnTo>
                    <a:pt x="1620" y="14065"/>
                  </a:lnTo>
                  <a:lnTo>
                    <a:pt x="1620" y="13563"/>
                  </a:lnTo>
                  <a:lnTo>
                    <a:pt x="1620" y="13060"/>
                  </a:lnTo>
                  <a:lnTo>
                    <a:pt x="2160" y="12558"/>
                  </a:lnTo>
                  <a:lnTo>
                    <a:pt x="2160" y="12056"/>
                  </a:lnTo>
                  <a:lnTo>
                    <a:pt x="2700" y="11553"/>
                  </a:lnTo>
                  <a:lnTo>
                    <a:pt x="2700" y="11051"/>
                  </a:lnTo>
                  <a:lnTo>
                    <a:pt x="2160" y="11051"/>
                  </a:lnTo>
                  <a:lnTo>
                    <a:pt x="2700" y="10549"/>
                  </a:lnTo>
                  <a:lnTo>
                    <a:pt x="2700" y="10047"/>
                  </a:lnTo>
                  <a:lnTo>
                    <a:pt x="2700" y="9544"/>
                  </a:lnTo>
                  <a:lnTo>
                    <a:pt x="2160" y="9544"/>
                  </a:lnTo>
                  <a:lnTo>
                    <a:pt x="3240" y="5023"/>
                  </a:lnTo>
                  <a:lnTo>
                    <a:pt x="3240" y="4521"/>
                  </a:lnTo>
                  <a:lnTo>
                    <a:pt x="3240" y="4019"/>
                  </a:lnTo>
                  <a:lnTo>
                    <a:pt x="3240" y="3516"/>
                  </a:lnTo>
                  <a:lnTo>
                    <a:pt x="3780" y="3014"/>
                  </a:lnTo>
                  <a:lnTo>
                    <a:pt x="4320" y="3014"/>
                  </a:lnTo>
                  <a:lnTo>
                    <a:pt x="4860" y="3516"/>
                  </a:lnTo>
                  <a:lnTo>
                    <a:pt x="4860" y="4019"/>
                  </a:lnTo>
                  <a:lnTo>
                    <a:pt x="5400" y="4019"/>
                  </a:lnTo>
                  <a:lnTo>
                    <a:pt x="5940" y="4521"/>
                  </a:lnTo>
                  <a:lnTo>
                    <a:pt x="6480" y="4521"/>
                  </a:lnTo>
                  <a:lnTo>
                    <a:pt x="6480" y="5023"/>
                  </a:lnTo>
                  <a:lnTo>
                    <a:pt x="7020" y="5526"/>
                  </a:lnTo>
                  <a:lnTo>
                    <a:pt x="7560" y="5526"/>
                  </a:lnTo>
                  <a:lnTo>
                    <a:pt x="8100" y="5526"/>
                  </a:lnTo>
                  <a:lnTo>
                    <a:pt x="9180" y="5023"/>
                  </a:lnTo>
                  <a:lnTo>
                    <a:pt x="10260" y="4521"/>
                  </a:lnTo>
                  <a:lnTo>
                    <a:pt x="10800" y="4521"/>
                  </a:lnTo>
                  <a:lnTo>
                    <a:pt x="11340" y="4019"/>
                  </a:lnTo>
                  <a:lnTo>
                    <a:pt x="12420" y="3516"/>
                  </a:lnTo>
                  <a:lnTo>
                    <a:pt x="12960" y="3014"/>
                  </a:lnTo>
                  <a:lnTo>
                    <a:pt x="13500" y="3014"/>
                  </a:lnTo>
                  <a:lnTo>
                    <a:pt x="13500" y="2512"/>
                  </a:lnTo>
                  <a:lnTo>
                    <a:pt x="15660" y="2009"/>
                  </a:lnTo>
                  <a:lnTo>
                    <a:pt x="17280" y="1005"/>
                  </a:lnTo>
                  <a:lnTo>
                    <a:pt x="18360" y="502"/>
                  </a:lnTo>
                  <a:lnTo>
                    <a:pt x="18900" y="502"/>
                  </a:lnTo>
                  <a:lnTo>
                    <a:pt x="18900" y="0"/>
                  </a:lnTo>
                  <a:lnTo>
                    <a:pt x="19440" y="0"/>
                  </a:lnTo>
                  <a:close/>
                </a:path>
              </a:pathLst>
            </a:custGeom>
            <a:solidFill>
              <a:srgbClr val="FF2600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8166399" y="5256831"/>
              <a:ext cx="464979" cy="405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75" y="4194"/>
                  </a:moveTo>
                  <a:lnTo>
                    <a:pt x="13675" y="4194"/>
                  </a:lnTo>
                  <a:lnTo>
                    <a:pt x="13519" y="4194"/>
                  </a:lnTo>
                  <a:lnTo>
                    <a:pt x="13519" y="4404"/>
                  </a:lnTo>
                  <a:lnTo>
                    <a:pt x="13364" y="4404"/>
                  </a:lnTo>
                  <a:lnTo>
                    <a:pt x="13209" y="4404"/>
                  </a:lnTo>
                  <a:lnTo>
                    <a:pt x="13209" y="4614"/>
                  </a:lnTo>
                  <a:lnTo>
                    <a:pt x="13209" y="4823"/>
                  </a:lnTo>
                  <a:lnTo>
                    <a:pt x="13209" y="5033"/>
                  </a:lnTo>
                  <a:lnTo>
                    <a:pt x="13209" y="5243"/>
                  </a:lnTo>
                  <a:lnTo>
                    <a:pt x="13209" y="5452"/>
                  </a:lnTo>
                  <a:lnTo>
                    <a:pt x="13053" y="5452"/>
                  </a:lnTo>
                  <a:lnTo>
                    <a:pt x="13053" y="5662"/>
                  </a:lnTo>
                  <a:lnTo>
                    <a:pt x="13053" y="5872"/>
                  </a:lnTo>
                  <a:lnTo>
                    <a:pt x="13053" y="6082"/>
                  </a:lnTo>
                  <a:lnTo>
                    <a:pt x="12898" y="6082"/>
                  </a:lnTo>
                  <a:lnTo>
                    <a:pt x="12898" y="6291"/>
                  </a:lnTo>
                  <a:lnTo>
                    <a:pt x="12742" y="6291"/>
                  </a:lnTo>
                  <a:lnTo>
                    <a:pt x="12742" y="6501"/>
                  </a:lnTo>
                  <a:lnTo>
                    <a:pt x="12742" y="6711"/>
                  </a:lnTo>
                  <a:lnTo>
                    <a:pt x="12742" y="6920"/>
                  </a:lnTo>
                  <a:lnTo>
                    <a:pt x="12742" y="7130"/>
                  </a:lnTo>
                  <a:lnTo>
                    <a:pt x="12898" y="7130"/>
                  </a:lnTo>
                  <a:lnTo>
                    <a:pt x="13053" y="7130"/>
                  </a:lnTo>
                  <a:lnTo>
                    <a:pt x="13209" y="7130"/>
                  </a:lnTo>
                  <a:lnTo>
                    <a:pt x="13364" y="7130"/>
                  </a:lnTo>
                  <a:lnTo>
                    <a:pt x="13519" y="7130"/>
                  </a:lnTo>
                  <a:lnTo>
                    <a:pt x="13519" y="6920"/>
                  </a:lnTo>
                  <a:lnTo>
                    <a:pt x="13675" y="6920"/>
                  </a:lnTo>
                  <a:lnTo>
                    <a:pt x="13830" y="6920"/>
                  </a:lnTo>
                  <a:lnTo>
                    <a:pt x="13986" y="6920"/>
                  </a:lnTo>
                  <a:lnTo>
                    <a:pt x="14141" y="6920"/>
                  </a:lnTo>
                  <a:lnTo>
                    <a:pt x="14141" y="7130"/>
                  </a:lnTo>
                  <a:lnTo>
                    <a:pt x="14296" y="7130"/>
                  </a:lnTo>
                  <a:lnTo>
                    <a:pt x="14296" y="7340"/>
                  </a:lnTo>
                  <a:lnTo>
                    <a:pt x="14141" y="7340"/>
                  </a:lnTo>
                  <a:lnTo>
                    <a:pt x="14141" y="7550"/>
                  </a:lnTo>
                  <a:lnTo>
                    <a:pt x="14141" y="7759"/>
                  </a:lnTo>
                  <a:lnTo>
                    <a:pt x="14141" y="7969"/>
                  </a:lnTo>
                  <a:lnTo>
                    <a:pt x="14141" y="8179"/>
                  </a:lnTo>
                  <a:lnTo>
                    <a:pt x="14296" y="8388"/>
                  </a:lnTo>
                  <a:lnTo>
                    <a:pt x="14296" y="8598"/>
                  </a:lnTo>
                  <a:lnTo>
                    <a:pt x="14452" y="8598"/>
                  </a:lnTo>
                  <a:lnTo>
                    <a:pt x="14452" y="8808"/>
                  </a:lnTo>
                  <a:lnTo>
                    <a:pt x="14607" y="8808"/>
                  </a:lnTo>
                  <a:lnTo>
                    <a:pt x="14607" y="9017"/>
                  </a:lnTo>
                  <a:lnTo>
                    <a:pt x="14763" y="9017"/>
                  </a:lnTo>
                  <a:lnTo>
                    <a:pt x="14763" y="9227"/>
                  </a:lnTo>
                  <a:lnTo>
                    <a:pt x="14763" y="9437"/>
                  </a:lnTo>
                  <a:lnTo>
                    <a:pt x="14918" y="9437"/>
                  </a:lnTo>
                  <a:lnTo>
                    <a:pt x="14918" y="9647"/>
                  </a:lnTo>
                  <a:lnTo>
                    <a:pt x="15073" y="9647"/>
                  </a:lnTo>
                  <a:lnTo>
                    <a:pt x="15073" y="9856"/>
                  </a:lnTo>
                  <a:lnTo>
                    <a:pt x="15229" y="9856"/>
                  </a:lnTo>
                  <a:lnTo>
                    <a:pt x="15229" y="10066"/>
                  </a:lnTo>
                  <a:lnTo>
                    <a:pt x="15384" y="10066"/>
                  </a:lnTo>
                  <a:lnTo>
                    <a:pt x="15384" y="10276"/>
                  </a:lnTo>
                  <a:lnTo>
                    <a:pt x="15540" y="10276"/>
                  </a:lnTo>
                  <a:lnTo>
                    <a:pt x="15695" y="10276"/>
                  </a:lnTo>
                  <a:lnTo>
                    <a:pt x="15695" y="10485"/>
                  </a:lnTo>
                  <a:lnTo>
                    <a:pt x="15850" y="10485"/>
                  </a:lnTo>
                  <a:lnTo>
                    <a:pt x="15850" y="10695"/>
                  </a:lnTo>
                  <a:lnTo>
                    <a:pt x="16006" y="10695"/>
                  </a:lnTo>
                  <a:lnTo>
                    <a:pt x="16006" y="10905"/>
                  </a:lnTo>
                  <a:lnTo>
                    <a:pt x="16161" y="10905"/>
                  </a:lnTo>
                  <a:lnTo>
                    <a:pt x="16317" y="10905"/>
                  </a:lnTo>
                  <a:lnTo>
                    <a:pt x="16472" y="10905"/>
                  </a:lnTo>
                  <a:lnTo>
                    <a:pt x="16472" y="11115"/>
                  </a:lnTo>
                  <a:lnTo>
                    <a:pt x="16627" y="11115"/>
                  </a:lnTo>
                  <a:lnTo>
                    <a:pt x="16783" y="11115"/>
                  </a:lnTo>
                  <a:lnTo>
                    <a:pt x="16938" y="11115"/>
                  </a:lnTo>
                  <a:lnTo>
                    <a:pt x="16938" y="11324"/>
                  </a:lnTo>
                  <a:lnTo>
                    <a:pt x="17094" y="11324"/>
                  </a:lnTo>
                  <a:lnTo>
                    <a:pt x="17249" y="11324"/>
                  </a:lnTo>
                  <a:lnTo>
                    <a:pt x="17404" y="11324"/>
                  </a:lnTo>
                  <a:lnTo>
                    <a:pt x="17404" y="11534"/>
                  </a:lnTo>
                  <a:lnTo>
                    <a:pt x="17560" y="11534"/>
                  </a:lnTo>
                  <a:lnTo>
                    <a:pt x="17715" y="11534"/>
                  </a:lnTo>
                  <a:lnTo>
                    <a:pt x="17871" y="11744"/>
                  </a:lnTo>
                  <a:lnTo>
                    <a:pt x="18026" y="11744"/>
                  </a:lnTo>
                  <a:lnTo>
                    <a:pt x="18181" y="11744"/>
                  </a:lnTo>
                  <a:lnTo>
                    <a:pt x="18181" y="11953"/>
                  </a:lnTo>
                  <a:lnTo>
                    <a:pt x="18337" y="11953"/>
                  </a:lnTo>
                  <a:lnTo>
                    <a:pt x="18492" y="11953"/>
                  </a:lnTo>
                  <a:lnTo>
                    <a:pt x="18647" y="11953"/>
                  </a:lnTo>
                  <a:lnTo>
                    <a:pt x="18647" y="12163"/>
                  </a:lnTo>
                  <a:lnTo>
                    <a:pt x="18803" y="12163"/>
                  </a:lnTo>
                  <a:lnTo>
                    <a:pt x="18958" y="12163"/>
                  </a:lnTo>
                  <a:lnTo>
                    <a:pt x="19114" y="12163"/>
                  </a:lnTo>
                  <a:lnTo>
                    <a:pt x="19114" y="12373"/>
                  </a:lnTo>
                  <a:lnTo>
                    <a:pt x="19269" y="12373"/>
                  </a:lnTo>
                  <a:lnTo>
                    <a:pt x="19424" y="12373"/>
                  </a:lnTo>
                  <a:lnTo>
                    <a:pt x="19580" y="12583"/>
                  </a:lnTo>
                  <a:lnTo>
                    <a:pt x="19735" y="12583"/>
                  </a:lnTo>
                  <a:lnTo>
                    <a:pt x="19891" y="12583"/>
                  </a:lnTo>
                  <a:lnTo>
                    <a:pt x="19891" y="12792"/>
                  </a:lnTo>
                  <a:lnTo>
                    <a:pt x="20046" y="12792"/>
                  </a:lnTo>
                  <a:lnTo>
                    <a:pt x="20201" y="12792"/>
                  </a:lnTo>
                  <a:lnTo>
                    <a:pt x="20357" y="12792"/>
                  </a:lnTo>
                  <a:lnTo>
                    <a:pt x="20512" y="12792"/>
                  </a:lnTo>
                  <a:lnTo>
                    <a:pt x="20668" y="12792"/>
                  </a:lnTo>
                  <a:lnTo>
                    <a:pt x="20823" y="12792"/>
                  </a:lnTo>
                  <a:lnTo>
                    <a:pt x="20978" y="12792"/>
                  </a:lnTo>
                  <a:lnTo>
                    <a:pt x="21134" y="12792"/>
                  </a:lnTo>
                  <a:lnTo>
                    <a:pt x="21289" y="12792"/>
                  </a:lnTo>
                  <a:lnTo>
                    <a:pt x="21445" y="12792"/>
                  </a:lnTo>
                  <a:lnTo>
                    <a:pt x="21600" y="12792"/>
                  </a:lnTo>
                  <a:lnTo>
                    <a:pt x="21600" y="13002"/>
                  </a:lnTo>
                  <a:lnTo>
                    <a:pt x="21445" y="13002"/>
                  </a:lnTo>
                  <a:lnTo>
                    <a:pt x="21445" y="13212"/>
                  </a:lnTo>
                  <a:lnTo>
                    <a:pt x="21289" y="13212"/>
                  </a:lnTo>
                  <a:lnTo>
                    <a:pt x="21289" y="13421"/>
                  </a:lnTo>
                  <a:lnTo>
                    <a:pt x="21134" y="13631"/>
                  </a:lnTo>
                  <a:lnTo>
                    <a:pt x="20978" y="13631"/>
                  </a:lnTo>
                  <a:lnTo>
                    <a:pt x="20978" y="13841"/>
                  </a:lnTo>
                  <a:lnTo>
                    <a:pt x="20823" y="13841"/>
                  </a:lnTo>
                  <a:lnTo>
                    <a:pt x="20823" y="14050"/>
                  </a:lnTo>
                  <a:lnTo>
                    <a:pt x="20668" y="14050"/>
                  </a:lnTo>
                  <a:lnTo>
                    <a:pt x="20668" y="14260"/>
                  </a:lnTo>
                  <a:lnTo>
                    <a:pt x="20512" y="14260"/>
                  </a:lnTo>
                  <a:lnTo>
                    <a:pt x="20512" y="14470"/>
                  </a:lnTo>
                  <a:lnTo>
                    <a:pt x="20357" y="14470"/>
                  </a:lnTo>
                  <a:lnTo>
                    <a:pt x="20357" y="14680"/>
                  </a:lnTo>
                  <a:lnTo>
                    <a:pt x="20201" y="14680"/>
                  </a:lnTo>
                  <a:lnTo>
                    <a:pt x="20201" y="14889"/>
                  </a:lnTo>
                  <a:lnTo>
                    <a:pt x="20046" y="14889"/>
                  </a:lnTo>
                  <a:lnTo>
                    <a:pt x="20046" y="15099"/>
                  </a:lnTo>
                  <a:lnTo>
                    <a:pt x="19891" y="15099"/>
                  </a:lnTo>
                  <a:lnTo>
                    <a:pt x="19891" y="15309"/>
                  </a:lnTo>
                  <a:lnTo>
                    <a:pt x="19735" y="15309"/>
                  </a:lnTo>
                  <a:lnTo>
                    <a:pt x="19735" y="15518"/>
                  </a:lnTo>
                  <a:lnTo>
                    <a:pt x="19580" y="15518"/>
                  </a:lnTo>
                  <a:lnTo>
                    <a:pt x="19580" y="15728"/>
                  </a:lnTo>
                  <a:lnTo>
                    <a:pt x="19424" y="15728"/>
                  </a:lnTo>
                  <a:lnTo>
                    <a:pt x="19424" y="15938"/>
                  </a:lnTo>
                  <a:lnTo>
                    <a:pt x="19269" y="15938"/>
                  </a:lnTo>
                  <a:lnTo>
                    <a:pt x="19269" y="16148"/>
                  </a:lnTo>
                  <a:lnTo>
                    <a:pt x="19114" y="16148"/>
                  </a:lnTo>
                  <a:lnTo>
                    <a:pt x="19114" y="16357"/>
                  </a:lnTo>
                  <a:lnTo>
                    <a:pt x="18958" y="16357"/>
                  </a:lnTo>
                  <a:lnTo>
                    <a:pt x="18958" y="16567"/>
                  </a:lnTo>
                  <a:lnTo>
                    <a:pt x="18803" y="16567"/>
                  </a:lnTo>
                  <a:lnTo>
                    <a:pt x="18803" y="16777"/>
                  </a:lnTo>
                  <a:lnTo>
                    <a:pt x="18647" y="16777"/>
                  </a:lnTo>
                  <a:lnTo>
                    <a:pt x="18647" y="16986"/>
                  </a:lnTo>
                  <a:lnTo>
                    <a:pt x="18492" y="16986"/>
                  </a:lnTo>
                  <a:lnTo>
                    <a:pt x="18492" y="17196"/>
                  </a:lnTo>
                  <a:lnTo>
                    <a:pt x="18337" y="17196"/>
                  </a:lnTo>
                  <a:lnTo>
                    <a:pt x="18337" y="17406"/>
                  </a:lnTo>
                  <a:lnTo>
                    <a:pt x="18181" y="17406"/>
                  </a:lnTo>
                  <a:lnTo>
                    <a:pt x="18181" y="17616"/>
                  </a:lnTo>
                  <a:lnTo>
                    <a:pt x="18026" y="17616"/>
                  </a:lnTo>
                  <a:lnTo>
                    <a:pt x="18026" y="17825"/>
                  </a:lnTo>
                  <a:lnTo>
                    <a:pt x="17871" y="17825"/>
                  </a:lnTo>
                  <a:lnTo>
                    <a:pt x="17871" y="18035"/>
                  </a:lnTo>
                  <a:lnTo>
                    <a:pt x="17715" y="18035"/>
                  </a:lnTo>
                  <a:lnTo>
                    <a:pt x="17715" y="18245"/>
                  </a:lnTo>
                  <a:lnTo>
                    <a:pt x="17560" y="18245"/>
                  </a:lnTo>
                  <a:lnTo>
                    <a:pt x="17560" y="18454"/>
                  </a:lnTo>
                  <a:lnTo>
                    <a:pt x="17404" y="18454"/>
                  </a:lnTo>
                  <a:lnTo>
                    <a:pt x="17404" y="18664"/>
                  </a:lnTo>
                  <a:lnTo>
                    <a:pt x="17249" y="18664"/>
                  </a:lnTo>
                  <a:lnTo>
                    <a:pt x="17094" y="18664"/>
                  </a:lnTo>
                  <a:lnTo>
                    <a:pt x="16938" y="18664"/>
                  </a:lnTo>
                  <a:lnTo>
                    <a:pt x="16783" y="18664"/>
                  </a:lnTo>
                  <a:lnTo>
                    <a:pt x="16627" y="18664"/>
                  </a:lnTo>
                  <a:lnTo>
                    <a:pt x="16472" y="18664"/>
                  </a:lnTo>
                  <a:lnTo>
                    <a:pt x="16317" y="18664"/>
                  </a:lnTo>
                  <a:lnTo>
                    <a:pt x="16161" y="18664"/>
                  </a:lnTo>
                  <a:lnTo>
                    <a:pt x="16006" y="18664"/>
                  </a:lnTo>
                  <a:lnTo>
                    <a:pt x="15850" y="18664"/>
                  </a:lnTo>
                  <a:lnTo>
                    <a:pt x="15695" y="18664"/>
                  </a:lnTo>
                  <a:lnTo>
                    <a:pt x="15695" y="18874"/>
                  </a:lnTo>
                  <a:lnTo>
                    <a:pt x="15540" y="18874"/>
                  </a:lnTo>
                  <a:lnTo>
                    <a:pt x="15384" y="18874"/>
                  </a:lnTo>
                  <a:lnTo>
                    <a:pt x="15384" y="19083"/>
                  </a:lnTo>
                  <a:lnTo>
                    <a:pt x="15229" y="19083"/>
                  </a:lnTo>
                  <a:lnTo>
                    <a:pt x="15073" y="19083"/>
                  </a:lnTo>
                  <a:lnTo>
                    <a:pt x="14918" y="19083"/>
                  </a:lnTo>
                  <a:lnTo>
                    <a:pt x="14918" y="19293"/>
                  </a:lnTo>
                  <a:lnTo>
                    <a:pt x="14763" y="19293"/>
                  </a:lnTo>
                  <a:lnTo>
                    <a:pt x="14763" y="19503"/>
                  </a:lnTo>
                  <a:lnTo>
                    <a:pt x="14607" y="19503"/>
                  </a:lnTo>
                  <a:lnTo>
                    <a:pt x="14452" y="19503"/>
                  </a:lnTo>
                  <a:lnTo>
                    <a:pt x="14452" y="19713"/>
                  </a:lnTo>
                  <a:lnTo>
                    <a:pt x="14296" y="19713"/>
                  </a:lnTo>
                  <a:lnTo>
                    <a:pt x="14296" y="19922"/>
                  </a:lnTo>
                  <a:lnTo>
                    <a:pt x="14141" y="19922"/>
                  </a:lnTo>
                  <a:lnTo>
                    <a:pt x="14141" y="20132"/>
                  </a:lnTo>
                  <a:lnTo>
                    <a:pt x="13986" y="20132"/>
                  </a:lnTo>
                  <a:lnTo>
                    <a:pt x="13830" y="20132"/>
                  </a:lnTo>
                  <a:lnTo>
                    <a:pt x="13675" y="20132"/>
                  </a:lnTo>
                  <a:lnTo>
                    <a:pt x="13519" y="20342"/>
                  </a:lnTo>
                  <a:lnTo>
                    <a:pt x="13364" y="20342"/>
                  </a:lnTo>
                  <a:lnTo>
                    <a:pt x="13209" y="20342"/>
                  </a:lnTo>
                  <a:lnTo>
                    <a:pt x="13209" y="20551"/>
                  </a:lnTo>
                  <a:lnTo>
                    <a:pt x="13053" y="20551"/>
                  </a:lnTo>
                  <a:lnTo>
                    <a:pt x="12898" y="20551"/>
                  </a:lnTo>
                  <a:lnTo>
                    <a:pt x="12898" y="20761"/>
                  </a:lnTo>
                  <a:lnTo>
                    <a:pt x="12742" y="20761"/>
                  </a:lnTo>
                  <a:lnTo>
                    <a:pt x="12432" y="20761"/>
                  </a:lnTo>
                  <a:lnTo>
                    <a:pt x="12121" y="20761"/>
                  </a:lnTo>
                  <a:lnTo>
                    <a:pt x="11655" y="20551"/>
                  </a:lnTo>
                  <a:lnTo>
                    <a:pt x="11188" y="20342"/>
                  </a:lnTo>
                  <a:lnTo>
                    <a:pt x="10722" y="20342"/>
                  </a:lnTo>
                  <a:lnTo>
                    <a:pt x="10256" y="20551"/>
                  </a:lnTo>
                  <a:lnTo>
                    <a:pt x="9790" y="21181"/>
                  </a:lnTo>
                  <a:lnTo>
                    <a:pt x="9168" y="21600"/>
                  </a:lnTo>
                  <a:lnTo>
                    <a:pt x="8547" y="21600"/>
                  </a:lnTo>
                  <a:lnTo>
                    <a:pt x="7925" y="21390"/>
                  </a:lnTo>
                  <a:lnTo>
                    <a:pt x="7459" y="21390"/>
                  </a:lnTo>
                  <a:lnTo>
                    <a:pt x="6993" y="21181"/>
                  </a:lnTo>
                  <a:lnTo>
                    <a:pt x="6682" y="20761"/>
                  </a:lnTo>
                  <a:lnTo>
                    <a:pt x="6216" y="20342"/>
                  </a:lnTo>
                  <a:lnTo>
                    <a:pt x="5750" y="19922"/>
                  </a:lnTo>
                  <a:lnTo>
                    <a:pt x="5283" y="19713"/>
                  </a:lnTo>
                  <a:lnTo>
                    <a:pt x="4817" y="19503"/>
                  </a:lnTo>
                  <a:lnTo>
                    <a:pt x="4662" y="19713"/>
                  </a:lnTo>
                  <a:lnTo>
                    <a:pt x="4506" y="19713"/>
                  </a:lnTo>
                  <a:lnTo>
                    <a:pt x="4040" y="19503"/>
                  </a:lnTo>
                  <a:lnTo>
                    <a:pt x="4040" y="18664"/>
                  </a:lnTo>
                  <a:lnTo>
                    <a:pt x="4196" y="18454"/>
                  </a:lnTo>
                  <a:lnTo>
                    <a:pt x="4196" y="18035"/>
                  </a:lnTo>
                  <a:lnTo>
                    <a:pt x="3885" y="17825"/>
                  </a:lnTo>
                  <a:lnTo>
                    <a:pt x="3729" y="17825"/>
                  </a:lnTo>
                  <a:lnTo>
                    <a:pt x="3263" y="17825"/>
                  </a:lnTo>
                  <a:lnTo>
                    <a:pt x="3108" y="17616"/>
                  </a:lnTo>
                  <a:lnTo>
                    <a:pt x="2953" y="17196"/>
                  </a:lnTo>
                  <a:lnTo>
                    <a:pt x="2797" y="16777"/>
                  </a:lnTo>
                  <a:lnTo>
                    <a:pt x="2642" y="16357"/>
                  </a:lnTo>
                  <a:lnTo>
                    <a:pt x="2642" y="15728"/>
                  </a:lnTo>
                  <a:lnTo>
                    <a:pt x="2486" y="15518"/>
                  </a:lnTo>
                  <a:lnTo>
                    <a:pt x="2176" y="15309"/>
                  </a:lnTo>
                  <a:lnTo>
                    <a:pt x="1865" y="14889"/>
                  </a:lnTo>
                  <a:lnTo>
                    <a:pt x="1709" y="14680"/>
                  </a:lnTo>
                  <a:lnTo>
                    <a:pt x="1554" y="14470"/>
                  </a:lnTo>
                  <a:lnTo>
                    <a:pt x="1554" y="14050"/>
                  </a:lnTo>
                  <a:lnTo>
                    <a:pt x="1243" y="13631"/>
                  </a:lnTo>
                  <a:lnTo>
                    <a:pt x="1088" y="13421"/>
                  </a:lnTo>
                  <a:lnTo>
                    <a:pt x="777" y="13421"/>
                  </a:lnTo>
                  <a:lnTo>
                    <a:pt x="466" y="13421"/>
                  </a:lnTo>
                  <a:lnTo>
                    <a:pt x="311" y="13212"/>
                  </a:lnTo>
                  <a:lnTo>
                    <a:pt x="155" y="13212"/>
                  </a:lnTo>
                  <a:lnTo>
                    <a:pt x="0" y="13002"/>
                  </a:lnTo>
                  <a:lnTo>
                    <a:pt x="155" y="12792"/>
                  </a:lnTo>
                  <a:lnTo>
                    <a:pt x="311" y="12583"/>
                  </a:lnTo>
                  <a:lnTo>
                    <a:pt x="311" y="12373"/>
                  </a:lnTo>
                  <a:lnTo>
                    <a:pt x="311" y="12163"/>
                  </a:lnTo>
                  <a:lnTo>
                    <a:pt x="622" y="11953"/>
                  </a:lnTo>
                  <a:lnTo>
                    <a:pt x="932" y="11953"/>
                  </a:lnTo>
                  <a:lnTo>
                    <a:pt x="1088" y="12163"/>
                  </a:lnTo>
                  <a:lnTo>
                    <a:pt x="1399" y="11953"/>
                  </a:lnTo>
                  <a:lnTo>
                    <a:pt x="1554" y="11744"/>
                  </a:lnTo>
                  <a:lnTo>
                    <a:pt x="1709" y="11115"/>
                  </a:lnTo>
                  <a:lnTo>
                    <a:pt x="1709" y="10695"/>
                  </a:lnTo>
                  <a:lnTo>
                    <a:pt x="1709" y="10066"/>
                  </a:lnTo>
                  <a:lnTo>
                    <a:pt x="1709" y="9437"/>
                  </a:lnTo>
                  <a:lnTo>
                    <a:pt x="1709" y="9017"/>
                  </a:lnTo>
                  <a:lnTo>
                    <a:pt x="1865" y="8598"/>
                  </a:lnTo>
                  <a:lnTo>
                    <a:pt x="1709" y="8388"/>
                  </a:lnTo>
                  <a:lnTo>
                    <a:pt x="1709" y="7969"/>
                  </a:lnTo>
                  <a:lnTo>
                    <a:pt x="1865" y="7969"/>
                  </a:lnTo>
                  <a:lnTo>
                    <a:pt x="1865" y="7759"/>
                  </a:lnTo>
                  <a:lnTo>
                    <a:pt x="2176" y="7340"/>
                  </a:lnTo>
                  <a:lnTo>
                    <a:pt x="2331" y="7130"/>
                  </a:lnTo>
                  <a:lnTo>
                    <a:pt x="2642" y="7130"/>
                  </a:lnTo>
                  <a:lnTo>
                    <a:pt x="2797" y="6920"/>
                  </a:lnTo>
                  <a:lnTo>
                    <a:pt x="2797" y="6501"/>
                  </a:lnTo>
                  <a:lnTo>
                    <a:pt x="2953" y="6082"/>
                  </a:lnTo>
                  <a:lnTo>
                    <a:pt x="2953" y="5662"/>
                  </a:lnTo>
                  <a:lnTo>
                    <a:pt x="3263" y="5033"/>
                  </a:lnTo>
                  <a:lnTo>
                    <a:pt x="3574" y="4404"/>
                  </a:lnTo>
                  <a:lnTo>
                    <a:pt x="3885" y="3775"/>
                  </a:lnTo>
                  <a:lnTo>
                    <a:pt x="4196" y="3565"/>
                  </a:lnTo>
                  <a:lnTo>
                    <a:pt x="4351" y="3355"/>
                  </a:lnTo>
                  <a:lnTo>
                    <a:pt x="4506" y="3146"/>
                  </a:lnTo>
                  <a:lnTo>
                    <a:pt x="4662" y="2726"/>
                  </a:lnTo>
                  <a:lnTo>
                    <a:pt x="4817" y="2097"/>
                  </a:lnTo>
                  <a:lnTo>
                    <a:pt x="4973" y="1468"/>
                  </a:lnTo>
                  <a:lnTo>
                    <a:pt x="4973" y="1049"/>
                  </a:lnTo>
                  <a:lnTo>
                    <a:pt x="4973" y="629"/>
                  </a:lnTo>
                  <a:lnTo>
                    <a:pt x="4973" y="419"/>
                  </a:lnTo>
                  <a:lnTo>
                    <a:pt x="6060" y="0"/>
                  </a:lnTo>
                  <a:lnTo>
                    <a:pt x="6216" y="0"/>
                  </a:lnTo>
                  <a:lnTo>
                    <a:pt x="6837" y="629"/>
                  </a:lnTo>
                  <a:lnTo>
                    <a:pt x="7925" y="210"/>
                  </a:lnTo>
                  <a:lnTo>
                    <a:pt x="8081" y="0"/>
                  </a:lnTo>
                  <a:lnTo>
                    <a:pt x="9324" y="210"/>
                  </a:lnTo>
                  <a:lnTo>
                    <a:pt x="9635" y="419"/>
                  </a:lnTo>
                  <a:lnTo>
                    <a:pt x="10256" y="629"/>
                  </a:lnTo>
                  <a:lnTo>
                    <a:pt x="10412" y="419"/>
                  </a:lnTo>
                  <a:lnTo>
                    <a:pt x="13675" y="4194"/>
                  </a:lnTo>
                  <a:close/>
                </a:path>
              </a:pathLst>
            </a:custGeom>
            <a:solidFill>
              <a:srgbClr val="FF2600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494763" y="3748158"/>
              <a:ext cx="206658" cy="117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" y="7920"/>
                  </a:moveTo>
                  <a:lnTo>
                    <a:pt x="720" y="8640"/>
                  </a:lnTo>
                  <a:lnTo>
                    <a:pt x="1080" y="7920"/>
                  </a:lnTo>
                  <a:lnTo>
                    <a:pt x="1080" y="7200"/>
                  </a:lnTo>
                  <a:lnTo>
                    <a:pt x="1440" y="7200"/>
                  </a:lnTo>
                  <a:lnTo>
                    <a:pt x="1440" y="6480"/>
                  </a:lnTo>
                  <a:lnTo>
                    <a:pt x="1800" y="6480"/>
                  </a:lnTo>
                  <a:lnTo>
                    <a:pt x="2160" y="6480"/>
                  </a:lnTo>
                  <a:lnTo>
                    <a:pt x="2880" y="5760"/>
                  </a:lnTo>
                  <a:lnTo>
                    <a:pt x="3240" y="5760"/>
                  </a:lnTo>
                  <a:lnTo>
                    <a:pt x="3960" y="5040"/>
                  </a:lnTo>
                  <a:lnTo>
                    <a:pt x="4320" y="5040"/>
                  </a:lnTo>
                  <a:lnTo>
                    <a:pt x="4680" y="3600"/>
                  </a:lnTo>
                  <a:lnTo>
                    <a:pt x="5400" y="2880"/>
                  </a:lnTo>
                  <a:lnTo>
                    <a:pt x="6480" y="2880"/>
                  </a:lnTo>
                  <a:lnTo>
                    <a:pt x="7200" y="2160"/>
                  </a:lnTo>
                  <a:lnTo>
                    <a:pt x="7200" y="720"/>
                  </a:lnTo>
                  <a:lnTo>
                    <a:pt x="7200" y="0"/>
                  </a:lnTo>
                  <a:lnTo>
                    <a:pt x="7920" y="0"/>
                  </a:lnTo>
                  <a:lnTo>
                    <a:pt x="8280" y="1440"/>
                  </a:lnTo>
                  <a:lnTo>
                    <a:pt x="8640" y="2160"/>
                  </a:lnTo>
                  <a:lnTo>
                    <a:pt x="9000" y="2160"/>
                  </a:lnTo>
                  <a:lnTo>
                    <a:pt x="9720" y="2880"/>
                  </a:lnTo>
                  <a:lnTo>
                    <a:pt x="10080" y="1440"/>
                  </a:lnTo>
                  <a:lnTo>
                    <a:pt x="10440" y="1440"/>
                  </a:lnTo>
                  <a:lnTo>
                    <a:pt x="11160" y="1440"/>
                  </a:lnTo>
                  <a:lnTo>
                    <a:pt x="11520" y="2880"/>
                  </a:lnTo>
                  <a:lnTo>
                    <a:pt x="11880" y="2880"/>
                  </a:lnTo>
                  <a:lnTo>
                    <a:pt x="12600" y="2880"/>
                  </a:lnTo>
                  <a:lnTo>
                    <a:pt x="13320" y="2880"/>
                  </a:lnTo>
                  <a:lnTo>
                    <a:pt x="13680" y="4320"/>
                  </a:lnTo>
                  <a:lnTo>
                    <a:pt x="14400" y="4320"/>
                  </a:lnTo>
                  <a:lnTo>
                    <a:pt x="14400" y="5040"/>
                  </a:lnTo>
                  <a:lnTo>
                    <a:pt x="14400" y="5760"/>
                  </a:lnTo>
                  <a:lnTo>
                    <a:pt x="14040" y="5760"/>
                  </a:lnTo>
                  <a:lnTo>
                    <a:pt x="14760" y="7200"/>
                  </a:lnTo>
                  <a:lnTo>
                    <a:pt x="15480" y="7920"/>
                  </a:lnTo>
                  <a:lnTo>
                    <a:pt x="15840" y="7920"/>
                  </a:lnTo>
                  <a:lnTo>
                    <a:pt x="16200" y="7920"/>
                  </a:lnTo>
                  <a:lnTo>
                    <a:pt x="16560" y="7200"/>
                  </a:lnTo>
                  <a:lnTo>
                    <a:pt x="16200" y="6480"/>
                  </a:lnTo>
                  <a:lnTo>
                    <a:pt x="16560" y="6480"/>
                  </a:lnTo>
                  <a:lnTo>
                    <a:pt x="16920" y="6480"/>
                  </a:lnTo>
                  <a:lnTo>
                    <a:pt x="17280" y="6480"/>
                  </a:lnTo>
                  <a:lnTo>
                    <a:pt x="18000" y="7200"/>
                  </a:lnTo>
                  <a:lnTo>
                    <a:pt x="18720" y="7200"/>
                  </a:lnTo>
                  <a:lnTo>
                    <a:pt x="19080" y="7200"/>
                  </a:lnTo>
                  <a:lnTo>
                    <a:pt x="19080" y="7920"/>
                  </a:lnTo>
                  <a:lnTo>
                    <a:pt x="19080" y="8640"/>
                  </a:lnTo>
                  <a:lnTo>
                    <a:pt x="19800" y="9360"/>
                  </a:lnTo>
                  <a:lnTo>
                    <a:pt x="20520" y="10080"/>
                  </a:lnTo>
                  <a:lnTo>
                    <a:pt x="20880" y="11520"/>
                  </a:lnTo>
                  <a:lnTo>
                    <a:pt x="21600" y="12960"/>
                  </a:lnTo>
                  <a:lnTo>
                    <a:pt x="21240" y="14400"/>
                  </a:lnTo>
                  <a:lnTo>
                    <a:pt x="21240" y="15120"/>
                  </a:lnTo>
                  <a:lnTo>
                    <a:pt x="19440" y="16560"/>
                  </a:lnTo>
                  <a:lnTo>
                    <a:pt x="19440" y="17280"/>
                  </a:lnTo>
                  <a:lnTo>
                    <a:pt x="18000" y="17280"/>
                  </a:lnTo>
                  <a:lnTo>
                    <a:pt x="16920" y="18720"/>
                  </a:lnTo>
                  <a:lnTo>
                    <a:pt x="17280" y="18000"/>
                  </a:lnTo>
                  <a:lnTo>
                    <a:pt x="16200" y="21600"/>
                  </a:lnTo>
                  <a:lnTo>
                    <a:pt x="16200" y="20880"/>
                  </a:lnTo>
                  <a:lnTo>
                    <a:pt x="15840" y="20160"/>
                  </a:lnTo>
                  <a:lnTo>
                    <a:pt x="14760" y="20160"/>
                  </a:lnTo>
                  <a:lnTo>
                    <a:pt x="13680" y="20160"/>
                  </a:lnTo>
                  <a:lnTo>
                    <a:pt x="12960" y="19440"/>
                  </a:lnTo>
                  <a:lnTo>
                    <a:pt x="12240" y="18720"/>
                  </a:lnTo>
                  <a:lnTo>
                    <a:pt x="11880" y="18720"/>
                  </a:lnTo>
                  <a:lnTo>
                    <a:pt x="11160" y="18720"/>
                  </a:lnTo>
                  <a:lnTo>
                    <a:pt x="10800" y="18720"/>
                  </a:lnTo>
                  <a:lnTo>
                    <a:pt x="10440" y="18720"/>
                  </a:lnTo>
                  <a:lnTo>
                    <a:pt x="10080" y="19440"/>
                  </a:lnTo>
                  <a:lnTo>
                    <a:pt x="9720" y="20160"/>
                  </a:lnTo>
                  <a:lnTo>
                    <a:pt x="9000" y="21600"/>
                  </a:lnTo>
                  <a:lnTo>
                    <a:pt x="8640" y="21600"/>
                  </a:lnTo>
                  <a:lnTo>
                    <a:pt x="7920" y="21600"/>
                  </a:lnTo>
                  <a:lnTo>
                    <a:pt x="7200" y="21600"/>
                  </a:lnTo>
                  <a:lnTo>
                    <a:pt x="6840" y="20880"/>
                  </a:lnTo>
                  <a:lnTo>
                    <a:pt x="6120" y="20880"/>
                  </a:lnTo>
                  <a:lnTo>
                    <a:pt x="5760" y="20160"/>
                  </a:lnTo>
                  <a:lnTo>
                    <a:pt x="4680" y="18720"/>
                  </a:lnTo>
                  <a:lnTo>
                    <a:pt x="4320" y="18000"/>
                  </a:lnTo>
                  <a:lnTo>
                    <a:pt x="3600" y="16560"/>
                  </a:lnTo>
                  <a:lnTo>
                    <a:pt x="2520" y="15120"/>
                  </a:lnTo>
                  <a:lnTo>
                    <a:pt x="1800" y="14400"/>
                  </a:lnTo>
                  <a:lnTo>
                    <a:pt x="1440" y="12960"/>
                  </a:lnTo>
                  <a:lnTo>
                    <a:pt x="1440" y="10800"/>
                  </a:lnTo>
                  <a:lnTo>
                    <a:pt x="1080" y="10080"/>
                  </a:lnTo>
                  <a:lnTo>
                    <a:pt x="360" y="9360"/>
                  </a:lnTo>
                  <a:lnTo>
                    <a:pt x="0" y="7920"/>
                  </a:lnTo>
                  <a:lnTo>
                    <a:pt x="0" y="7200"/>
                  </a:lnTo>
                  <a:lnTo>
                    <a:pt x="0" y="6480"/>
                  </a:lnTo>
                  <a:lnTo>
                    <a:pt x="720" y="7920"/>
                  </a:lnTo>
                  <a:close/>
                </a:path>
              </a:pathLst>
            </a:custGeom>
            <a:solidFill>
              <a:srgbClr val="FF2600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7641808" y="3819203"/>
              <a:ext cx="174865" cy="83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31" y="0"/>
                  </a:moveTo>
                  <a:lnTo>
                    <a:pt x="6231" y="0"/>
                  </a:lnTo>
                  <a:lnTo>
                    <a:pt x="7477" y="982"/>
                  </a:lnTo>
                  <a:lnTo>
                    <a:pt x="8308" y="1964"/>
                  </a:lnTo>
                  <a:lnTo>
                    <a:pt x="9138" y="1964"/>
                  </a:lnTo>
                  <a:lnTo>
                    <a:pt x="9969" y="982"/>
                  </a:lnTo>
                  <a:lnTo>
                    <a:pt x="10385" y="1964"/>
                  </a:lnTo>
                  <a:lnTo>
                    <a:pt x="11215" y="2945"/>
                  </a:lnTo>
                  <a:lnTo>
                    <a:pt x="11631" y="3927"/>
                  </a:lnTo>
                  <a:lnTo>
                    <a:pt x="12046" y="4909"/>
                  </a:lnTo>
                  <a:lnTo>
                    <a:pt x="12877" y="3927"/>
                  </a:lnTo>
                  <a:lnTo>
                    <a:pt x="13708" y="2945"/>
                  </a:lnTo>
                  <a:lnTo>
                    <a:pt x="14954" y="2945"/>
                  </a:lnTo>
                  <a:lnTo>
                    <a:pt x="15785" y="3927"/>
                  </a:lnTo>
                  <a:lnTo>
                    <a:pt x="16200" y="2945"/>
                  </a:lnTo>
                  <a:lnTo>
                    <a:pt x="17031" y="1964"/>
                  </a:lnTo>
                  <a:lnTo>
                    <a:pt x="17862" y="1964"/>
                  </a:lnTo>
                  <a:lnTo>
                    <a:pt x="18692" y="1964"/>
                  </a:lnTo>
                  <a:lnTo>
                    <a:pt x="19523" y="2945"/>
                  </a:lnTo>
                  <a:lnTo>
                    <a:pt x="19938" y="3927"/>
                  </a:lnTo>
                  <a:lnTo>
                    <a:pt x="20769" y="5891"/>
                  </a:lnTo>
                  <a:lnTo>
                    <a:pt x="21600" y="5891"/>
                  </a:lnTo>
                  <a:lnTo>
                    <a:pt x="21600" y="6873"/>
                  </a:lnTo>
                  <a:lnTo>
                    <a:pt x="21185" y="7855"/>
                  </a:lnTo>
                  <a:lnTo>
                    <a:pt x="20769" y="9818"/>
                  </a:lnTo>
                  <a:lnTo>
                    <a:pt x="20769" y="10800"/>
                  </a:lnTo>
                  <a:lnTo>
                    <a:pt x="20354" y="12764"/>
                  </a:lnTo>
                  <a:lnTo>
                    <a:pt x="20354" y="13745"/>
                  </a:lnTo>
                  <a:lnTo>
                    <a:pt x="20354" y="14727"/>
                  </a:lnTo>
                  <a:lnTo>
                    <a:pt x="19108" y="14727"/>
                  </a:lnTo>
                  <a:lnTo>
                    <a:pt x="18277" y="12764"/>
                  </a:lnTo>
                  <a:lnTo>
                    <a:pt x="17031" y="12764"/>
                  </a:lnTo>
                  <a:lnTo>
                    <a:pt x="16200" y="12764"/>
                  </a:lnTo>
                  <a:lnTo>
                    <a:pt x="14954" y="12764"/>
                  </a:lnTo>
                  <a:lnTo>
                    <a:pt x="13708" y="13745"/>
                  </a:lnTo>
                  <a:lnTo>
                    <a:pt x="13708" y="15709"/>
                  </a:lnTo>
                  <a:lnTo>
                    <a:pt x="12877" y="15709"/>
                  </a:lnTo>
                  <a:lnTo>
                    <a:pt x="12046" y="16691"/>
                  </a:lnTo>
                  <a:lnTo>
                    <a:pt x="10800" y="16691"/>
                  </a:lnTo>
                  <a:lnTo>
                    <a:pt x="9554" y="17673"/>
                  </a:lnTo>
                  <a:lnTo>
                    <a:pt x="8308" y="18655"/>
                  </a:lnTo>
                  <a:lnTo>
                    <a:pt x="7477" y="18655"/>
                  </a:lnTo>
                  <a:lnTo>
                    <a:pt x="7062" y="20618"/>
                  </a:lnTo>
                  <a:lnTo>
                    <a:pt x="6646" y="20618"/>
                  </a:lnTo>
                  <a:lnTo>
                    <a:pt x="6646" y="21600"/>
                  </a:lnTo>
                  <a:lnTo>
                    <a:pt x="6231" y="21600"/>
                  </a:lnTo>
                  <a:lnTo>
                    <a:pt x="5815" y="21600"/>
                  </a:lnTo>
                  <a:lnTo>
                    <a:pt x="4985" y="21600"/>
                  </a:lnTo>
                  <a:lnTo>
                    <a:pt x="4569" y="21600"/>
                  </a:lnTo>
                  <a:lnTo>
                    <a:pt x="3738" y="21600"/>
                  </a:lnTo>
                  <a:lnTo>
                    <a:pt x="3323" y="21600"/>
                  </a:lnTo>
                  <a:lnTo>
                    <a:pt x="2492" y="20618"/>
                  </a:lnTo>
                  <a:lnTo>
                    <a:pt x="2077" y="19636"/>
                  </a:lnTo>
                  <a:lnTo>
                    <a:pt x="1662" y="18655"/>
                  </a:lnTo>
                  <a:lnTo>
                    <a:pt x="1246" y="18655"/>
                  </a:lnTo>
                  <a:lnTo>
                    <a:pt x="1246" y="17673"/>
                  </a:lnTo>
                  <a:lnTo>
                    <a:pt x="415" y="16691"/>
                  </a:lnTo>
                  <a:lnTo>
                    <a:pt x="0" y="12764"/>
                  </a:lnTo>
                  <a:lnTo>
                    <a:pt x="0" y="11782"/>
                  </a:lnTo>
                  <a:lnTo>
                    <a:pt x="1246" y="6873"/>
                  </a:lnTo>
                  <a:lnTo>
                    <a:pt x="831" y="7855"/>
                  </a:lnTo>
                  <a:lnTo>
                    <a:pt x="2077" y="5891"/>
                  </a:lnTo>
                  <a:lnTo>
                    <a:pt x="3738" y="4909"/>
                  </a:lnTo>
                  <a:lnTo>
                    <a:pt x="5815" y="2945"/>
                  </a:lnTo>
                  <a:lnTo>
                    <a:pt x="5815" y="1964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rgbClr val="FF2600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7403358" y="3848457"/>
              <a:ext cx="250374" cy="112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34" y="17876"/>
                  </a:moveTo>
                  <a:lnTo>
                    <a:pt x="2130" y="17876"/>
                  </a:lnTo>
                  <a:lnTo>
                    <a:pt x="1825" y="18621"/>
                  </a:lnTo>
                  <a:lnTo>
                    <a:pt x="1521" y="17131"/>
                  </a:lnTo>
                  <a:lnTo>
                    <a:pt x="913" y="16386"/>
                  </a:lnTo>
                  <a:lnTo>
                    <a:pt x="0" y="13407"/>
                  </a:lnTo>
                  <a:lnTo>
                    <a:pt x="608" y="12662"/>
                  </a:lnTo>
                  <a:lnTo>
                    <a:pt x="913" y="12662"/>
                  </a:lnTo>
                  <a:lnTo>
                    <a:pt x="1521" y="12662"/>
                  </a:lnTo>
                  <a:lnTo>
                    <a:pt x="1521" y="13407"/>
                  </a:lnTo>
                  <a:lnTo>
                    <a:pt x="2130" y="14152"/>
                  </a:lnTo>
                  <a:lnTo>
                    <a:pt x="2434" y="14152"/>
                  </a:lnTo>
                  <a:lnTo>
                    <a:pt x="2738" y="13407"/>
                  </a:lnTo>
                  <a:lnTo>
                    <a:pt x="3042" y="12662"/>
                  </a:lnTo>
                  <a:lnTo>
                    <a:pt x="3651" y="12662"/>
                  </a:lnTo>
                  <a:lnTo>
                    <a:pt x="4259" y="13407"/>
                  </a:lnTo>
                  <a:lnTo>
                    <a:pt x="4868" y="13407"/>
                  </a:lnTo>
                  <a:lnTo>
                    <a:pt x="5476" y="12662"/>
                  </a:lnTo>
                  <a:lnTo>
                    <a:pt x="5780" y="11917"/>
                  </a:lnTo>
                  <a:lnTo>
                    <a:pt x="6389" y="11917"/>
                  </a:lnTo>
                  <a:lnTo>
                    <a:pt x="6997" y="11917"/>
                  </a:lnTo>
                  <a:lnTo>
                    <a:pt x="7606" y="11917"/>
                  </a:lnTo>
                  <a:lnTo>
                    <a:pt x="7910" y="11172"/>
                  </a:lnTo>
                  <a:lnTo>
                    <a:pt x="8518" y="11172"/>
                  </a:lnTo>
                  <a:lnTo>
                    <a:pt x="8823" y="11172"/>
                  </a:lnTo>
                  <a:lnTo>
                    <a:pt x="9127" y="11172"/>
                  </a:lnTo>
                  <a:lnTo>
                    <a:pt x="9431" y="12662"/>
                  </a:lnTo>
                  <a:lnTo>
                    <a:pt x="9735" y="11917"/>
                  </a:lnTo>
                  <a:lnTo>
                    <a:pt x="9735" y="11172"/>
                  </a:lnTo>
                  <a:lnTo>
                    <a:pt x="9431" y="9683"/>
                  </a:lnTo>
                  <a:lnTo>
                    <a:pt x="9431" y="7448"/>
                  </a:lnTo>
                  <a:lnTo>
                    <a:pt x="9735" y="6703"/>
                  </a:lnTo>
                  <a:lnTo>
                    <a:pt x="10344" y="5959"/>
                  </a:lnTo>
                  <a:lnTo>
                    <a:pt x="10648" y="5214"/>
                  </a:lnTo>
                  <a:lnTo>
                    <a:pt x="10952" y="4469"/>
                  </a:lnTo>
                  <a:lnTo>
                    <a:pt x="11256" y="3724"/>
                  </a:lnTo>
                  <a:lnTo>
                    <a:pt x="11561" y="2979"/>
                  </a:lnTo>
                  <a:lnTo>
                    <a:pt x="11865" y="2979"/>
                  </a:lnTo>
                  <a:lnTo>
                    <a:pt x="12169" y="2234"/>
                  </a:lnTo>
                  <a:lnTo>
                    <a:pt x="12777" y="2234"/>
                  </a:lnTo>
                  <a:lnTo>
                    <a:pt x="13082" y="2979"/>
                  </a:lnTo>
                  <a:lnTo>
                    <a:pt x="13690" y="2979"/>
                  </a:lnTo>
                  <a:lnTo>
                    <a:pt x="14299" y="2979"/>
                  </a:lnTo>
                  <a:lnTo>
                    <a:pt x="14603" y="2979"/>
                  </a:lnTo>
                  <a:lnTo>
                    <a:pt x="15211" y="1490"/>
                  </a:lnTo>
                  <a:lnTo>
                    <a:pt x="15515" y="745"/>
                  </a:lnTo>
                  <a:lnTo>
                    <a:pt x="15820" y="0"/>
                  </a:lnTo>
                  <a:lnTo>
                    <a:pt x="16124" y="0"/>
                  </a:lnTo>
                  <a:lnTo>
                    <a:pt x="16428" y="0"/>
                  </a:lnTo>
                  <a:lnTo>
                    <a:pt x="17037" y="0"/>
                  </a:lnTo>
                  <a:lnTo>
                    <a:pt x="17341" y="0"/>
                  </a:lnTo>
                  <a:lnTo>
                    <a:pt x="17949" y="745"/>
                  </a:lnTo>
                  <a:lnTo>
                    <a:pt x="18558" y="1490"/>
                  </a:lnTo>
                  <a:lnTo>
                    <a:pt x="19470" y="1490"/>
                  </a:lnTo>
                  <a:lnTo>
                    <a:pt x="20383" y="1490"/>
                  </a:lnTo>
                  <a:lnTo>
                    <a:pt x="20687" y="2234"/>
                  </a:lnTo>
                  <a:lnTo>
                    <a:pt x="20687" y="3724"/>
                  </a:lnTo>
                  <a:lnTo>
                    <a:pt x="20992" y="6703"/>
                  </a:lnTo>
                  <a:lnTo>
                    <a:pt x="21600" y="7448"/>
                  </a:lnTo>
                  <a:lnTo>
                    <a:pt x="21600" y="8193"/>
                  </a:lnTo>
                  <a:lnTo>
                    <a:pt x="21600" y="8938"/>
                  </a:lnTo>
                  <a:lnTo>
                    <a:pt x="21600" y="9683"/>
                  </a:lnTo>
                  <a:lnTo>
                    <a:pt x="21296" y="11172"/>
                  </a:lnTo>
                  <a:lnTo>
                    <a:pt x="20383" y="11172"/>
                  </a:lnTo>
                  <a:lnTo>
                    <a:pt x="19775" y="11172"/>
                  </a:lnTo>
                  <a:lnTo>
                    <a:pt x="19775" y="11917"/>
                  </a:lnTo>
                  <a:lnTo>
                    <a:pt x="20079" y="12662"/>
                  </a:lnTo>
                  <a:lnTo>
                    <a:pt x="19775" y="14152"/>
                  </a:lnTo>
                  <a:lnTo>
                    <a:pt x="19470" y="14897"/>
                  </a:lnTo>
                  <a:lnTo>
                    <a:pt x="19470" y="15641"/>
                  </a:lnTo>
                  <a:lnTo>
                    <a:pt x="19470" y="17131"/>
                  </a:lnTo>
                  <a:lnTo>
                    <a:pt x="19166" y="17131"/>
                  </a:lnTo>
                  <a:lnTo>
                    <a:pt x="18558" y="17876"/>
                  </a:lnTo>
                  <a:lnTo>
                    <a:pt x="18558" y="18621"/>
                  </a:lnTo>
                  <a:lnTo>
                    <a:pt x="17949" y="18621"/>
                  </a:lnTo>
                  <a:lnTo>
                    <a:pt x="17949" y="19366"/>
                  </a:lnTo>
                  <a:lnTo>
                    <a:pt x="17645" y="19366"/>
                  </a:lnTo>
                  <a:lnTo>
                    <a:pt x="17341" y="19366"/>
                  </a:lnTo>
                  <a:lnTo>
                    <a:pt x="17037" y="19366"/>
                  </a:lnTo>
                  <a:lnTo>
                    <a:pt x="16732" y="20110"/>
                  </a:lnTo>
                  <a:lnTo>
                    <a:pt x="16428" y="20110"/>
                  </a:lnTo>
                  <a:lnTo>
                    <a:pt x="16124" y="20110"/>
                  </a:lnTo>
                  <a:lnTo>
                    <a:pt x="15515" y="20110"/>
                  </a:lnTo>
                  <a:lnTo>
                    <a:pt x="14907" y="20110"/>
                  </a:lnTo>
                  <a:lnTo>
                    <a:pt x="14603" y="20855"/>
                  </a:lnTo>
                  <a:lnTo>
                    <a:pt x="14603" y="21600"/>
                  </a:lnTo>
                  <a:lnTo>
                    <a:pt x="14299" y="21600"/>
                  </a:lnTo>
                  <a:lnTo>
                    <a:pt x="13994" y="21600"/>
                  </a:lnTo>
                  <a:lnTo>
                    <a:pt x="13690" y="21600"/>
                  </a:lnTo>
                  <a:lnTo>
                    <a:pt x="13386" y="21600"/>
                  </a:lnTo>
                  <a:lnTo>
                    <a:pt x="13082" y="21600"/>
                  </a:lnTo>
                  <a:lnTo>
                    <a:pt x="12473" y="21600"/>
                  </a:lnTo>
                  <a:lnTo>
                    <a:pt x="12169" y="21600"/>
                  </a:lnTo>
                  <a:lnTo>
                    <a:pt x="11865" y="21600"/>
                  </a:lnTo>
                  <a:lnTo>
                    <a:pt x="11256" y="21600"/>
                  </a:lnTo>
                  <a:lnTo>
                    <a:pt x="10952" y="21600"/>
                  </a:lnTo>
                  <a:lnTo>
                    <a:pt x="10648" y="20855"/>
                  </a:lnTo>
                  <a:lnTo>
                    <a:pt x="10039" y="20855"/>
                  </a:lnTo>
                  <a:lnTo>
                    <a:pt x="9431" y="20855"/>
                  </a:lnTo>
                  <a:lnTo>
                    <a:pt x="9127" y="20855"/>
                  </a:lnTo>
                  <a:lnTo>
                    <a:pt x="8518" y="20110"/>
                  </a:lnTo>
                  <a:lnTo>
                    <a:pt x="8214" y="20110"/>
                  </a:lnTo>
                  <a:lnTo>
                    <a:pt x="7910" y="19366"/>
                  </a:lnTo>
                  <a:lnTo>
                    <a:pt x="7606" y="19366"/>
                  </a:lnTo>
                  <a:lnTo>
                    <a:pt x="7606" y="17876"/>
                  </a:lnTo>
                  <a:lnTo>
                    <a:pt x="7301" y="17131"/>
                  </a:lnTo>
                  <a:lnTo>
                    <a:pt x="7301" y="16386"/>
                  </a:lnTo>
                  <a:lnTo>
                    <a:pt x="6997" y="16386"/>
                  </a:lnTo>
                  <a:lnTo>
                    <a:pt x="6693" y="17131"/>
                  </a:lnTo>
                  <a:lnTo>
                    <a:pt x="6389" y="17131"/>
                  </a:lnTo>
                  <a:lnTo>
                    <a:pt x="5780" y="17131"/>
                  </a:lnTo>
                  <a:lnTo>
                    <a:pt x="5172" y="17131"/>
                  </a:lnTo>
                  <a:lnTo>
                    <a:pt x="4868" y="17876"/>
                  </a:lnTo>
                  <a:lnTo>
                    <a:pt x="4563" y="17876"/>
                  </a:lnTo>
                  <a:lnTo>
                    <a:pt x="4259" y="18621"/>
                  </a:lnTo>
                  <a:lnTo>
                    <a:pt x="3955" y="18621"/>
                  </a:lnTo>
                  <a:lnTo>
                    <a:pt x="3346" y="18621"/>
                  </a:lnTo>
                  <a:lnTo>
                    <a:pt x="3042" y="18621"/>
                  </a:lnTo>
                  <a:lnTo>
                    <a:pt x="2738" y="18621"/>
                  </a:lnTo>
                  <a:lnTo>
                    <a:pt x="2434" y="17876"/>
                  </a:lnTo>
                  <a:close/>
                </a:path>
              </a:pathLst>
            </a:custGeom>
            <a:solidFill>
              <a:srgbClr val="FF2600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7403358" y="3924300"/>
              <a:ext cx="23846" cy="29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4400" y="18514"/>
                  </a:lnTo>
                  <a:lnTo>
                    <a:pt x="10800" y="18514"/>
                  </a:lnTo>
                  <a:lnTo>
                    <a:pt x="7200" y="15429"/>
                  </a:lnTo>
                  <a:lnTo>
                    <a:pt x="3600" y="12343"/>
                  </a:lnTo>
                  <a:lnTo>
                    <a:pt x="0" y="9257"/>
                  </a:lnTo>
                  <a:lnTo>
                    <a:pt x="3600" y="6171"/>
                  </a:lnTo>
                  <a:lnTo>
                    <a:pt x="3600" y="3086"/>
                  </a:lnTo>
                  <a:lnTo>
                    <a:pt x="0" y="0"/>
                  </a:lnTo>
                  <a:lnTo>
                    <a:pt x="10800" y="12343"/>
                  </a:lnTo>
                  <a:lnTo>
                    <a:pt x="18000" y="1542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7721292" y="4140998"/>
              <a:ext cx="43717" cy="129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091"/>
                  </a:moveTo>
                  <a:lnTo>
                    <a:pt x="20250" y="12436"/>
                  </a:lnTo>
                  <a:lnTo>
                    <a:pt x="17550" y="11127"/>
                  </a:lnTo>
                  <a:lnTo>
                    <a:pt x="14850" y="9164"/>
                  </a:lnTo>
                  <a:lnTo>
                    <a:pt x="14850" y="7855"/>
                  </a:lnTo>
                  <a:lnTo>
                    <a:pt x="16200" y="5891"/>
                  </a:lnTo>
                  <a:lnTo>
                    <a:pt x="16200" y="3927"/>
                  </a:lnTo>
                  <a:lnTo>
                    <a:pt x="13500" y="2618"/>
                  </a:lnTo>
                  <a:lnTo>
                    <a:pt x="12150" y="1964"/>
                  </a:lnTo>
                  <a:lnTo>
                    <a:pt x="10800" y="655"/>
                  </a:lnTo>
                  <a:lnTo>
                    <a:pt x="9450" y="0"/>
                  </a:lnTo>
                  <a:lnTo>
                    <a:pt x="5400" y="0"/>
                  </a:lnTo>
                  <a:lnTo>
                    <a:pt x="2700" y="655"/>
                  </a:lnTo>
                  <a:lnTo>
                    <a:pt x="1350" y="1964"/>
                  </a:lnTo>
                  <a:lnTo>
                    <a:pt x="1350" y="3273"/>
                  </a:lnTo>
                  <a:lnTo>
                    <a:pt x="1350" y="3927"/>
                  </a:lnTo>
                  <a:lnTo>
                    <a:pt x="0" y="5891"/>
                  </a:lnTo>
                  <a:lnTo>
                    <a:pt x="2700" y="5891"/>
                  </a:lnTo>
                  <a:lnTo>
                    <a:pt x="2700" y="6545"/>
                  </a:lnTo>
                  <a:lnTo>
                    <a:pt x="2700" y="7855"/>
                  </a:lnTo>
                  <a:lnTo>
                    <a:pt x="1350" y="8509"/>
                  </a:lnTo>
                  <a:lnTo>
                    <a:pt x="1350" y="9164"/>
                  </a:lnTo>
                  <a:lnTo>
                    <a:pt x="1350" y="9818"/>
                  </a:lnTo>
                  <a:lnTo>
                    <a:pt x="2700" y="10473"/>
                  </a:lnTo>
                  <a:lnTo>
                    <a:pt x="1350" y="11782"/>
                  </a:lnTo>
                  <a:lnTo>
                    <a:pt x="1350" y="12436"/>
                  </a:lnTo>
                  <a:lnTo>
                    <a:pt x="0" y="13745"/>
                  </a:lnTo>
                  <a:lnTo>
                    <a:pt x="1350" y="15055"/>
                  </a:lnTo>
                  <a:lnTo>
                    <a:pt x="1350" y="16364"/>
                  </a:lnTo>
                  <a:lnTo>
                    <a:pt x="0" y="16364"/>
                  </a:lnTo>
                  <a:lnTo>
                    <a:pt x="1350" y="17018"/>
                  </a:lnTo>
                  <a:lnTo>
                    <a:pt x="2700" y="18327"/>
                  </a:lnTo>
                  <a:lnTo>
                    <a:pt x="6750" y="18982"/>
                  </a:lnTo>
                  <a:lnTo>
                    <a:pt x="8100" y="20291"/>
                  </a:lnTo>
                  <a:lnTo>
                    <a:pt x="8100" y="20945"/>
                  </a:lnTo>
                  <a:lnTo>
                    <a:pt x="10800" y="21600"/>
                  </a:lnTo>
                  <a:lnTo>
                    <a:pt x="13500" y="20945"/>
                  </a:lnTo>
                  <a:lnTo>
                    <a:pt x="13500" y="20291"/>
                  </a:lnTo>
                  <a:lnTo>
                    <a:pt x="14850" y="18982"/>
                  </a:lnTo>
                  <a:lnTo>
                    <a:pt x="16200" y="18327"/>
                  </a:lnTo>
                  <a:lnTo>
                    <a:pt x="18900" y="17018"/>
                  </a:lnTo>
                  <a:lnTo>
                    <a:pt x="21600" y="15709"/>
                  </a:lnTo>
                  <a:lnTo>
                    <a:pt x="21600" y="14400"/>
                  </a:lnTo>
                  <a:lnTo>
                    <a:pt x="21600" y="13091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6831076" y="4370851"/>
              <a:ext cx="655740" cy="722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79" y="2361"/>
                  </a:moveTo>
                  <a:lnTo>
                    <a:pt x="6779" y="2479"/>
                  </a:lnTo>
                  <a:lnTo>
                    <a:pt x="6779" y="2597"/>
                  </a:lnTo>
                  <a:lnTo>
                    <a:pt x="6894" y="2597"/>
                  </a:lnTo>
                  <a:lnTo>
                    <a:pt x="6894" y="2715"/>
                  </a:lnTo>
                  <a:lnTo>
                    <a:pt x="7009" y="2715"/>
                  </a:lnTo>
                  <a:lnTo>
                    <a:pt x="7009" y="2833"/>
                  </a:lnTo>
                  <a:lnTo>
                    <a:pt x="7123" y="2833"/>
                  </a:lnTo>
                  <a:lnTo>
                    <a:pt x="7238" y="2833"/>
                  </a:lnTo>
                  <a:lnTo>
                    <a:pt x="7238" y="2951"/>
                  </a:lnTo>
                  <a:lnTo>
                    <a:pt x="7238" y="3069"/>
                  </a:lnTo>
                  <a:lnTo>
                    <a:pt x="7238" y="3187"/>
                  </a:lnTo>
                  <a:lnTo>
                    <a:pt x="7353" y="3187"/>
                  </a:lnTo>
                  <a:lnTo>
                    <a:pt x="7353" y="3305"/>
                  </a:lnTo>
                  <a:lnTo>
                    <a:pt x="7238" y="3305"/>
                  </a:lnTo>
                  <a:lnTo>
                    <a:pt x="7238" y="3423"/>
                  </a:lnTo>
                  <a:lnTo>
                    <a:pt x="7353" y="3423"/>
                  </a:lnTo>
                  <a:lnTo>
                    <a:pt x="7353" y="3541"/>
                  </a:lnTo>
                  <a:lnTo>
                    <a:pt x="7353" y="3659"/>
                  </a:lnTo>
                  <a:lnTo>
                    <a:pt x="7353" y="3777"/>
                  </a:lnTo>
                  <a:lnTo>
                    <a:pt x="7353" y="3895"/>
                  </a:lnTo>
                  <a:lnTo>
                    <a:pt x="7353" y="4013"/>
                  </a:lnTo>
                  <a:lnTo>
                    <a:pt x="7353" y="4131"/>
                  </a:lnTo>
                  <a:lnTo>
                    <a:pt x="7353" y="4249"/>
                  </a:lnTo>
                  <a:lnTo>
                    <a:pt x="7468" y="4249"/>
                  </a:lnTo>
                  <a:lnTo>
                    <a:pt x="7468" y="4367"/>
                  </a:lnTo>
                  <a:lnTo>
                    <a:pt x="7468" y="4485"/>
                  </a:lnTo>
                  <a:lnTo>
                    <a:pt x="7468" y="4603"/>
                  </a:lnTo>
                  <a:lnTo>
                    <a:pt x="7353" y="4603"/>
                  </a:lnTo>
                  <a:lnTo>
                    <a:pt x="7353" y="4721"/>
                  </a:lnTo>
                  <a:lnTo>
                    <a:pt x="7468" y="4721"/>
                  </a:lnTo>
                  <a:lnTo>
                    <a:pt x="7468" y="4839"/>
                  </a:lnTo>
                  <a:lnTo>
                    <a:pt x="7468" y="4957"/>
                  </a:lnTo>
                  <a:lnTo>
                    <a:pt x="7583" y="4957"/>
                  </a:lnTo>
                  <a:lnTo>
                    <a:pt x="7583" y="5075"/>
                  </a:lnTo>
                  <a:lnTo>
                    <a:pt x="7468" y="5075"/>
                  </a:lnTo>
                  <a:lnTo>
                    <a:pt x="7583" y="5193"/>
                  </a:lnTo>
                  <a:lnTo>
                    <a:pt x="7583" y="5311"/>
                  </a:lnTo>
                  <a:lnTo>
                    <a:pt x="7698" y="5311"/>
                  </a:lnTo>
                  <a:lnTo>
                    <a:pt x="7698" y="5430"/>
                  </a:lnTo>
                  <a:lnTo>
                    <a:pt x="7813" y="5430"/>
                  </a:lnTo>
                  <a:lnTo>
                    <a:pt x="7813" y="5548"/>
                  </a:lnTo>
                  <a:lnTo>
                    <a:pt x="7928" y="5548"/>
                  </a:lnTo>
                  <a:lnTo>
                    <a:pt x="8043" y="5666"/>
                  </a:lnTo>
                  <a:lnTo>
                    <a:pt x="7928" y="5666"/>
                  </a:lnTo>
                  <a:lnTo>
                    <a:pt x="7928" y="5784"/>
                  </a:lnTo>
                  <a:lnTo>
                    <a:pt x="7813" y="5902"/>
                  </a:lnTo>
                  <a:lnTo>
                    <a:pt x="7813" y="6020"/>
                  </a:lnTo>
                  <a:lnTo>
                    <a:pt x="7928" y="6020"/>
                  </a:lnTo>
                  <a:lnTo>
                    <a:pt x="7928" y="6138"/>
                  </a:lnTo>
                  <a:lnTo>
                    <a:pt x="7813" y="6138"/>
                  </a:lnTo>
                  <a:lnTo>
                    <a:pt x="7698" y="6138"/>
                  </a:lnTo>
                  <a:lnTo>
                    <a:pt x="7583" y="6138"/>
                  </a:lnTo>
                  <a:lnTo>
                    <a:pt x="7468" y="6138"/>
                  </a:lnTo>
                  <a:lnTo>
                    <a:pt x="7353" y="6138"/>
                  </a:lnTo>
                  <a:lnTo>
                    <a:pt x="7238" y="6138"/>
                  </a:lnTo>
                  <a:lnTo>
                    <a:pt x="7123" y="6138"/>
                  </a:lnTo>
                  <a:lnTo>
                    <a:pt x="7123" y="6020"/>
                  </a:lnTo>
                  <a:lnTo>
                    <a:pt x="7009" y="6138"/>
                  </a:lnTo>
                  <a:lnTo>
                    <a:pt x="6894" y="6138"/>
                  </a:lnTo>
                  <a:lnTo>
                    <a:pt x="6894" y="6020"/>
                  </a:lnTo>
                  <a:lnTo>
                    <a:pt x="6779" y="6020"/>
                  </a:lnTo>
                  <a:lnTo>
                    <a:pt x="6664" y="6020"/>
                  </a:lnTo>
                  <a:lnTo>
                    <a:pt x="6549" y="6138"/>
                  </a:lnTo>
                  <a:lnTo>
                    <a:pt x="6434" y="6138"/>
                  </a:lnTo>
                  <a:lnTo>
                    <a:pt x="6319" y="6138"/>
                  </a:lnTo>
                  <a:lnTo>
                    <a:pt x="6204" y="6138"/>
                  </a:lnTo>
                  <a:lnTo>
                    <a:pt x="6089" y="6138"/>
                  </a:lnTo>
                  <a:lnTo>
                    <a:pt x="5974" y="6256"/>
                  </a:lnTo>
                  <a:lnTo>
                    <a:pt x="6089" y="6374"/>
                  </a:lnTo>
                  <a:lnTo>
                    <a:pt x="5974" y="6492"/>
                  </a:lnTo>
                  <a:lnTo>
                    <a:pt x="5860" y="6610"/>
                  </a:lnTo>
                  <a:lnTo>
                    <a:pt x="5745" y="6610"/>
                  </a:lnTo>
                  <a:lnTo>
                    <a:pt x="5630" y="6610"/>
                  </a:lnTo>
                  <a:lnTo>
                    <a:pt x="5515" y="6610"/>
                  </a:lnTo>
                  <a:lnTo>
                    <a:pt x="5515" y="6728"/>
                  </a:lnTo>
                  <a:lnTo>
                    <a:pt x="5400" y="6728"/>
                  </a:lnTo>
                  <a:lnTo>
                    <a:pt x="5400" y="6610"/>
                  </a:lnTo>
                  <a:lnTo>
                    <a:pt x="5285" y="6610"/>
                  </a:lnTo>
                  <a:lnTo>
                    <a:pt x="5170" y="6610"/>
                  </a:lnTo>
                  <a:lnTo>
                    <a:pt x="5170" y="6728"/>
                  </a:lnTo>
                  <a:lnTo>
                    <a:pt x="5055" y="6728"/>
                  </a:lnTo>
                  <a:lnTo>
                    <a:pt x="5055" y="6846"/>
                  </a:lnTo>
                  <a:lnTo>
                    <a:pt x="5055" y="6964"/>
                  </a:lnTo>
                  <a:lnTo>
                    <a:pt x="5170" y="6964"/>
                  </a:lnTo>
                  <a:lnTo>
                    <a:pt x="5170" y="7082"/>
                  </a:lnTo>
                  <a:lnTo>
                    <a:pt x="5170" y="7200"/>
                  </a:lnTo>
                  <a:lnTo>
                    <a:pt x="5055" y="7200"/>
                  </a:lnTo>
                  <a:lnTo>
                    <a:pt x="5055" y="7318"/>
                  </a:lnTo>
                  <a:lnTo>
                    <a:pt x="5170" y="7318"/>
                  </a:lnTo>
                  <a:lnTo>
                    <a:pt x="5285" y="7318"/>
                  </a:lnTo>
                  <a:lnTo>
                    <a:pt x="5285" y="7436"/>
                  </a:lnTo>
                  <a:lnTo>
                    <a:pt x="5400" y="7436"/>
                  </a:lnTo>
                  <a:lnTo>
                    <a:pt x="5285" y="7554"/>
                  </a:lnTo>
                  <a:lnTo>
                    <a:pt x="5170" y="7554"/>
                  </a:lnTo>
                  <a:lnTo>
                    <a:pt x="5055" y="7554"/>
                  </a:lnTo>
                  <a:lnTo>
                    <a:pt x="4940" y="7554"/>
                  </a:lnTo>
                  <a:lnTo>
                    <a:pt x="4940" y="7672"/>
                  </a:lnTo>
                  <a:lnTo>
                    <a:pt x="4826" y="7672"/>
                  </a:lnTo>
                  <a:lnTo>
                    <a:pt x="4711" y="7672"/>
                  </a:lnTo>
                  <a:lnTo>
                    <a:pt x="4711" y="7790"/>
                  </a:lnTo>
                  <a:lnTo>
                    <a:pt x="4596" y="7790"/>
                  </a:lnTo>
                  <a:lnTo>
                    <a:pt x="4481" y="7908"/>
                  </a:lnTo>
                  <a:lnTo>
                    <a:pt x="4366" y="7908"/>
                  </a:lnTo>
                  <a:lnTo>
                    <a:pt x="4251" y="7908"/>
                  </a:lnTo>
                  <a:lnTo>
                    <a:pt x="4251" y="8026"/>
                  </a:lnTo>
                  <a:lnTo>
                    <a:pt x="4136" y="8026"/>
                  </a:lnTo>
                  <a:lnTo>
                    <a:pt x="4021" y="8026"/>
                  </a:lnTo>
                  <a:lnTo>
                    <a:pt x="3906" y="8144"/>
                  </a:lnTo>
                  <a:lnTo>
                    <a:pt x="3791" y="8144"/>
                  </a:lnTo>
                  <a:lnTo>
                    <a:pt x="3791" y="8262"/>
                  </a:lnTo>
                  <a:lnTo>
                    <a:pt x="3791" y="8380"/>
                  </a:lnTo>
                  <a:lnTo>
                    <a:pt x="3677" y="8380"/>
                  </a:lnTo>
                  <a:lnTo>
                    <a:pt x="3677" y="8498"/>
                  </a:lnTo>
                  <a:lnTo>
                    <a:pt x="3562" y="8616"/>
                  </a:lnTo>
                  <a:lnTo>
                    <a:pt x="3447" y="8734"/>
                  </a:lnTo>
                  <a:lnTo>
                    <a:pt x="3332" y="8734"/>
                  </a:lnTo>
                  <a:lnTo>
                    <a:pt x="3217" y="8734"/>
                  </a:lnTo>
                  <a:lnTo>
                    <a:pt x="3217" y="8852"/>
                  </a:lnTo>
                  <a:lnTo>
                    <a:pt x="3102" y="8852"/>
                  </a:lnTo>
                  <a:lnTo>
                    <a:pt x="2987" y="8852"/>
                  </a:lnTo>
                  <a:lnTo>
                    <a:pt x="2872" y="8852"/>
                  </a:lnTo>
                  <a:lnTo>
                    <a:pt x="2757" y="8852"/>
                  </a:lnTo>
                  <a:lnTo>
                    <a:pt x="2643" y="8852"/>
                  </a:lnTo>
                  <a:lnTo>
                    <a:pt x="2528" y="8970"/>
                  </a:lnTo>
                  <a:lnTo>
                    <a:pt x="2413" y="8970"/>
                  </a:lnTo>
                  <a:lnTo>
                    <a:pt x="2298" y="8970"/>
                  </a:lnTo>
                  <a:lnTo>
                    <a:pt x="2298" y="8852"/>
                  </a:lnTo>
                  <a:lnTo>
                    <a:pt x="2183" y="8852"/>
                  </a:lnTo>
                  <a:lnTo>
                    <a:pt x="2183" y="8970"/>
                  </a:lnTo>
                  <a:lnTo>
                    <a:pt x="2183" y="9089"/>
                  </a:lnTo>
                  <a:lnTo>
                    <a:pt x="2183" y="9207"/>
                  </a:lnTo>
                  <a:lnTo>
                    <a:pt x="2068" y="9207"/>
                  </a:lnTo>
                  <a:lnTo>
                    <a:pt x="1953" y="9207"/>
                  </a:lnTo>
                  <a:lnTo>
                    <a:pt x="1953" y="9089"/>
                  </a:lnTo>
                  <a:lnTo>
                    <a:pt x="1838" y="9089"/>
                  </a:lnTo>
                  <a:lnTo>
                    <a:pt x="1723" y="9089"/>
                  </a:lnTo>
                  <a:lnTo>
                    <a:pt x="1723" y="9207"/>
                  </a:lnTo>
                  <a:lnTo>
                    <a:pt x="1723" y="9089"/>
                  </a:lnTo>
                  <a:lnTo>
                    <a:pt x="1609" y="9089"/>
                  </a:lnTo>
                  <a:lnTo>
                    <a:pt x="1494" y="9207"/>
                  </a:lnTo>
                  <a:lnTo>
                    <a:pt x="1379" y="9325"/>
                  </a:lnTo>
                  <a:lnTo>
                    <a:pt x="1264" y="9325"/>
                  </a:lnTo>
                  <a:lnTo>
                    <a:pt x="1264" y="9443"/>
                  </a:lnTo>
                  <a:lnTo>
                    <a:pt x="1149" y="9443"/>
                  </a:lnTo>
                  <a:lnTo>
                    <a:pt x="919" y="9443"/>
                  </a:lnTo>
                  <a:lnTo>
                    <a:pt x="804" y="9561"/>
                  </a:lnTo>
                  <a:lnTo>
                    <a:pt x="689" y="9561"/>
                  </a:lnTo>
                  <a:lnTo>
                    <a:pt x="689" y="9679"/>
                  </a:lnTo>
                  <a:lnTo>
                    <a:pt x="574" y="9679"/>
                  </a:lnTo>
                  <a:lnTo>
                    <a:pt x="460" y="9797"/>
                  </a:lnTo>
                  <a:lnTo>
                    <a:pt x="345" y="9915"/>
                  </a:lnTo>
                  <a:lnTo>
                    <a:pt x="230" y="9915"/>
                  </a:lnTo>
                  <a:lnTo>
                    <a:pt x="230" y="10033"/>
                  </a:lnTo>
                  <a:lnTo>
                    <a:pt x="115" y="10033"/>
                  </a:lnTo>
                  <a:lnTo>
                    <a:pt x="0" y="10151"/>
                  </a:lnTo>
                  <a:lnTo>
                    <a:pt x="0" y="10269"/>
                  </a:lnTo>
                  <a:lnTo>
                    <a:pt x="0" y="10387"/>
                  </a:lnTo>
                  <a:lnTo>
                    <a:pt x="0" y="10505"/>
                  </a:lnTo>
                  <a:lnTo>
                    <a:pt x="0" y="10623"/>
                  </a:lnTo>
                  <a:lnTo>
                    <a:pt x="0" y="10741"/>
                  </a:lnTo>
                  <a:lnTo>
                    <a:pt x="0" y="10859"/>
                  </a:lnTo>
                  <a:lnTo>
                    <a:pt x="0" y="10977"/>
                  </a:lnTo>
                  <a:lnTo>
                    <a:pt x="0" y="11095"/>
                  </a:lnTo>
                  <a:lnTo>
                    <a:pt x="0" y="11213"/>
                  </a:lnTo>
                  <a:lnTo>
                    <a:pt x="0" y="11331"/>
                  </a:lnTo>
                  <a:lnTo>
                    <a:pt x="0" y="11449"/>
                  </a:lnTo>
                  <a:lnTo>
                    <a:pt x="0" y="11567"/>
                  </a:lnTo>
                  <a:lnTo>
                    <a:pt x="0" y="11685"/>
                  </a:lnTo>
                  <a:lnTo>
                    <a:pt x="0" y="11803"/>
                  </a:lnTo>
                  <a:lnTo>
                    <a:pt x="0" y="11921"/>
                  </a:lnTo>
                  <a:lnTo>
                    <a:pt x="0" y="12039"/>
                  </a:lnTo>
                  <a:lnTo>
                    <a:pt x="115" y="12157"/>
                  </a:lnTo>
                  <a:lnTo>
                    <a:pt x="230" y="12157"/>
                  </a:lnTo>
                  <a:lnTo>
                    <a:pt x="230" y="12275"/>
                  </a:lnTo>
                  <a:lnTo>
                    <a:pt x="345" y="12275"/>
                  </a:lnTo>
                  <a:lnTo>
                    <a:pt x="460" y="12393"/>
                  </a:lnTo>
                  <a:lnTo>
                    <a:pt x="574" y="12393"/>
                  </a:lnTo>
                  <a:lnTo>
                    <a:pt x="574" y="12511"/>
                  </a:lnTo>
                  <a:lnTo>
                    <a:pt x="689" y="12511"/>
                  </a:lnTo>
                  <a:lnTo>
                    <a:pt x="804" y="12511"/>
                  </a:lnTo>
                  <a:lnTo>
                    <a:pt x="804" y="12630"/>
                  </a:lnTo>
                  <a:lnTo>
                    <a:pt x="919" y="12630"/>
                  </a:lnTo>
                  <a:lnTo>
                    <a:pt x="1034" y="12748"/>
                  </a:lnTo>
                  <a:lnTo>
                    <a:pt x="1149" y="12748"/>
                  </a:lnTo>
                  <a:lnTo>
                    <a:pt x="1149" y="12866"/>
                  </a:lnTo>
                  <a:lnTo>
                    <a:pt x="1264" y="12866"/>
                  </a:lnTo>
                  <a:lnTo>
                    <a:pt x="1379" y="12984"/>
                  </a:lnTo>
                  <a:lnTo>
                    <a:pt x="1494" y="12984"/>
                  </a:lnTo>
                  <a:lnTo>
                    <a:pt x="1494" y="13102"/>
                  </a:lnTo>
                  <a:lnTo>
                    <a:pt x="1609" y="13102"/>
                  </a:lnTo>
                  <a:lnTo>
                    <a:pt x="1723" y="13102"/>
                  </a:lnTo>
                  <a:lnTo>
                    <a:pt x="1723" y="13220"/>
                  </a:lnTo>
                  <a:lnTo>
                    <a:pt x="1838" y="13220"/>
                  </a:lnTo>
                  <a:lnTo>
                    <a:pt x="1953" y="13338"/>
                  </a:lnTo>
                  <a:lnTo>
                    <a:pt x="2068" y="13338"/>
                  </a:lnTo>
                  <a:lnTo>
                    <a:pt x="2068" y="13456"/>
                  </a:lnTo>
                  <a:lnTo>
                    <a:pt x="2183" y="13456"/>
                  </a:lnTo>
                  <a:lnTo>
                    <a:pt x="2298" y="13574"/>
                  </a:lnTo>
                  <a:lnTo>
                    <a:pt x="2413" y="13574"/>
                  </a:lnTo>
                  <a:lnTo>
                    <a:pt x="2413" y="13692"/>
                  </a:lnTo>
                  <a:lnTo>
                    <a:pt x="2528" y="13692"/>
                  </a:lnTo>
                  <a:lnTo>
                    <a:pt x="2643" y="13810"/>
                  </a:lnTo>
                  <a:lnTo>
                    <a:pt x="2757" y="13810"/>
                  </a:lnTo>
                  <a:lnTo>
                    <a:pt x="2757" y="13928"/>
                  </a:lnTo>
                  <a:lnTo>
                    <a:pt x="2872" y="13928"/>
                  </a:lnTo>
                  <a:lnTo>
                    <a:pt x="2987" y="13928"/>
                  </a:lnTo>
                  <a:lnTo>
                    <a:pt x="2987" y="14046"/>
                  </a:lnTo>
                  <a:lnTo>
                    <a:pt x="3102" y="14046"/>
                  </a:lnTo>
                  <a:lnTo>
                    <a:pt x="3217" y="14164"/>
                  </a:lnTo>
                  <a:lnTo>
                    <a:pt x="3332" y="14164"/>
                  </a:lnTo>
                  <a:lnTo>
                    <a:pt x="3332" y="14282"/>
                  </a:lnTo>
                  <a:lnTo>
                    <a:pt x="3447" y="14282"/>
                  </a:lnTo>
                  <a:lnTo>
                    <a:pt x="3562" y="14400"/>
                  </a:lnTo>
                  <a:lnTo>
                    <a:pt x="3677" y="14400"/>
                  </a:lnTo>
                  <a:lnTo>
                    <a:pt x="3677" y="14518"/>
                  </a:lnTo>
                  <a:lnTo>
                    <a:pt x="3791" y="14518"/>
                  </a:lnTo>
                  <a:lnTo>
                    <a:pt x="3906" y="14518"/>
                  </a:lnTo>
                  <a:lnTo>
                    <a:pt x="3906" y="14636"/>
                  </a:lnTo>
                  <a:lnTo>
                    <a:pt x="4021" y="14636"/>
                  </a:lnTo>
                  <a:lnTo>
                    <a:pt x="4021" y="14754"/>
                  </a:lnTo>
                  <a:lnTo>
                    <a:pt x="4136" y="14754"/>
                  </a:lnTo>
                  <a:lnTo>
                    <a:pt x="4251" y="14872"/>
                  </a:lnTo>
                  <a:lnTo>
                    <a:pt x="4366" y="14872"/>
                  </a:lnTo>
                  <a:lnTo>
                    <a:pt x="4366" y="14990"/>
                  </a:lnTo>
                  <a:lnTo>
                    <a:pt x="4481" y="14990"/>
                  </a:lnTo>
                  <a:lnTo>
                    <a:pt x="4596" y="15108"/>
                  </a:lnTo>
                  <a:lnTo>
                    <a:pt x="4711" y="15108"/>
                  </a:lnTo>
                  <a:lnTo>
                    <a:pt x="4711" y="15226"/>
                  </a:lnTo>
                  <a:lnTo>
                    <a:pt x="4826" y="15226"/>
                  </a:lnTo>
                  <a:lnTo>
                    <a:pt x="4940" y="15344"/>
                  </a:lnTo>
                  <a:lnTo>
                    <a:pt x="5055" y="15344"/>
                  </a:lnTo>
                  <a:lnTo>
                    <a:pt x="5055" y="15462"/>
                  </a:lnTo>
                  <a:lnTo>
                    <a:pt x="5170" y="15462"/>
                  </a:lnTo>
                  <a:lnTo>
                    <a:pt x="5285" y="15580"/>
                  </a:lnTo>
                  <a:lnTo>
                    <a:pt x="5400" y="15580"/>
                  </a:lnTo>
                  <a:lnTo>
                    <a:pt x="5400" y="15698"/>
                  </a:lnTo>
                  <a:lnTo>
                    <a:pt x="5515" y="15698"/>
                  </a:lnTo>
                  <a:lnTo>
                    <a:pt x="5630" y="15816"/>
                  </a:lnTo>
                  <a:lnTo>
                    <a:pt x="5745" y="15816"/>
                  </a:lnTo>
                  <a:lnTo>
                    <a:pt x="5745" y="15934"/>
                  </a:lnTo>
                  <a:lnTo>
                    <a:pt x="5860" y="15934"/>
                  </a:lnTo>
                  <a:lnTo>
                    <a:pt x="5974" y="16052"/>
                  </a:lnTo>
                  <a:lnTo>
                    <a:pt x="6089" y="16052"/>
                  </a:lnTo>
                  <a:lnTo>
                    <a:pt x="6089" y="16170"/>
                  </a:lnTo>
                  <a:lnTo>
                    <a:pt x="6204" y="16170"/>
                  </a:lnTo>
                  <a:lnTo>
                    <a:pt x="6319" y="16289"/>
                  </a:lnTo>
                  <a:lnTo>
                    <a:pt x="6434" y="16289"/>
                  </a:lnTo>
                  <a:lnTo>
                    <a:pt x="6434" y="16407"/>
                  </a:lnTo>
                  <a:lnTo>
                    <a:pt x="6549" y="16407"/>
                  </a:lnTo>
                  <a:lnTo>
                    <a:pt x="6549" y="16525"/>
                  </a:lnTo>
                  <a:lnTo>
                    <a:pt x="6664" y="16525"/>
                  </a:lnTo>
                  <a:lnTo>
                    <a:pt x="6779" y="16525"/>
                  </a:lnTo>
                  <a:lnTo>
                    <a:pt x="6779" y="16643"/>
                  </a:lnTo>
                  <a:lnTo>
                    <a:pt x="6894" y="16643"/>
                  </a:lnTo>
                  <a:lnTo>
                    <a:pt x="6894" y="16761"/>
                  </a:lnTo>
                  <a:lnTo>
                    <a:pt x="7009" y="16761"/>
                  </a:lnTo>
                  <a:lnTo>
                    <a:pt x="7123" y="16761"/>
                  </a:lnTo>
                  <a:lnTo>
                    <a:pt x="7123" y="16879"/>
                  </a:lnTo>
                  <a:lnTo>
                    <a:pt x="7238" y="16879"/>
                  </a:lnTo>
                  <a:lnTo>
                    <a:pt x="7238" y="16997"/>
                  </a:lnTo>
                  <a:lnTo>
                    <a:pt x="7353" y="16997"/>
                  </a:lnTo>
                  <a:lnTo>
                    <a:pt x="7468" y="16997"/>
                  </a:lnTo>
                  <a:lnTo>
                    <a:pt x="7468" y="17115"/>
                  </a:lnTo>
                  <a:lnTo>
                    <a:pt x="7583" y="17115"/>
                  </a:lnTo>
                  <a:lnTo>
                    <a:pt x="7583" y="17233"/>
                  </a:lnTo>
                  <a:lnTo>
                    <a:pt x="7698" y="17233"/>
                  </a:lnTo>
                  <a:lnTo>
                    <a:pt x="7813" y="17351"/>
                  </a:lnTo>
                  <a:lnTo>
                    <a:pt x="7928" y="17351"/>
                  </a:lnTo>
                  <a:lnTo>
                    <a:pt x="7928" y="17469"/>
                  </a:lnTo>
                  <a:lnTo>
                    <a:pt x="8043" y="17469"/>
                  </a:lnTo>
                  <a:lnTo>
                    <a:pt x="8157" y="17587"/>
                  </a:lnTo>
                  <a:lnTo>
                    <a:pt x="8272" y="17587"/>
                  </a:lnTo>
                  <a:lnTo>
                    <a:pt x="8272" y="17705"/>
                  </a:lnTo>
                  <a:lnTo>
                    <a:pt x="8387" y="17705"/>
                  </a:lnTo>
                  <a:lnTo>
                    <a:pt x="8502" y="17823"/>
                  </a:lnTo>
                  <a:lnTo>
                    <a:pt x="8617" y="17823"/>
                  </a:lnTo>
                  <a:lnTo>
                    <a:pt x="8617" y="17941"/>
                  </a:lnTo>
                  <a:lnTo>
                    <a:pt x="8732" y="17941"/>
                  </a:lnTo>
                  <a:lnTo>
                    <a:pt x="8847" y="18059"/>
                  </a:lnTo>
                  <a:lnTo>
                    <a:pt x="8962" y="18059"/>
                  </a:lnTo>
                  <a:lnTo>
                    <a:pt x="8962" y="18177"/>
                  </a:lnTo>
                  <a:lnTo>
                    <a:pt x="9077" y="18177"/>
                  </a:lnTo>
                  <a:lnTo>
                    <a:pt x="9191" y="18295"/>
                  </a:lnTo>
                  <a:lnTo>
                    <a:pt x="9306" y="18295"/>
                  </a:lnTo>
                  <a:lnTo>
                    <a:pt x="9306" y="18413"/>
                  </a:lnTo>
                  <a:lnTo>
                    <a:pt x="9421" y="18413"/>
                  </a:lnTo>
                  <a:lnTo>
                    <a:pt x="9536" y="18531"/>
                  </a:lnTo>
                  <a:lnTo>
                    <a:pt x="9651" y="18531"/>
                  </a:lnTo>
                  <a:lnTo>
                    <a:pt x="9651" y="18649"/>
                  </a:lnTo>
                  <a:lnTo>
                    <a:pt x="9766" y="18649"/>
                  </a:lnTo>
                  <a:lnTo>
                    <a:pt x="9881" y="18767"/>
                  </a:lnTo>
                  <a:lnTo>
                    <a:pt x="9996" y="18767"/>
                  </a:lnTo>
                  <a:lnTo>
                    <a:pt x="9996" y="18885"/>
                  </a:lnTo>
                  <a:lnTo>
                    <a:pt x="10111" y="18885"/>
                  </a:lnTo>
                  <a:lnTo>
                    <a:pt x="10111" y="19003"/>
                  </a:lnTo>
                  <a:lnTo>
                    <a:pt x="10226" y="19003"/>
                  </a:lnTo>
                  <a:lnTo>
                    <a:pt x="10226" y="19121"/>
                  </a:lnTo>
                  <a:lnTo>
                    <a:pt x="10340" y="19121"/>
                  </a:lnTo>
                  <a:lnTo>
                    <a:pt x="10340" y="19239"/>
                  </a:lnTo>
                  <a:lnTo>
                    <a:pt x="10340" y="19357"/>
                  </a:lnTo>
                  <a:lnTo>
                    <a:pt x="10340" y="19475"/>
                  </a:lnTo>
                  <a:lnTo>
                    <a:pt x="10455" y="19475"/>
                  </a:lnTo>
                  <a:lnTo>
                    <a:pt x="10570" y="19475"/>
                  </a:lnTo>
                  <a:lnTo>
                    <a:pt x="10570" y="19593"/>
                  </a:lnTo>
                  <a:lnTo>
                    <a:pt x="10685" y="19593"/>
                  </a:lnTo>
                  <a:lnTo>
                    <a:pt x="10800" y="19593"/>
                  </a:lnTo>
                  <a:lnTo>
                    <a:pt x="10800" y="19711"/>
                  </a:lnTo>
                  <a:lnTo>
                    <a:pt x="10915" y="19711"/>
                  </a:lnTo>
                  <a:lnTo>
                    <a:pt x="10915" y="19830"/>
                  </a:lnTo>
                  <a:lnTo>
                    <a:pt x="10915" y="19948"/>
                  </a:lnTo>
                  <a:lnTo>
                    <a:pt x="11030" y="19948"/>
                  </a:lnTo>
                  <a:lnTo>
                    <a:pt x="11145" y="20066"/>
                  </a:lnTo>
                  <a:lnTo>
                    <a:pt x="11260" y="20066"/>
                  </a:lnTo>
                  <a:lnTo>
                    <a:pt x="11374" y="20066"/>
                  </a:lnTo>
                  <a:lnTo>
                    <a:pt x="11489" y="20066"/>
                  </a:lnTo>
                  <a:lnTo>
                    <a:pt x="11604" y="20066"/>
                  </a:lnTo>
                  <a:lnTo>
                    <a:pt x="11604" y="20184"/>
                  </a:lnTo>
                  <a:lnTo>
                    <a:pt x="11604" y="20302"/>
                  </a:lnTo>
                  <a:lnTo>
                    <a:pt x="11719" y="20302"/>
                  </a:lnTo>
                  <a:lnTo>
                    <a:pt x="11834" y="20302"/>
                  </a:lnTo>
                  <a:lnTo>
                    <a:pt x="11949" y="20302"/>
                  </a:lnTo>
                  <a:lnTo>
                    <a:pt x="12064" y="20302"/>
                  </a:lnTo>
                  <a:lnTo>
                    <a:pt x="12064" y="20420"/>
                  </a:lnTo>
                  <a:lnTo>
                    <a:pt x="12179" y="20420"/>
                  </a:lnTo>
                  <a:lnTo>
                    <a:pt x="12294" y="20420"/>
                  </a:lnTo>
                  <a:lnTo>
                    <a:pt x="12409" y="20538"/>
                  </a:lnTo>
                  <a:lnTo>
                    <a:pt x="12523" y="20538"/>
                  </a:lnTo>
                  <a:lnTo>
                    <a:pt x="12523" y="20656"/>
                  </a:lnTo>
                  <a:lnTo>
                    <a:pt x="12523" y="20774"/>
                  </a:lnTo>
                  <a:lnTo>
                    <a:pt x="12523" y="20892"/>
                  </a:lnTo>
                  <a:lnTo>
                    <a:pt x="12523" y="21010"/>
                  </a:lnTo>
                  <a:lnTo>
                    <a:pt x="12523" y="21128"/>
                  </a:lnTo>
                  <a:lnTo>
                    <a:pt x="12523" y="21246"/>
                  </a:lnTo>
                  <a:lnTo>
                    <a:pt x="12409" y="21246"/>
                  </a:lnTo>
                  <a:lnTo>
                    <a:pt x="12409" y="21364"/>
                  </a:lnTo>
                  <a:lnTo>
                    <a:pt x="12523" y="21364"/>
                  </a:lnTo>
                  <a:lnTo>
                    <a:pt x="12523" y="21482"/>
                  </a:lnTo>
                  <a:lnTo>
                    <a:pt x="12638" y="21600"/>
                  </a:lnTo>
                  <a:lnTo>
                    <a:pt x="12753" y="21600"/>
                  </a:lnTo>
                  <a:lnTo>
                    <a:pt x="12868" y="21600"/>
                  </a:lnTo>
                  <a:lnTo>
                    <a:pt x="12868" y="21482"/>
                  </a:lnTo>
                  <a:lnTo>
                    <a:pt x="12983" y="21482"/>
                  </a:lnTo>
                  <a:lnTo>
                    <a:pt x="13098" y="21482"/>
                  </a:lnTo>
                  <a:lnTo>
                    <a:pt x="13213" y="21482"/>
                  </a:lnTo>
                  <a:lnTo>
                    <a:pt x="13328" y="21482"/>
                  </a:lnTo>
                  <a:lnTo>
                    <a:pt x="13328" y="21364"/>
                  </a:lnTo>
                  <a:lnTo>
                    <a:pt x="13443" y="21364"/>
                  </a:lnTo>
                  <a:lnTo>
                    <a:pt x="13557" y="21364"/>
                  </a:lnTo>
                  <a:lnTo>
                    <a:pt x="13672" y="21364"/>
                  </a:lnTo>
                  <a:lnTo>
                    <a:pt x="13672" y="21246"/>
                  </a:lnTo>
                  <a:lnTo>
                    <a:pt x="13787" y="21246"/>
                  </a:lnTo>
                  <a:lnTo>
                    <a:pt x="13902" y="21246"/>
                  </a:lnTo>
                  <a:lnTo>
                    <a:pt x="14017" y="21246"/>
                  </a:lnTo>
                  <a:lnTo>
                    <a:pt x="14132" y="21246"/>
                  </a:lnTo>
                  <a:lnTo>
                    <a:pt x="14247" y="21246"/>
                  </a:lnTo>
                  <a:lnTo>
                    <a:pt x="14247" y="21128"/>
                  </a:lnTo>
                  <a:lnTo>
                    <a:pt x="14362" y="21128"/>
                  </a:lnTo>
                  <a:lnTo>
                    <a:pt x="14477" y="21128"/>
                  </a:lnTo>
                  <a:lnTo>
                    <a:pt x="14591" y="21128"/>
                  </a:lnTo>
                  <a:lnTo>
                    <a:pt x="14706" y="21010"/>
                  </a:lnTo>
                  <a:lnTo>
                    <a:pt x="14821" y="21010"/>
                  </a:lnTo>
                  <a:lnTo>
                    <a:pt x="14936" y="21010"/>
                  </a:lnTo>
                  <a:lnTo>
                    <a:pt x="15051" y="21010"/>
                  </a:lnTo>
                  <a:lnTo>
                    <a:pt x="15166" y="20892"/>
                  </a:lnTo>
                  <a:lnTo>
                    <a:pt x="15281" y="20892"/>
                  </a:lnTo>
                  <a:lnTo>
                    <a:pt x="15281" y="20774"/>
                  </a:lnTo>
                  <a:lnTo>
                    <a:pt x="15396" y="20774"/>
                  </a:lnTo>
                  <a:lnTo>
                    <a:pt x="15396" y="20656"/>
                  </a:lnTo>
                  <a:lnTo>
                    <a:pt x="15511" y="20656"/>
                  </a:lnTo>
                  <a:lnTo>
                    <a:pt x="15626" y="20538"/>
                  </a:lnTo>
                  <a:lnTo>
                    <a:pt x="15740" y="20538"/>
                  </a:lnTo>
                  <a:lnTo>
                    <a:pt x="15740" y="20420"/>
                  </a:lnTo>
                  <a:lnTo>
                    <a:pt x="15855" y="20420"/>
                  </a:lnTo>
                  <a:lnTo>
                    <a:pt x="15855" y="20302"/>
                  </a:lnTo>
                  <a:lnTo>
                    <a:pt x="15970" y="20302"/>
                  </a:lnTo>
                  <a:lnTo>
                    <a:pt x="16085" y="20184"/>
                  </a:lnTo>
                  <a:lnTo>
                    <a:pt x="16200" y="20184"/>
                  </a:lnTo>
                  <a:lnTo>
                    <a:pt x="16200" y="20066"/>
                  </a:lnTo>
                  <a:lnTo>
                    <a:pt x="16315" y="20066"/>
                  </a:lnTo>
                  <a:lnTo>
                    <a:pt x="16315" y="19948"/>
                  </a:lnTo>
                  <a:lnTo>
                    <a:pt x="16430" y="19948"/>
                  </a:lnTo>
                  <a:lnTo>
                    <a:pt x="16545" y="19830"/>
                  </a:lnTo>
                  <a:lnTo>
                    <a:pt x="16660" y="19830"/>
                  </a:lnTo>
                  <a:lnTo>
                    <a:pt x="16660" y="19711"/>
                  </a:lnTo>
                  <a:lnTo>
                    <a:pt x="16774" y="19711"/>
                  </a:lnTo>
                  <a:lnTo>
                    <a:pt x="16774" y="19593"/>
                  </a:lnTo>
                  <a:lnTo>
                    <a:pt x="16889" y="19593"/>
                  </a:lnTo>
                  <a:lnTo>
                    <a:pt x="17004" y="19475"/>
                  </a:lnTo>
                  <a:lnTo>
                    <a:pt x="17119" y="19475"/>
                  </a:lnTo>
                  <a:lnTo>
                    <a:pt x="17119" y="19357"/>
                  </a:lnTo>
                  <a:lnTo>
                    <a:pt x="17234" y="19357"/>
                  </a:lnTo>
                  <a:lnTo>
                    <a:pt x="17234" y="19239"/>
                  </a:lnTo>
                  <a:lnTo>
                    <a:pt x="17349" y="19239"/>
                  </a:lnTo>
                  <a:lnTo>
                    <a:pt x="17464" y="19121"/>
                  </a:lnTo>
                  <a:lnTo>
                    <a:pt x="17579" y="19121"/>
                  </a:lnTo>
                  <a:lnTo>
                    <a:pt x="17579" y="19003"/>
                  </a:lnTo>
                  <a:lnTo>
                    <a:pt x="17694" y="19003"/>
                  </a:lnTo>
                  <a:lnTo>
                    <a:pt x="17809" y="18885"/>
                  </a:lnTo>
                  <a:lnTo>
                    <a:pt x="17923" y="18885"/>
                  </a:lnTo>
                  <a:lnTo>
                    <a:pt x="17923" y="18767"/>
                  </a:lnTo>
                  <a:lnTo>
                    <a:pt x="18038" y="18767"/>
                  </a:lnTo>
                  <a:lnTo>
                    <a:pt x="18153" y="18649"/>
                  </a:lnTo>
                  <a:lnTo>
                    <a:pt x="18268" y="18649"/>
                  </a:lnTo>
                  <a:lnTo>
                    <a:pt x="18268" y="18531"/>
                  </a:lnTo>
                  <a:lnTo>
                    <a:pt x="18383" y="18531"/>
                  </a:lnTo>
                  <a:lnTo>
                    <a:pt x="18498" y="18413"/>
                  </a:lnTo>
                  <a:lnTo>
                    <a:pt x="18613" y="18413"/>
                  </a:lnTo>
                  <a:lnTo>
                    <a:pt x="18613" y="18295"/>
                  </a:lnTo>
                  <a:lnTo>
                    <a:pt x="18728" y="18295"/>
                  </a:lnTo>
                  <a:lnTo>
                    <a:pt x="18843" y="18295"/>
                  </a:lnTo>
                  <a:lnTo>
                    <a:pt x="18843" y="18177"/>
                  </a:lnTo>
                  <a:lnTo>
                    <a:pt x="18957" y="18177"/>
                  </a:lnTo>
                  <a:lnTo>
                    <a:pt x="18957" y="18059"/>
                  </a:lnTo>
                  <a:lnTo>
                    <a:pt x="19072" y="18059"/>
                  </a:lnTo>
                  <a:lnTo>
                    <a:pt x="19187" y="18059"/>
                  </a:lnTo>
                  <a:lnTo>
                    <a:pt x="19187" y="17941"/>
                  </a:lnTo>
                  <a:lnTo>
                    <a:pt x="19302" y="17941"/>
                  </a:lnTo>
                  <a:lnTo>
                    <a:pt x="19302" y="17823"/>
                  </a:lnTo>
                  <a:lnTo>
                    <a:pt x="19417" y="17823"/>
                  </a:lnTo>
                  <a:lnTo>
                    <a:pt x="19532" y="17823"/>
                  </a:lnTo>
                  <a:lnTo>
                    <a:pt x="19532" y="17705"/>
                  </a:lnTo>
                  <a:lnTo>
                    <a:pt x="19647" y="17705"/>
                  </a:lnTo>
                  <a:lnTo>
                    <a:pt x="19647" y="17587"/>
                  </a:lnTo>
                  <a:lnTo>
                    <a:pt x="19762" y="17587"/>
                  </a:lnTo>
                  <a:lnTo>
                    <a:pt x="19877" y="17587"/>
                  </a:lnTo>
                  <a:lnTo>
                    <a:pt x="19877" y="17469"/>
                  </a:lnTo>
                  <a:lnTo>
                    <a:pt x="19991" y="17469"/>
                  </a:lnTo>
                  <a:lnTo>
                    <a:pt x="20106" y="17351"/>
                  </a:lnTo>
                  <a:lnTo>
                    <a:pt x="20221" y="17351"/>
                  </a:lnTo>
                  <a:lnTo>
                    <a:pt x="20221" y="17233"/>
                  </a:lnTo>
                  <a:lnTo>
                    <a:pt x="20336" y="17233"/>
                  </a:lnTo>
                  <a:lnTo>
                    <a:pt x="20451" y="17115"/>
                  </a:lnTo>
                  <a:lnTo>
                    <a:pt x="20566" y="17115"/>
                  </a:lnTo>
                  <a:lnTo>
                    <a:pt x="20566" y="16997"/>
                  </a:lnTo>
                  <a:lnTo>
                    <a:pt x="20681" y="16997"/>
                  </a:lnTo>
                  <a:lnTo>
                    <a:pt x="20796" y="16879"/>
                  </a:lnTo>
                  <a:lnTo>
                    <a:pt x="20911" y="16879"/>
                  </a:lnTo>
                  <a:lnTo>
                    <a:pt x="20911" y="16761"/>
                  </a:lnTo>
                  <a:lnTo>
                    <a:pt x="21026" y="16761"/>
                  </a:lnTo>
                  <a:lnTo>
                    <a:pt x="21140" y="16643"/>
                  </a:lnTo>
                  <a:lnTo>
                    <a:pt x="21255" y="16643"/>
                  </a:lnTo>
                  <a:lnTo>
                    <a:pt x="21255" y="16525"/>
                  </a:lnTo>
                  <a:lnTo>
                    <a:pt x="21370" y="16525"/>
                  </a:lnTo>
                  <a:lnTo>
                    <a:pt x="21485" y="16525"/>
                  </a:lnTo>
                  <a:lnTo>
                    <a:pt x="21485" y="16407"/>
                  </a:lnTo>
                  <a:lnTo>
                    <a:pt x="21600" y="16407"/>
                  </a:lnTo>
                  <a:lnTo>
                    <a:pt x="21600" y="16289"/>
                  </a:lnTo>
                  <a:lnTo>
                    <a:pt x="21485" y="16052"/>
                  </a:lnTo>
                  <a:lnTo>
                    <a:pt x="21255" y="15698"/>
                  </a:lnTo>
                  <a:lnTo>
                    <a:pt x="21140" y="15462"/>
                  </a:lnTo>
                  <a:lnTo>
                    <a:pt x="20796" y="15344"/>
                  </a:lnTo>
                  <a:lnTo>
                    <a:pt x="20566" y="15226"/>
                  </a:lnTo>
                  <a:lnTo>
                    <a:pt x="20336" y="15226"/>
                  </a:lnTo>
                  <a:lnTo>
                    <a:pt x="19991" y="15108"/>
                  </a:lnTo>
                  <a:lnTo>
                    <a:pt x="19647" y="14872"/>
                  </a:lnTo>
                  <a:lnTo>
                    <a:pt x="19647" y="14636"/>
                  </a:lnTo>
                  <a:lnTo>
                    <a:pt x="19647" y="14282"/>
                  </a:lnTo>
                  <a:lnTo>
                    <a:pt x="19417" y="13928"/>
                  </a:lnTo>
                  <a:lnTo>
                    <a:pt x="19187" y="13692"/>
                  </a:lnTo>
                  <a:lnTo>
                    <a:pt x="19072" y="13574"/>
                  </a:lnTo>
                  <a:lnTo>
                    <a:pt x="18957" y="13220"/>
                  </a:lnTo>
                  <a:lnTo>
                    <a:pt x="18957" y="13102"/>
                  </a:lnTo>
                  <a:lnTo>
                    <a:pt x="19187" y="12984"/>
                  </a:lnTo>
                  <a:lnTo>
                    <a:pt x="19417" y="12984"/>
                  </a:lnTo>
                  <a:lnTo>
                    <a:pt x="19417" y="12748"/>
                  </a:lnTo>
                  <a:lnTo>
                    <a:pt x="19417" y="12275"/>
                  </a:lnTo>
                  <a:lnTo>
                    <a:pt x="19417" y="11803"/>
                  </a:lnTo>
                  <a:lnTo>
                    <a:pt x="19417" y="11449"/>
                  </a:lnTo>
                  <a:lnTo>
                    <a:pt x="19417" y="11213"/>
                  </a:lnTo>
                  <a:lnTo>
                    <a:pt x="19417" y="10977"/>
                  </a:lnTo>
                  <a:lnTo>
                    <a:pt x="19417" y="10741"/>
                  </a:lnTo>
                  <a:lnTo>
                    <a:pt x="19417" y="10387"/>
                  </a:lnTo>
                  <a:lnTo>
                    <a:pt x="19417" y="10033"/>
                  </a:lnTo>
                  <a:lnTo>
                    <a:pt x="19302" y="9561"/>
                  </a:lnTo>
                  <a:lnTo>
                    <a:pt x="19072" y="9207"/>
                  </a:lnTo>
                  <a:lnTo>
                    <a:pt x="18843" y="8852"/>
                  </a:lnTo>
                  <a:lnTo>
                    <a:pt x="18843" y="8616"/>
                  </a:lnTo>
                  <a:lnTo>
                    <a:pt x="19072" y="8498"/>
                  </a:lnTo>
                  <a:lnTo>
                    <a:pt x="19072" y="8380"/>
                  </a:lnTo>
                  <a:lnTo>
                    <a:pt x="19072" y="8262"/>
                  </a:lnTo>
                  <a:lnTo>
                    <a:pt x="19072" y="8144"/>
                  </a:lnTo>
                  <a:lnTo>
                    <a:pt x="18957" y="7672"/>
                  </a:lnTo>
                  <a:lnTo>
                    <a:pt x="18843" y="6964"/>
                  </a:lnTo>
                  <a:lnTo>
                    <a:pt x="18728" y="6492"/>
                  </a:lnTo>
                  <a:lnTo>
                    <a:pt x="18728" y="6256"/>
                  </a:lnTo>
                  <a:lnTo>
                    <a:pt x="18613" y="6256"/>
                  </a:lnTo>
                  <a:lnTo>
                    <a:pt x="18383" y="6138"/>
                  </a:lnTo>
                  <a:lnTo>
                    <a:pt x="18153" y="6020"/>
                  </a:lnTo>
                  <a:lnTo>
                    <a:pt x="17923" y="5902"/>
                  </a:lnTo>
                  <a:lnTo>
                    <a:pt x="17809" y="5784"/>
                  </a:lnTo>
                  <a:lnTo>
                    <a:pt x="17809" y="5430"/>
                  </a:lnTo>
                  <a:lnTo>
                    <a:pt x="17809" y="5311"/>
                  </a:lnTo>
                  <a:lnTo>
                    <a:pt x="17694" y="5075"/>
                  </a:lnTo>
                  <a:lnTo>
                    <a:pt x="17579" y="4957"/>
                  </a:lnTo>
                  <a:lnTo>
                    <a:pt x="17464" y="4839"/>
                  </a:lnTo>
                  <a:lnTo>
                    <a:pt x="17234" y="4839"/>
                  </a:lnTo>
                  <a:lnTo>
                    <a:pt x="17119" y="4603"/>
                  </a:lnTo>
                  <a:lnTo>
                    <a:pt x="17119" y="4367"/>
                  </a:lnTo>
                  <a:lnTo>
                    <a:pt x="17004" y="4131"/>
                  </a:lnTo>
                  <a:lnTo>
                    <a:pt x="16889" y="4013"/>
                  </a:lnTo>
                  <a:lnTo>
                    <a:pt x="17004" y="4013"/>
                  </a:lnTo>
                  <a:lnTo>
                    <a:pt x="17234" y="3895"/>
                  </a:lnTo>
                  <a:lnTo>
                    <a:pt x="17234" y="3777"/>
                  </a:lnTo>
                  <a:lnTo>
                    <a:pt x="17349" y="3659"/>
                  </a:lnTo>
                  <a:lnTo>
                    <a:pt x="17464" y="3659"/>
                  </a:lnTo>
                  <a:lnTo>
                    <a:pt x="17464" y="3423"/>
                  </a:lnTo>
                  <a:lnTo>
                    <a:pt x="17694" y="3305"/>
                  </a:lnTo>
                  <a:lnTo>
                    <a:pt x="17923" y="3187"/>
                  </a:lnTo>
                  <a:lnTo>
                    <a:pt x="17923" y="2951"/>
                  </a:lnTo>
                  <a:lnTo>
                    <a:pt x="18038" y="2597"/>
                  </a:lnTo>
                  <a:lnTo>
                    <a:pt x="18038" y="2479"/>
                  </a:lnTo>
                  <a:lnTo>
                    <a:pt x="18038" y="2361"/>
                  </a:lnTo>
                  <a:lnTo>
                    <a:pt x="18038" y="2243"/>
                  </a:lnTo>
                  <a:lnTo>
                    <a:pt x="18038" y="2125"/>
                  </a:lnTo>
                  <a:lnTo>
                    <a:pt x="18038" y="2007"/>
                  </a:lnTo>
                  <a:lnTo>
                    <a:pt x="18038" y="1770"/>
                  </a:lnTo>
                  <a:lnTo>
                    <a:pt x="17923" y="1652"/>
                  </a:lnTo>
                  <a:lnTo>
                    <a:pt x="17923" y="1416"/>
                  </a:lnTo>
                  <a:lnTo>
                    <a:pt x="18038" y="1180"/>
                  </a:lnTo>
                  <a:lnTo>
                    <a:pt x="18038" y="944"/>
                  </a:lnTo>
                  <a:lnTo>
                    <a:pt x="18038" y="826"/>
                  </a:lnTo>
                  <a:lnTo>
                    <a:pt x="17923" y="708"/>
                  </a:lnTo>
                  <a:lnTo>
                    <a:pt x="18153" y="472"/>
                  </a:lnTo>
                  <a:lnTo>
                    <a:pt x="18268" y="354"/>
                  </a:lnTo>
                  <a:lnTo>
                    <a:pt x="18383" y="354"/>
                  </a:lnTo>
                  <a:lnTo>
                    <a:pt x="18383" y="236"/>
                  </a:lnTo>
                  <a:lnTo>
                    <a:pt x="18268" y="236"/>
                  </a:lnTo>
                  <a:lnTo>
                    <a:pt x="18153" y="236"/>
                  </a:lnTo>
                  <a:lnTo>
                    <a:pt x="18038" y="236"/>
                  </a:lnTo>
                  <a:lnTo>
                    <a:pt x="17809" y="236"/>
                  </a:lnTo>
                  <a:lnTo>
                    <a:pt x="17694" y="354"/>
                  </a:lnTo>
                  <a:lnTo>
                    <a:pt x="17464" y="354"/>
                  </a:lnTo>
                  <a:lnTo>
                    <a:pt x="17349" y="236"/>
                  </a:lnTo>
                  <a:lnTo>
                    <a:pt x="17119" y="118"/>
                  </a:lnTo>
                  <a:lnTo>
                    <a:pt x="16889" y="118"/>
                  </a:lnTo>
                  <a:lnTo>
                    <a:pt x="16774" y="236"/>
                  </a:lnTo>
                  <a:lnTo>
                    <a:pt x="16545" y="236"/>
                  </a:lnTo>
                  <a:lnTo>
                    <a:pt x="16430" y="236"/>
                  </a:lnTo>
                  <a:lnTo>
                    <a:pt x="16315" y="236"/>
                  </a:lnTo>
                  <a:lnTo>
                    <a:pt x="16085" y="118"/>
                  </a:lnTo>
                  <a:lnTo>
                    <a:pt x="15855" y="0"/>
                  </a:lnTo>
                  <a:lnTo>
                    <a:pt x="15740" y="236"/>
                  </a:lnTo>
                  <a:lnTo>
                    <a:pt x="15511" y="354"/>
                  </a:lnTo>
                  <a:lnTo>
                    <a:pt x="15166" y="354"/>
                  </a:lnTo>
                  <a:lnTo>
                    <a:pt x="15051" y="472"/>
                  </a:lnTo>
                  <a:lnTo>
                    <a:pt x="14821" y="590"/>
                  </a:lnTo>
                  <a:lnTo>
                    <a:pt x="14591" y="472"/>
                  </a:lnTo>
                  <a:lnTo>
                    <a:pt x="14477" y="354"/>
                  </a:lnTo>
                  <a:lnTo>
                    <a:pt x="14362" y="354"/>
                  </a:lnTo>
                  <a:lnTo>
                    <a:pt x="14247" y="354"/>
                  </a:lnTo>
                  <a:lnTo>
                    <a:pt x="14132" y="354"/>
                  </a:lnTo>
                  <a:lnTo>
                    <a:pt x="13902" y="236"/>
                  </a:lnTo>
                  <a:lnTo>
                    <a:pt x="13787" y="236"/>
                  </a:lnTo>
                  <a:lnTo>
                    <a:pt x="13672" y="354"/>
                  </a:lnTo>
                  <a:lnTo>
                    <a:pt x="13557" y="354"/>
                  </a:lnTo>
                  <a:lnTo>
                    <a:pt x="13328" y="236"/>
                  </a:lnTo>
                  <a:lnTo>
                    <a:pt x="13213" y="354"/>
                  </a:lnTo>
                  <a:lnTo>
                    <a:pt x="13098" y="472"/>
                  </a:lnTo>
                  <a:lnTo>
                    <a:pt x="12868" y="472"/>
                  </a:lnTo>
                  <a:lnTo>
                    <a:pt x="12753" y="472"/>
                  </a:lnTo>
                  <a:lnTo>
                    <a:pt x="12638" y="472"/>
                  </a:lnTo>
                  <a:lnTo>
                    <a:pt x="12523" y="472"/>
                  </a:lnTo>
                  <a:lnTo>
                    <a:pt x="12409" y="472"/>
                  </a:lnTo>
                  <a:lnTo>
                    <a:pt x="12179" y="590"/>
                  </a:lnTo>
                  <a:lnTo>
                    <a:pt x="12064" y="708"/>
                  </a:lnTo>
                  <a:lnTo>
                    <a:pt x="11834" y="590"/>
                  </a:lnTo>
                  <a:lnTo>
                    <a:pt x="11489" y="708"/>
                  </a:lnTo>
                  <a:lnTo>
                    <a:pt x="11030" y="708"/>
                  </a:lnTo>
                  <a:lnTo>
                    <a:pt x="10800" y="708"/>
                  </a:lnTo>
                  <a:lnTo>
                    <a:pt x="10570" y="826"/>
                  </a:lnTo>
                  <a:lnTo>
                    <a:pt x="10226" y="944"/>
                  </a:lnTo>
                  <a:lnTo>
                    <a:pt x="9996" y="944"/>
                  </a:lnTo>
                  <a:lnTo>
                    <a:pt x="9996" y="1062"/>
                  </a:lnTo>
                  <a:lnTo>
                    <a:pt x="9766" y="1180"/>
                  </a:lnTo>
                  <a:lnTo>
                    <a:pt x="9651" y="1180"/>
                  </a:lnTo>
                  <a:lnTo>
                    <a:pt x="9536" y="1180"/>
                  </a:lnTo>
                  <a:lnTo>
                    <a:pt x="9421" y="1416"/>
                  </a:lnTo>
                  <a:lnTo>
                    <a:pt x="9306" y="1534"/>
                  </a:lnTo>
                  <a:lnTo>
                    <a:pt x="9077" y="1652"/>
                  </a:lnTo>
                  <a:lnTo>
                    <a:pt x="8847" y="1534"/>
                  </a:lnTo>
                  <a:lnTo>
                    <a:pt x="8732" y="1652"/>
                  </a:lnTo>
                  <a:lnTo>
                    <a:pt x="8617" y="1770"/>
                  </a:lnTo>
                  <a:lnTo>
                    <a:pt x="8502" y="1770"/>
                  </a:lnTo>
                  <a:lnTo>
                    <a:pt x="8272" y="1770"/>
                  </a:lnTo>
                  <a:lnTo>
                    <a:pt x="8043" y="1889"/>
                  </a:lnTo>
                  <a:lnTo>
                    <a:pt x="7928" y="2125"/>
                  </a:lnTo>
                  <a:lnTo>
                    <a:pt x="7698" y="2361"/>
                  </a:lnTo>
                  <a:lnTo>
                    <a:pt x="7468" y="2479"/>
                  </a:lnTo>
                  <a:lnTo>
                    <a:pt x="7238" y="2597"/>
                  </a:lnTo>
                  <a:lnTo>
                    <a:pt x="7009" y="2597"/>
                  </a:lnTo>
                  <a:lnTo>
                    <a:pt x="6779" y="2361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53" name="Group 53"/>
            <p:cNvGrpSpPr/>
            <p:nvPr/>
          </p:nvGrpSpPr>
          <p:grpSpPr>
            <a:xfrm>
              <a:off x="7480264" y="5957657"/>
              <a:ext cx="401392" cy="494459"/>
              <a:chOff x="0" y="0"/>
              <a:chExt cx="401391" cy="494457"/>
            </a:xfrm>
          </p:grpSpPr>
          <p:sp>
            <p:nvSpPr>
              <p:cNvPr id="51" name="Shape 51"/>
              <p:cNvSpPr/>
              <p:nvPr/>
            </p:nvSpPr>
            <p:spPr>
              <a:xfrm>
                <a:off x="0" y="44129"/>
                <a:ext cx="401392" cy="450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15" y="8828"/>
                    </a:moveTo>
                    <a:lnTo>
                      <a:pt x="21231" y="8828"/>
                    </a:lnTo>
                    <a:lnTo>
                      <a:pt x="21231" y="9016"/>
                    </a:lnTo>
                    <a:lnTo>
                      <a:pt x="21046" y="9016"/>
                    </a:lnTo>
                    <a:lnTo>
                      <a:pt x="20862" y="9016"/>
                    </a:lnTo>
                    <a:lnTo>
                      <a:pt x="20677" y="9016"/>
                    </a:lnTo>
                    <a:lnTo>
                      <a:pt x="20492" y="9016"/>
                    </a:lnTo>
                    <a:lnTo>
                      <a:pt x="20492" y="9203"/>
                    </a:lnTo>
                    <a:lnTo>
                      <a:pt x="20308" y="9203"/>
                    </a:lnTo>
                    <a:lnTo>
                      <a:pt x="20123" y="9203"/>
                    </a:lnTo>
                    <a:lnTo>
                      <a:pt x="19938" y="9203"/>
                    </a:lnTo>
                    <a:lnTo>
                      <a:pt x="19754" y="9203"/>
                    </a:lnTo>
                    <a:lnTo>
                      <a:pt x="19385" y="9203"/>
                    </a:lnTo>
                    <a:lnTo>
                      <a:pt x="19200" y="9203"/>
                    </a:lnTo>
                    <a:lnTo>
                      <a:pt x="19015" y="9203"/>
                    </a:lnTo>
                    <a:lnTo>
                      <a:pt x="18831" y="9203"/>
                    </a:lnTo>
                    <a:lnTo>
                      <a:pt x="18646" y="9203"/>
                    </a:lnTo>
                    <a:lnTo>
                      <a:pt x="18646" y="9391"/>
                    </a:lnTo>
                    <a:lnTo>
                      <a:pt x="18462" y="9579"/>
                    </a:lnTo>
                    <a:lnTo>
                      <a:pt x="18462" y="9767"/>
                    </a:lnTo>
                    <a:lnTo>
                      <a:pt x="18277" y="9767"/>
                    </a:lnTo>
                    <a:lnTo>
                      <a:pt x="18277" y="9579"/>
                    </a:lnTo>
                    <a:lnTo>
                      <a:pt x="18092" y="9579"/>
                    </a:lnTo>
                    <a:lnTo>
                      <a:pt x="18092" y="9391"/>
                    </a:lnTo>
                    <a:lnTo>
                      <a:pt x="17908" y="9391"/>
                    </a:lnTo>
                    <a:lnTo>
                      <a:pt x="17723" y="9203"/>
                    </a:lnTo>
                    <a:lnTo>
                      <a:pt x="17908" y="9203"/>
                    </a:lnTo>
                    <a:lnTo>
                      <a:pt x="17908" y="9016"/>
                    </a:lnTo>
                    <a:lnTo>
                      <a:pt x="18092" y="9016"/>
                    </a:lnTo>
                    <a:lnTo>
                      <a:pt x="18092" y="8828"/>
                    </a:lnTo>
                    <a:lnTo>
                      <a:pt x="18277" y="8640"/>
                    </a:lnTo>
                    <a:lnTo>
                      <a:pt x="18277" y="8452"/>
                    </a:lnTo>
                    <a:lnTo>
                      <a:pt x="18277" y="8264"/>
                    </a:lnTo>
                    <a:lnTo>
                      <a:pt x="18277" y="8077"/>
                    </a:lnTo>
                    <a:lnTo>
                      <a:pt x="18092" y="7889"/>
                    </a:lnTo>
                    <a:lnTo>
                      <a:pt x="18092" y="7701"/>
                    </a:lnTo>
                    <a:lnTo>
                      <a:pt x="18092" y="7513"/>
                    </a:lnTo>
                    <a:lnTo>
                      <a:pt x="17908" y="7137"/>
                    </a:lnTo>
                    <a:lnTo>
                      <a:pt x="17723" y="6950"/>
                    </a:lnTo>
                    <a:lnTo>
                      <a:pt x="17723" y="6762"/>
                    </a:lnTo>
                    <a:lnTo>
                      <a:pt x="17538" y="6574"/>
                    </a:lnTo>
                    <a:lnTo>
                      <a:pt x="17538" y="6386"/>
                    </a:lnTo>
                    <a:lnTo>
                      <a:pt x="17538" y="6010"/>
                    </a:lnTo>
                    <a:lnTo>
                      <a:pt x="17538" y="5823"/>
                    </a:lnTo>
                    <a:lnTo>
                      <a:pt x="17723" y="5823"/>
                    </a:lnTo>
                    <a:lnTo>
                      <a:pt x="17723" y="5635"/>
                    </a:lnTo>
                    <a:lnTo>
                      <a:pt x="17723" y="5447"/>
                    </a:lnTo>
                    <a:lnTo>
                      <a:pt x="17723" y="5259"/>
                    </a:lnTo>
                    <a:lnTo>
                      <a:pt x="17723" y="5071"/>
                    </a:lnTo>
                    <a:lnTo>
                      <a:pt x="17538" y="4883"/>
                    </a:lnTo>
                    <a:lnTo>
                      <a:pt x="17723" y="4883"/>
                    </a:lnTo>
                    <a:lnTo>
                      <a:pt x="17723" y="4696"/>
                    </a:lnTo>
                    <a:lnTo>
                      <a:pt x="17538" y="4508"/>
                    </a:lnTo>
                    <a:lnTo>
                      <a:pt x="17538" y="4320"/>
                    </a:lnTo>
                    <a:lnTo>
                      <a:pt x="17538" y="4132"/>
                    </a:lnTo>
                    <a:lnTo>
                      <a:pt x="17538" y="3944"/>
                    </a:lnTo>
                    <a:lnTo>
                      <a:pt x="17538" y="3757"/>
                    </a:lnTo>
                    <a:lnTo>
                      <a:pt x="17538" y="3569"/>
                    </a:lnTo>
                    <a:lnTo>
                      <a:pt x="17538" y="3381"/>
                    </a:lnTo>
                    <a:lnTo>
                      <a:pt x="17538" y="3193"/>
                    </a:lnTo>
                    <a:lnTo>
                      <a:pt x="17538" y="3005"/>
                    </a:lnTo>
                    <a:lnTo>
                      <a:pt x="17354" y="2817"/>
                    </a:lnTo>
                    <a:lnTo>
                      <a:pt x="17354" y="2630"/>
                    </a:lnTo>
                    <a:lnTo>
                      <a:pt x="17169" y="2630"/>
                    </a:lnTo>
                    <a:lnTo>
                      <a:pt x="16985" y="2630"/>
                    </a:lnTo>
                    <a:lnTo>
                      <a:pt x="16800" y="2630"/>
                    </a:lnTo>
                    <a:lnTo>
                      <a:pt x="16431" y="2630"/>
                    </a:lnTo>
                    <a:lnTo>
                      <a:pt x="16246" y="2630"/>
                    </a:lnTo>
                    <a:lnTo>
                      <a:pt x="16062" y="2630"/>
                    </a:lnTo>
                    <a:lnTo>
                      <a:pt x="15877" y="2630"/>
                    </a:lnTo>
                    <a:lnTo>
                      <a:pt x="15692" y="2630"/>
                    </a:lnTo>
                    <a:lnTo>
                      <a:pt x="15692" y="2442"/>
                    </a:lnTo>
                    <a:lnTo>
                      <a:pt x="15877" y="2254"/>
                    </a:lnTo>
                    <a:lnTo>
                      <a:pt x="15877" y="2066"/>
                    </a:lnTo>
                    <a:lnTo>
                      <a:pt x="15877" y="1878"/>
                    </a:lnTo>
                    <a:lnTo>
                      <a:pt x="15692" y="1878"/>
                    </a:lnTo>
                    <a:lnTo>
                      <a:pt x="15508" y="1878"/>
                    </a:lnTo>
                    <a:lnTo>
                      <a:pt x="15323" y="1878"/>
                    </a:lnTo>
                    <a:lnTo>
                      <a:pt x="15138" y="1878"/>
                    </a:lnTo>
                    <a:lnTo>
                      <a:pt x="15138" y="2066"/>
                    </a:lnTo>
                    <a:lnTo>
                      <a:pt x="14954" y="2066"/>
                    </a:lnTo>
                    <a:lnTo>
                      <a:pt x="14769" y="2066"/>
                    </a:lnTo>
                    <a:lnTo>
                      <a:pt x="14585" y="2066"/>
                    </a:lnTo>
                    <a:lnTo>
                      <a:pt x="14400" y="2066"/>
                    </a:lnTo>
                    <a:lnTo>
                      <a:pt x="14215" y="2066"/>
                    </a:lnTo>
                    <a:lnTo>
                      <a:pt x="14031" y="2066"/>
                    </a:lnTo>
                    <a:lnTo>
                      <a:pt x="13846" y="2066"/>
                    </a:lnTo>
                    <a:lnTo>
                      <a:pt x="13662" y="2066"/>
                    </a:lnTo>
                    <a:lnTo>
                      <a:pt x="13662" y="2254"/>
                    </a:lnTo>
                    <a:lnTo>
                      <a:pt x="13662" y="2442"/>
                    </a:lnTo>
                    <a:lnTo>
                      <a:pt x="13662" y="2630"/>
                    </a:lnTo>
                    <a:lnTo>
                      <a:pt x="13662" y="2817"/>
                    </a:lnTo>
                    <a:lnTo>
                      <a:pt x="13477" y="3005"/>
                    </a:lnTo>
                    <a:lnTo>
                      <a:pt x="13477" y="3193"/>
                    </a:lnTo>
                    <a:lnTo>
                      <a:pt x="13477" y="3381"/>
                    </a:lnTo>
                    <a:lnTo>
                      <a:pt x="13292" y="3381"/>
                    </a:lnTo>
                    <a:lnTo>
                      <a:pt x="13292" y="3569"/>
                    </a:lnTo>
                    <a:lnTo>
                      <a:pt x="13292" y="3757"/>
                    </a:lnTo>
                    <a:lnTo>
                      <a:pt x="13292" y="3944"/>
                    </a:lnTo>
                    <a:lnTo>
                      <a:pt x="13108" y="3944"/>
                    </a:lnTo>
                    <a:lnTo>
                      <a:pt x="12923" y="3944"/>
                    </a:lnTo>
                    <a:lnTo>
                      <a:pt x="12738" y="3944"/>
                    </a:lnTo>
                    <a:lnTo>
                      <a:pt x="12554" y="3944"/>
                    </a:lnTo>
                    <a:lnTo>
                      <a:pt x="12369" y="3757"/>
                    </a:lnTo>
                    <a:lnTo>
                      <a:pt x="12185" y="3757"/>
                    </a:lnTo>
                    <a:lnTo>
                      <a:pt x="12000" y="3757"/>
                    </a:lnTo>
                    <a:lnTo>
                      <a:pt x="12000" y="3944"/>
                    </a:lnTo>
                    <a:lnTo>
                      <a:pt x="11815" y="3944"/>
                    </a:lnTo>
                    <a:lnTo>
                      <a:pt x="11631" y="3944"/>
                    </a:lnTo>
                    <a:lnTo>
                      <a:pt x="11446" y="3944"/>
                    </a:lnTo>
                    <a:lnTo>
                      <a:pt x="11262" y="4132"/>
                    </a:lnTo>
                    <a:lnTo>
                      <a:pt x="11077" y="4132"/>
                    </a:lnTo>
                    <a:lnTo>
                      <a:pt x="10892" y="4132"/>
                    </a:lnTo>
                    <a:lnTo>
                      <a:pt x="10708" y="4132"/>
                    </a:lnTo>
                    <a:lnTo>
                      <a:pt x="10523" y="4132"/>
                    </a:lnTo>
                    <a:lnTo>
                      <a:pt x="10338" y="3944"/>
                    </a:lnTo>
                    <a:lnTo>
                      <a:pt x="10154" y="3944"/>
                    </a:lnTo>
                    <a:lnTo>
                      <a:pt x="10154" y="3757"/>
                    </a:lnTo>
                    <a:lnTo>
                      <a:pt x="9969" y="3757"/>
                    </a:lnTo>
                    <a:lnTo>
                      <a:pt x="9969" y="3569"/>
                    </a:lnTo>
                    <a:lnTo>
                      <a:pt x="9785" y="3381"/>
                    </a:lnTo>
                    <a:lnTo>
                      <a:pt x="9600" y="3193"/>
                    </a:lnTo>
                    <a:lnTo>
                      <a:pt x="9600" y="3005"/>
                    </a:lnTo>
                    <a:lnTo>
                      <a:pt x="9415" y="3005"/>
                    </a:lnTo>
                    <a:lnTo>
                      <a:pt x="9415" y="2817"/>
                    </a:lnTo>
                    <a:lnTo>
                      <a:pt x="9231" y="2817"/>
                    </a:lnTo>
                    <a:lnTo>
                      <a:pt x="9231" y="2630"/>
                    </a:lnTo>
                    <a:lnTo>
                      <a:pt x="9231" y="2442"/>
                    </a:lnTo>
                    <a:lnTo>
                      <a:pt x="9231" y="2254"/>
                    </a:lnTo>
                    <a:lnTo>
                      <a:pt x="9046" y="2254"/>
                    </a:lnTo>
                    <a:lnTo>
                      <a:pt x="9046" y="2066"/>
                    </a:lnTo>
                    <a:lnTo>
                      <a:pt x="9046" y="1878"/>
                    </a:lnTo>
                    <a:lnTo>
                      <a:pt x="8862" y="1878"/>
                    </a:lnTo>
                    <a:lnTo>
                      <a:pt x="8862" y="1690"/>
                    </a:lnTo>
                    <a:lnTo>
                      <a:pt x="8862" y="1503"/>
                    </a:lnTo>
                    <a:lnTo>
                      <a:pt x="8862" y="1315"/>
                    </a:lnTo>
                    <a:lnTo>
                      <a:pt x="8862" y="1127"/>
                    </a:lnTo>
                    <a:lnTo>
                      <a:pt x="8677" y="939"/>
                    </a:lnTo>
                    <a:lnTo>
                      <a:pt x="8677" y="751"/>
                    </a:lnTo>
                    <a:lnTo>
                      <a:pt x="8677" y="563"/>
                    </a:lnTo>
                    <a:lnTo>
                      <a:pt x="8492" y="376"/>
                    </a:lnTo>
                    <a:lnTo>
                      <a:pt x="8308" y="376"/>
                    </a:lnTo>
                    <a:lnTo>
                      <a:pt x="8123" y="188"/>
                    </a:lnTo>
                    <a:lnTo>
                      <a:pt x="8123" y="0"/>
                    </a:lnTo>
                    <a:lnTo>
                      <a:pt x="7938" y="0"/>
                    </a:lnTo>
                    <a:lnTo>
                      <a:pt x="7754" y="0"/>
                    </a:lnTo>
                    <a:lnTo>
                      <a:pt x="7569" y="0"/>
                    </a:lnTo>
                    <a:lnTo>
                      <a:pt x="7385" y="0"/>
                    </a:lnTo>
                    <a:lnTo>
                      <a:pt x="7015" y="0"/>
                    </a:lnTo>
                    <a:lnTo>
                      <a:pt x="6831" y="0"/>
                    </a:lnTo>
                    <a:lnTo>
                      <a:pt x="6646" y="0"/>
                    </a:lnTo>
                    <a:lnTo>
                      <a:pt x="6646" y="188"/>
                    </a:lnTo>
                    <a:lnTo>
                      <a:pt x="6462" y="188"/>
                    </a:lnTo>
                    <a:lnTo>
                      <a:pt x="6277" y="188"/>
                    </a:lnTo>
                    <a:lnTo>
                      <a:pt x="6092" y="188"/>
                    </a:lnTo>
                    <a:lnTo>
                      <a:pt x="5908" y="188"/>
                    </a:lnTo>
                    <a:lnTo>
                      <a:pt x="5723" y="188"/>
                    </a:lnTo>
                    <a:lnTo>
                      <a:pt x="5538" y="188"/>
                    </a:lnTo>
                    <a:lnTo>
                      <a:pt x="5354" y="188"/>
                    </a:lnTo>
                    <a:lnTo>
                      <a:pt x="5169" y="188"/>
                    </a:lnTo>
                    <a:lnTo>
                      <a:pt x="4985" y="188"/>
                    </a:lnTo>
                    <a:lnTo>
                      <a:pt x="4800" y="0"/>
                    </a:lnTo>
                    <a:lnTo>
                      <a:pt x="4615" y="188"/>
                    </a:lnTo>
                    <a:lnTo>
                      <a:pt x="4431" y="188"/>
                    </a:lnTo>
                    <a:lnTo>
                      <a:pt x="4246" y="188"/>
                    </a:lnTo>
                    <a:lnTo>
                      <a:pt x="4062" y="188"/>
                    </a:lnTo>
                    <a:lnTo>
                      <a:pt x="3877" y="188"/>
                    </a:lnTo>
                    <a:lnTo>
                      <a:pt x="3692" y="188"/>
                    </a:lnTo>
                    <a:lnTo>
                      <a:pt x="3508" y="188"/>
                    </a:lnTo>
                    <a:lnTo>
                      <a:pt x="3323" y="188"/>
                    </a:lnTo>
                    <a:lnTo>
                      <a:pt x="3138" y="188"/>
                    </a:lnTo>
                    <a:lnTo>
                      <a:pt x="2954" y="188"/>
                    </a:lnTo>
                    <a:lnTo>
                      <a:pt x="2769" y="188"/>
                    </a:lnTo>
                    <a:lnTo>
                      <a:pt x="2585" y="188"/>
                    </a:lnTo>
                    <a:lnTo>
                      <a:pt x="2585" y="376"/>
                    </a:lnTo>
                    <a:lnTo>
                      <a:pt x="2400" y="376"/>
                    </a:lnTo>
                    <a:lnTo>
                      <a:pt x="2215" y="376"/>
                    </a:lnTo>
                    <a:lnTo>
                      <a:pt x="2215" y="563"/>
                    </a:lnTo>
                    <a:lnTo>
                      <a:pt x="2031" y="563"/>
                    </a:lnTo>
                    <a:lnTo>
                      <a:pt x="1846" y="563"/>
                    </a:lnTo>
                    <a:lnTo>
                      <a:pt x="1662" y="563"/>
                    </a:lnTo>
                    <a:lnTo>
                      <a:pt x="1662" y="751"/>
                    </a:lnTo>
                    <a:lnTo>
                      <a:pt x="1477" y="751"/>
                    </a:lnTo>
                    <a:lnTo>
                      <a:pt x="1292" y="751"/>
                    </a:lnTo>
                    <a:lnTo>
                      <a:pt x="1292" y="939"/>
                    </a:lnTo>
                    <a:lnTo>
                      <a:pt x="1477" y="1127"/>
                    </a:lnTo>
                    <a:lnTo>
                      <a:pt x="1662" y="1503"/>
                    </a:lnTo>
                    <a:lnTo>
                      <a:pt x="1662" y="1690"/>
                    </a:lnTo>
                    <a:lnTo>
                      <a:pt x="2031" y="2066"/>
                    </a:lnTo>
                    <a:lnTo>
                      <a:pt x="2215" y="2254"/>
                    </a:lnTo>
                    <a:lnTo>
                      <a:pt x="2215" y="2442"/>
                    </a:lnTo>
                    <a:lnTo>
                      <a:pt x="2400" y="2817"/>
                    </a:lnTo>
                    <a:lnTo>
                      <a:pt x="2400" y="3193"/>
                    </a:lnTo>
                    <a:lnTo>
                      <a:pt x="2585" y="3757"/>
                    </a:lnTo>
                    <a:lnTo>
                      <a:pt x="2769" y="4132"/>
                    </a:lnTo>
                    <a:lnTo>
                      <a:pt x="2769" y="4320"/>
                    </a:lnTo>
                    <a:lnTo>
                      <a:pt x="2954" y="4320"/>
                    </a:lnTo>
                    <a:lnTo>
                      <a:pt x="2954" y="4883"/>
                    </a:lnTo>
                    <a:lnTo>
                      <a:pt x="2954" y="5071"/>
                    </a:lnTo>
                    <a:lnTo>
                      <a:pt x="2954" y="5447"/>
                    </a:lnTo>
                    <a:lnTo>
                      <a:pt x="2769" y="5635"/>
                    </a:lnTo>
                    <a:lnTo>
                      <a:pt x="2585" y="5823"/>
                    </a:lnTo>
                    <a:lnTo>
                      <a:pt x="2585" y="6010"/>
                    </a:lnTo>
                    <a:lnTo>
                      <a:pt x="2769" y="6386"/>
                    </a:lnTo>
                    <a:lnTo>
                      <a:pt x="2769" y="6950"/>
                    </a:lnTo>
                    <a:lnTo>
                      <a:pt x="2954" y="7513"/>
                    </a:lnTo>
                    <a:lnTo>
                      <a:pt x="3138" y="7701"/>
                    </a:lnTo>
                    <a:lnTo>
                      <a:pt x="3323" y="8077"/>
                    </a:lnTo>
                    <a:lnTo>
                      <a:pt x="3692" y="8452"/>
                    </a:lnTo>
                    <a:lnTo>
                      <a:pt x="3877" y="8828"/>
                    </a:lnTo>
                    <a:lnTo>
                      <a:pt x="3877" y="9016"/>
                    </a:lnTo>
                    <a:lnTo>
                      <a:pt x="3692" y="9203"/>
                    </a:lnTo>
                    <a:lnTo>
                      <a:pt x="3692" y="9391"/>
                    </a:lnTo>
                    <a:lnTo>
                      <a:pt x="3692" y="9579"/>
                    </a:lnTo>
                    <a:lnTo>
                      <a:pt x="3692" y="9767"/>
                    </a:lnTo>
                    <a:lnTo>
                      <a:pt x="3692" y="9955"/>
                    </a:lnTo>
                    <a:lnTo>
                      <a:pt x="3692" y="10143"/>
                    </a:lnTo>
                    <a:lnTo>
                      <a:pt x="3692" y="10330"/>
                    </a:lnTo>
                    <a:lnTo>
                      <a:pt x="3692" y="10518"/>
                    </a:lnTo>
                    <a:lnTo>
                      <a:pt x="3692" y="10706"/>
                    </a:lnTo>
                    <a:lnTo>
                      <a:pt x="3508" y="11082"/>
                    </a:lnTo>
                    <a:lnTo>
                      <a:pt x="3508" y="11457"/>
                    </a:lnTo>
                    <a:lnTo>
                      <a:pt x="3323" y="11645"/>
                    </a:lnTo>
                    <a:lnTo>
                      <a:pt x="3138" y="11833"/>
                    </a:lnTo>
                    <a:lnTo>
                      <a:pt x="2954" y="12209"/>
                    </a:lnTo>
                    <a:lnTo>
                      <a:pt x="2585" y="12209"/>
                    </a:lnTo>
                    <a:lnTo>
                      <a:pt x="2215" y="12397"/>
                    </a:lnTo>
                    <a:lnTo>
                      <a:pt x="2215" y="12584"/>
                    </a:lnTo>
                    <a:lnTo>
                      <a:pt x="2215" y="12772"/>
                    </a:lnTo>
                    <a:lnTo>
                      <a:pt x="2031" y="12960"/>
                    </a:lnTo>
                    <a:lnTo>
                      <a:pt x="1662" y="13336"/>
                    </a:lnTo>
                    <a:lnTo>
                      <a:pt x="1662" y="13523"/>
                    </a:lnTo>
                    <a:lnTo>
                      <a:pt x="1477" y="13711"/>
                    </a:lnTo>
                    <a:lnTo>
                      <a:pt x="1477" y="13899"/>
                    </a:lnTo>
                    <a:lnTo>
                      <a:pt x="1477" y="14087"/>
                    </a:lnTo>
                    <a:lnTo>
                      <a:pt x="1477" y="14275"/>
                    </a:lnTo>
                    <a:lnTo>
                      <a:pt x="1292" y="14650"/>
                    </a:lnTo>
                    <a:lnTo>
                      <a:pt x="1108" y="14838"/>
                    </a:lnTo>
                    <a:lnTo>
                      <a:pt x="1108" y="15214"/>
                    </a:lnTo>
                    <a:lnTo>
                      <a:pt x="1108" y="15402"/>
                    </a:lnTo>
                    <a:lnTo>
                      <a:pt x="923" y="15777"/>
                    </a:lnTo>
                    <a:lnTo>
                      <a:pt x="923" y="16153"/>
                    </a:lnTo>
                    <a:lnTo>
                      <a:pt x="923" y="16529"/>
                    </a:lnTo>
                    <a:lnTo>
                      <a:pt x="738" y="16904"/>
                    </a:lnTo>
                    <a:lnTo>
                      <a:pt x="554" y="17280"/>
                    </a:lnTo>
                    <a:lnTo>
                      <a:pt x="554" y="17656"/>
                    </a:lnTo>
                    <a:lnTo>
                      <a:pt x="185" y="17843"/>
                    </a:lnTo>
                    <a:lnTo>
                      <a:pt x="185" y="18219"/>
                    </a:lnTo>
                    <a:lnTo>
                      <a:pt x="185" y="18595"/>
                    </a:lnTo>
                    <a:lnTo>
                      <a:pt x="185" y="18970"/>
                    </a:lnTo>
                    <a:lnTo>
                      <a:pt x="185" y="19346"/>
                    </a:lnTo>
                    <a:lnTo>
                      <a:pt x="185" y="19534"/>
                    </a:lnTo>
                    <a:lnTo>
                      <a:pt x="185" y="19346"/>
                    </a:lnTo>
                    <a:lnTo>
                      <a:pt x="0" y="19158"/>
                    </a:lnTo>
                    <a:lnTo>
                      <a:pt x="0" y="19534"/>
                    </a:lnTo>
                    <a:lnTo>
                      <a:pt x="185" y="19910"/>
                    </a:lnTo>
                    <a:lnTo>
                      <a:pt x="185" y="20285"/>
                    </a:lnTo>
                    <a:lnTo>
                      <a:pt x="185" y="20473"/>
                    </a:lnTo>
                    <a:lnTo>
                      <a:pt x="185" y="20285"/>
                    </a:lnTo>
                    <a:lnTo>
                      <a:pt x="554" y="20285"/>
                    </a:lnTo>
                    <a:lnTo>
                      <a:pt x="923" y="19910"/>
                    </a:lnTo>
                    <a:lnTo>
                      <a:pt x="1108" y="20097"/>
                    </a:lnTo>
                    <a:lnTo>
                      <a:pt x="1292" y="20097"/>
                    </a:lnTo>
                    <a:lnTo>
                      <a:pt x="1662" y="19722"/>
                    </a:lnTo>
                    <a:lnTo>
                      <a:pt x="2031" y="19534"/>
                    </a:lnTo>
                    <a:lnTo>
                      <a:pt x="2769" y="19534"/>
                    </a:lnTo>
                    <a:lnTo>
                      <a:pt x="2954" y="19722"/>
                    </a:lnTo>
                    <a:lnTo>
                      <a:pt x="3138" y="19910"/>
                    </a:lnTo>
                    <a:lnTo>
                      <a:pt x="3508" y="20097"/>
                    </a:lnTo>
                    <a:lnTo>
                      <a:pt x="3877" y="20285"/>
                    </a:lnTo>
                    <a:lnTo>
                      <a:pt x="4062" y="20473"/>
                    </a:lnTo>
                    <a:lnTo>
                      <a:pt x="4246" y="20473"/>
                    </a:lnTo>
                    <a:lnTo>
                      <a:pt x="4431" y="20473"/>
                    </a:lnTo>
                    <a:lnTo>
                      <a:pt x="4800" y="20473"/>
                    </a:lnTo>
                    <a:lnTo>
                      <a:pt x="5354" y="20473"/>
                    </a:lnTo>
                    <a:lnTo>
                      <a:pt x="5908" y="20473"/>
                    </a:lnTo>
                    <a:lnTo>
                      <a:pt x="6092" y="20473"/>
                    </a:lnTo>
                    <a:lnTo>
                      <a:pt x="8123" y="20473"/>
                    </a:lnTo>
                    <a:lnTo>
                      <a:pt x="10154" y="20285"/>
                    </a:lnTo>
                    <a:lnTo>
                      <a:pt x="11446" y="20285"/>
                    </a:lnTo>
                    <a:lnTo>
                      <a:pt x="11631" y="20285"/>
                    </a:lnTo>
                    <a:lnTo>
                      <a:pt x="11631" y="20473"/>
                    </a:lnTo>
                    <a:lnTo>
                      <a:pt x="11815" y="20473"/>
                    </a:lnTo>
                    <a:lnTo>
                      <a:pt x="12000" y="20849"/>
                    </a:lnTo>
                    <a:lnTo>
                      <a:pt x="12185" y="21037"/>
                    </a:lnTo>
                    <a:lnTo>
                      <a:pt x="12738" y="21224"/>
                    </a:lnTo>
                    <a:lnTo>
                      <a:pt x="13108" y="21224"/>
                    </a:lnTo>
                    <a:lnTo>
                      <a:pt x="13662" y="21224"/>
                    </a:lnTo>
                    <a:lnTo>
                      <a:pt x="14215" y="21224"/>
                    </a:lnTo>
                    <a:lnTo>
                      <a:pt x="14585" y="21224"/>
                    </a:lnTo>
                    <a:lnTo>
                      <a:pt x="15138" y="21224"/>
                    </a:lnTo>
                    <a:lnTo>
                      <a:pt x="15508" y="21412"/>
                    </a:lnTo>
                    <a:lnTo>
                      <a:pt x="16062" y="21412"/>
                    </a:lnTo>
                    <a:lnTo>
                      <a:pt x="16431" y="21600"/>
                    </a:lnTo>
                    <a:lnTo>
                      <a:pt x="16800" y="21600"/>
                    </a:lnTo>
                    <a:lnTo>
                      <a:pt x="16985" y="21600"/>
                    </a:lnTo>
                    <a:lnTo>
                      <a:pt x="17169" y="21600"/>
                    </a:lnTo>
                    <a:lnTo>
                      <a:pt x="17908" y="21412"/>
                    </a:lnTo>
                    <a:lnTo>
                      <a:pt x="18831" y="21224"/>
                    </a:lnTo>
                    <a:lnTo>
                      <a:pt x="19569" y="21037"/>
                    </a:lnTo>
                    <a:lnTo>
                      <a:pt x="19938" y="20849"/>
                    </a:lnTo>
                    <a:lnTo>
                      <a:pt x="19754" y="20849"/>
                    </a:lnTo>
                    <a:lnTo>
                      <a:pt x="19754" y="20661"/>
                    </a:lnTo>
                    <a:lnTo>
                      <a:pt x="19569" y="20661"/>
                    </a:lnTo>
                    <a:lnTo>
                      <a:pt x="19569" y="20473"/>
                    </a:lnTo>
                    <a:lnTo>
                      <a:pt x="19385" y="20473"/>
                    </a:lnTo>
                    <a:lnTo>
                      <a:pt x="19200" y="20285"/>
                    </a:lnTo>
                    <a:lnTo>
                      <a:pt x="19200" y="20097"/>
                    </a:lnTo>
                    <a:lnTo>
                      <a:pt x="19015" y="20097"/>
                    </a:lnTo>
                    <a:lnTo>
                      <a:pt x="18831" y="19910"/>
                    </a:lnTo>
                    <a:lnTo>
                      <a:pt x="18646" y="19722"/>
                    </a:lnTo>
                    <a:lnTo>
                      <a:pt x="18462" y="19534"/>
                    </a:lnTo>
                    <a:lnTo>
                      <a:pt x="18277" y="19534"/>
                    </a:lnTo>
                    <a:lnTo>
                      <a:pt x="18277" y="19346"/>
                    </a:lnTo>
                    <a:lnTo>
                      <a:pt x="18092" y="19158"/>
                    </a:lnTo>
                    <a:lnTo>
                      <a:pt x="17908" y="18970"/>
                    </a:lnTo>
                    <a:lnTo>
                      <a:pt x="17908" y="18783"/>
                    </a:lnTo>
                    <a:lnTo>
                      <a:pt x="17908" y="18595"/>
                    </a:lnTo>
                    <a:lnTo>
                      <a:pt x="17908" y="18407"/>
                    </a:lnTo>
                    <a:lnTo>
                      <a:pt x="17908" y="18219"/>
                    </a:lnTo>
                    <a:lnTo>
                      <a:pt x="17908" y="18031"/>
                    </a:lnTo>
                    <a:lnTo>
                      <a:pt x="17908" y="17843"/>
                    </a:lnTo>
                    <a:lnTo>
                      <a:pt x="17908" y="17656"/>
                    </a:lnTo>
                    <a:lnTo>
                      <a:pt x="17908" y="17468"/>
                    </a:lnTo>
                    <a:lnTo>
                      <a:pt x="17908" y="17280"/>
                    </a:lnTo>
                    <a:lnTo>
                      <a:pt x="17908" y="17092"/>
                    </a:lnTo>
                    <a:lnTo>
                      <a:pt x="17908" y="16904"/>
                    </a:lnTo>
                    <a:lnTo>
                      <a:pt x="17908" y="16717"/>
                    </a:lnTo>
                    <a:lnTo>
                      <a:pt x="17908" y="16529"/>
                    </a:lnTo>
                    <a:lnTo>
                      <a:pt x="17908" y="16341"/>
                    </a:lnTo>
                    <a:lnTo>
                      <a:pt x="17908" y="16153"/>
                    </a:lnTo>
                    <a:lnTo>
                      <a:pt x="17908" y="15965"/>
                    </a:lnTo>
                    <a:lnTo>
                      <a:pt x="17908" y="15590"/>
                    </a:lnTo>
                    <a:lnTo>
                      <a:pt x="17908" y="15402"/>
                    </a:lnTo>
                    <a:lnTo>
                      <a:pt x="17908" y="15214"/>
                    </a:lnTo>
                    <a:lnTo>
                      <a:pt x="17908" y="15026"/>
                    </a:lnTo>
                    <a:lnTo>
                      <a:pt x="17908" y="14838"/>
                    </a:lnTo>
                    <a:lnTo>
                      <a:pt x="17908" y="14463"/>
                    </a:lnTo>
                    <a:lnTo>
                      <a:pt x="17908" y="14275"/>
                    </a:lnTo>
                    <a:lnTo>
                      <a:pt x="17908" y="14087"/>
                    </a:lnTo>
                    <a:lnTo>
                      <a:pt x="17908" y="13711"/>
                    </a:lnTo>
                    <a:lnTo>
                      <a:pt x="17908" y="13523"/>
                    </a:lnTo>
                    <a:lnTo>
                      <a:pt x="17908" y="13336"/>
                    </a:lnTo>
                    <a:lnTo>
                      <a:pt x="17908" y="12960"/>
                    </a:lnTo>
                    <a:lnTo>
                      <a:pt x="17908" y="12772"/>
                    </a:lnTo>
                    <a:lnTo>
                      <a:pt x="17908" y="12584"/>
                    </a:lnTo>
                    <a:lnTo>
                      <a:pt x="18092" y="12584"/>
                    </a:lnTo>
                    <a:lnTo>
                      <a:pt x="18277" y="12584"/>
                    </a:lnTo>
                    <a:lnTo>
                      <a:pt x="18462" y="12584"/>
                    </a:lnTo>
                    <a:lnTo>
                      <a:pt x="18646" y="12584"/>
                    </a:lnTo>
                    <a:lnTo>
                      <a:pt x="18831" y="12584"/>
                    </a:lnTo>
                    <a:lnTo>
                      <a:pt x="19015" y="12584"/>
                    </a:lnTo>
                    <a:lnTo>
                      <a:pt x="19200" y="12584"/>
                    </a:lnTo>
                    <a:lnTo>
                      <a:pt x="19385" y="12584"/>
                    </a:lnTo>
                    <a:lnTo>
                      <a:pt x="19754" y="12584"/>
                    </a:lnTo>
                    <a:lnTo>
                      <a:pt x="19938" y="12584"/>
                    </a:lnTo>
                    <a:lnTo>
                      <a:pt x="20123" y="12584"/>
                    </a:lnTo>
                    <a:lnTo>
                      <a:pt x="20492" y="12584"/>
                    </a:lnTo>
                    <a:lnTo>
                      <a:pt x="20677" y="12584"/>
                    </a:lnTo>
                    <a:lnTo>
                      <a:pt x="20862" y="12584"/>
                    </a:lnTo>
                    <a:lnTo>
                      <a:pt x="21046" y="12584"/>
                    </a:lnTo>
                    <a:lnTo>
                      <a:pt x="21231" y="12584"/>
                    </a:lnTo>
                    <a:lnTo>
                      <a:pt x="21415" y="12584"/>
                    </a:lnTo>
                    <a:lnTo>
                      <a:pt x="21600" y="12584"/>
                    </a:lnTo>
                    <a:lnTo>
                      <a:pt x="21415" y="12584"/>
                    </a:lnTo>
                    <a:lnTo>
                      <a:pt x="21231" y="12397"/>
                    </a:lnTo>
                    <a:lnTo>
                      <a:pt x="21231" y="12209"/>
                    </a:lnTo>
                    <a:lnTo>
                      <a:pt x="21231" y="12021"/>
                    </a:lnTo>
                    <a:lnTo>
                      <a:pt x="21231" y="11833"/>
                    </a:lnTo>
                    <a:lnTo>
                      <a:pt x="21231" y="11645"/>
                    </a:lnTo>
                    <a:lnTo>
                      <a:pt x="21231" y="11457"/>
                    </a:lnTo>
                    <a:lnTo>
                      <a:pt x="21231" y="11270"/>
                    </a:lnTo>
                    <a:lnTo>
                      <a:pt x="21415" y="11082"/>
                    </a:lnTo>
                    <a:lnTo>
                      <a:pt x="21231" y="11082"/>
                    </a:lnTo>
                    <a:lnTo>
                      <a:pt x="21231" y="10894"/>
                    </a:lnTo>
                    <a:lnTo>
                      <a:pt x="21231" y="10706"/>
                    </a:lnTo>
                    <a:lnTo>
                      <a:pt x="21231" y="10518"/>
                    </a:lnTo>
                    <a:lnTo>
                      <a:pt x="21415" y="10330"/>
                    </a:lnTo>
                    <a:lnTo>
                      <a:pt x="21415" y="10143"/>
                    </a:lnTo>
                    <a:lnTo>
                      <a:pt x="21415" y="9955"/>
                    </a:lnTo>
                    <a:lnTo>
                      <a:pt x="21415" y="9767"/>
                    </a:lnTo>
                    <a:lnTo>
                      <a:pt x="21415" y="9579"/>
                    </a:lnTo>
                    <a:lnTo>
                      <a:pt x="21415" y="9391"/>
                    </a:lnTo>
                    <a:lnTo>
                      <a:pt x="21415" y="9203"/>
                    </a:lnTo>
                    <a:lnTo>
                      <a:pt x="21415" y="9016"/>
                    </a:lnTo>
                    <a:lnTo>
                      <a:pt x="21415" y="8828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2" name="Shape 52"/>
              <p:cNvSpPr/>
              <p:nvPr/>
            </p:nvSpPr>
            <p:spPr>
              <a:xfrm>
                <a:off x="13666" y="0"/>
                <a:ext cx="30877" cy="509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800" y="19938"/>
                    </a:moveTo>
                    <a:lnTo>
                      <a:pt x="2400" y="18277"/>
                    </a:lnTo>
                    <a:lnTo>
                      <a:pt x="2400" y="14954"/>
                    </a:lnTo>
                    <a:lnTo>
                      <a:pt x="2400" y="11631"/>
                    </a:lnTo>
                    <a:lnTo>
                      <a:pt x="0" y="9969"/>
                    </a:lnTo>
                    <a:lnTo>
                      <a:pt x="4800" y="6646"/>
                    </a:lnTo>
                    <a:lnTo>
                      <a:pt x="9600" y="4985"/>
                    </a:lnTo>
                    <a:lnTo>
                      <a:pt x="12000" y="0"/>
                    </a:lnTo>
                    <a:lnTo>
                      <a:pt x="16800" y="0"/>
                    </a:lnTo>
                    <a:lnTo>
                      <a:pt x="21600" y="0"/>
                    </a:lnTo>
                    <a:lnTo>
                      <a:pt x="21600" y="3323"/>
                    </a:lnTo>
                    <a:lnTo>
                      <a:pt x="16800" y="4985"/>
                    </a:lnTo>
                    <a:lnTo>
                      <a:pt x="14400" y="8308"/>
                    </a:lnTo>
                    <a:lnTo>
                      <a:pt x="12000" y="11631"/>
                    </a:lnTo>
                    <a:lnTo>
                      <a:pt x="12000" y="16615"/>
                    </a:lnTo>
                    <a:lnTo>
                      <a:pt x="12000" y="19938"/>
                    </a:lnTo>
                    <a:lnTo>
                      <a:pt x="7200" y="21600"/>
                    </a:lnTo>
                    <a:lnTo>
                      <a:pt x="4800" y="19938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54" name="Shape 54"/>
            <p:cNvSpPr/>
            <p:nvPr/>
          </p:nvSpPr>
          <p:spPr>
            <a:xfrm>
              <a:off x="9299038" y="7705815"/>
              <a:ext cx="63588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0" y="9969"/>
                  </a:moveTo>
                  <a:lnTo>
                    <a:pt x="17550" y="9969"/>
                  </a:lnTo>
                  <a:lnTo>
                    <a:pt x="18900" y="8308"/>
                  </a:lnTo>
                  <a:lnTo>
                    <a:pt x="21600" y="8308"/>
                  </a:lnTo>
                  <a:lnTo>
                    <a:pt x="21600" y="9969"/>
                  </a:lnTo>
                  <a:lnTo>
                    <a:pt x="21600" y="11631"/>
                  </a:lnTo>
                  <a:lnTo>
                    <a:pt x="20250" y="14954"/>
                  </a:lnTo>
                  <a:lnTo>
                    <a:pt x="18900" y="16615"/>
                  </a:lnTo>
                  <a:lnTo>
                    <a:pt x="17550" y="14954"/>
                  </a:lnTo>
                  <a:lnTo>
                    <a:pt x="13500" y="14954"/>
                  </a:lnTo>
                  <a:lnTo>
                    <a:pt x="13500" y="18277"/>
                  </a:lnTo>
                  <a:lnTo>
                    <a:pt x="16200" y="19938"/>
                  </a:lnTo>
                  <a:lnTo>
                    <a:pt x="16200" y="18277"/>
                  </a:lnTo>
                  <a:lnTo>
                    <a:pt x="17550" y="18277"/>
                  </a:lnTo>
                  <a:lnTo>
                    <a:pt x="18900" y="18277"/>
                  </a:lnTo>
                  <a:lnTo>
                    <a:pt x="17550" y="19938"/>
                  </a:lnTo>
                  <a:lnTo>
                    <a:pt x="18900" y="19938"/>
                  </a:lnTo>
                  <a:lnTo>
                    <a:pt x="16200" y="21600"/>
                  </a:lnTo>
                  <a:lnTo>
                    <a:pt x="13500" y="19938"/>
                  </a:lnTo>
                  <a:lnTo>
                    <a:pt x="13500" y="18277"/>
                  </a:lnTo>
                  <a:lnTo>
                    <a:pt x="12150" y="18277"/>
                  </a:lnTo>
                  <a:lnTo>
                    <a:pt x="10800" y="18277"/>
                  </a:lnTo>
                  <a:lnTo>
                    <a:pt x="10800" y="19938"/>
                  </a:lnTo>
                  <a:lnTo>
                    <a:pt x="9450" y="19938"/>
                  </a:lnTo>
                  <a:lnTo>
                    <a:pt x="9450" y="18277"/>
                  </a:lnTo>
                  <a:lnTo>
                    <a:pt x="6750" y="18277"/>
                  </a:lnTo>
                  <a:lnTo>
                    <a:pt x="5400" y="19938"/>
                  </a:lnTo>
                  <a:lnTo>
                    <a:pt x="4050" y="19938"/>
                  </a:lnTo>
                  <a:lnTo>
                    <a:pt x="2700" y="19938"/>
                  </a:lnTo>
                  <a:lnTo>
                    <a:pt x="4050" y="21600"/>
                  </a:lnTo>
                  <a:lnTo>
                    <a:pt x="1350" y="18277"/>
                  </a:lnTo>
                  <a:lnTo>
                    <a:pt x="2700" y="16615"/>
                  </a:lnTo>
                  <a:lnTo>
                    <a:pt x="4050" y="14954"/>
                  </a:lnTo>
                  <a:lnTo>
                    <a:pt x="4050" y="11631"/>
                  </a:lnTo>
                  <a:lnTo>
                    <a:pt x="4050" y="13292"/>
                  </a:lnTo>
                  <a:lnTo>
                    <a:pt x="2700" y="13292"/>
                  </a:lnTo>
                  <a:lnTo>
                    <a:pt x="13500" y="9969"/>
                  </a:lnTo>
                  <a:lnTo>
                    <a:pt x="1350" y="9969"/>
                  </a:lnTo>
                  <a:lnTo>
                    <a:pt x="0" y="8308"/>
                  </a:lnTo>
                  <a:lnTo>
                    <a:pt x="1350" y="6646"/>
                  </a:lnTo>
                  <a:lnTo>
                    <a:pt x="0" y="4985"/>
                  </a:lnTo>
                  <a:lnTo>
                    <a:pt x="0" y="3323"/>
                  </a:lnTo>
                  <a:lnTo>
                    <a:pt x="0" y="1662"/>
                  </a:lnTo>
                  <a:lnTo>
                    <a:pt x="1350" y="1662"/>
                  </a:lnTo>
                  <a:lnTo>
                    <a:pt x="1350" y="0"/>
                  </a:lnTo>
                  <a:lnTo>
                    <a:pt x="2700" y="0"/>
                  </a:lnTo>
                  <a:lnTo>
                    <a:pt x="4050" y="1662"/>
                  </a:lnTo>
                  <a:lnTo>
                    <a:pt x="2700" y="3323"/>
                  </a:lnTo>
                  <a:lnTo>
                    <a:pt x="5400" y="1662"/>
                  </a:lnTo>
                  <a:lnTo>
                    <a:pt x="5400" y="4985"/>
                  </a:lnTo>
                  <a:lnTo>
                    <a:pt x="2700" y="4985"/>
                  </a:lnTo>
                  <a:lnTo>
                    <a:pt x="4050" y="6646"/>
                  </a:lnTo>
                  <a:lnTo>
                    <a:pt x="2700" y="8308"/>
                  </a:lnTo>
                  <a:lnTo>
                    <a:pt x="4050" y="8308"/>
                  </a:lnTo>
                  <a:lnTo>
                    <a:pt x="6750" y="8308"/>
                  </a:lnTo>
                  <a:lnTo>
                    <a:pt x="9450" y="8308"/>
                  </a:lnTo>
                  <a:lnTo>
                    <a:pt x="9450" y="6646"/>
                  </a:lnTo>
                  <a:lnTo>
                    <a:pt x="10800" y="6646"/>
                  </a:lnTo>
                  <a:lnTo>
                    <a:pt x="10800" y="8308"/>
                  </a:lnTo>
                  <a:lnTo>
                    <a:pt x="12150" y="8308"/>
                  </a:lnTo>
                  <a:lnTo>
                    <a:pt x="10800" y="9969"/>
                  </a:lnTo>
                  <a:lnTo>
                    <a:pt x="8100" y="9969"/>
                  </a:lnTo>
                  <a:lnTo>
                    <a:pt x="9450" y="11631"/>
                  </a:lnTo>
                  <a:lnTo>
                    <a:pt x="9450" y="13292"/>
                  </a:lnTo>
                  <a:lnTo>
                    <a:pt x="10800" y="13292"/>
                  </a:lnTo>
                  <a:lnTo>
                    <a:pt x="12150" y="13292"/>
                  </a:lnTo>
                  <a:lnTo>
                    <a:pt x="13500" y="13292"/>
                  </a:lnTo>
                  <a:lnTo>
                    <a:pt x="13500" y="11631"/>
                  </a:lnTo>
                  <a:lnTo>
                    <a:pt x="14850" y="11631"/>
                  </a:lnTo>
                  <a:lnTo>
                    <a:pt x="16200" y="9969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63" name="Group 63"/>
            <p:cNvGrpSpPr/>
            <p:nvPr/>
          </p:nvGrpSpPr>
          <p:grpSpPr>
            <a:xfrm>
              <a:off x="1382953" y="8254164"/>
              <a:ext cx="11552921" cy="1002998"/>
              <a:chOff x="0" y="0"/>
              <a:chExt cx="11552920" cy="1002996"/>
            </a:xfrm>
          </p:grpSpPr>
          <p:sp>
            <p:nvSpPr>
              <p:cNvPr id="55" name="Shape 55"/>
              <p:cNvSpPr/>
              <p:nvPr/>
            </p:nvSpPr>
            <p:spPr>
              <a:xfrm>
                <a:off x="0" y="0"/>
                <a:ext cx="11552921" cy="10029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795" y="19736"/>
                    </a:moveTo>
                    <a:lnTo>
                      <a:pt x="8730" y="20075"/>
                    </a:lnTo>
                    <a:lnTo>
                      <a:pt x="8671" y="20414"/>
                    </a:lnTo>
                    <a:lnTo>
                      <a:pt x="8639" y="20838"/>
                    </a:lnTo>
                    <a:lnTo>
                      <a:pt x="8652" y="20922"/>
                    </a:lnTo>
                    <a:lnTo>
                      <a:pt x="8593" y="21007"/>
                    </a:lnTo>
                    <a:lnTo>
                      <a:pt x="8515" y="21007"/>
                    </a:lnTo>
                    <a:lnTo>
                      <a:pt x="8444" y="21007"/>
                    </a:lnTo>
                    <a:lnTo>
                      <a:pt x="8398" y="21092"/>
                    </a:lnTo>
                    <a:lnTo>
                      <a:pt x="8320" y="20753"/>
                    </a:lnTo>
                    <a:lnTo>
                      <a:pt x="8249" y="20499"/>
                    </a:lnTo>
                    <a:lnTo>
                      <a:pt x="8223" y="20753"/>
                    </a:lnTo>
                    <a:lnTo>
                      <a:pt x="8190" y="21007"/>
                    </a:lnTo>
                    <a:lnTo>
                      <a:pt x="8151" y="21346"/>
                    </a:lnTo>
                    <a:lnTo>
                      <a:pt x="8099" y="21515"/>
                    </a:lnTo>
                    <a:lnTo>
                      <a:pt x="8067" y="21261"/>
                    </a:lnTo>
                    <a:lnTo>
                      <a:pt x="8073" y="21261"/>
                    </a:lnTo>
                    <a:lnTo>
                      <a:pt x="8008" y="21176"/>
                    </a:lnTo>
                    <a:lnTo>
                      <a:pt x="7956" y="20922"/>
                    </a:lnTo>
                    <a:lnTo>
                      <a:pt x="7904" y="20668"/>
                    </a:lnTo>
                    <a:lnTo>
                      <a:pt x="7885" y="20584"/>
                    </a:lnTo>
                    <a:lnTo>
                      <a:pt x="7820" y="20584"/>
                    </a:lnTo>
                    <a:lnTo>
                      <a:pt x="7781" y="20584"/>
                    </a:lnTo>
                    <a:lnTo>
                      <a:pt x="7742" y="20499"/>
                    </a:lnTo>
                    <a:lnTo>
                      <a:pt x="7716" y="20160"/>
                    </a:lnTo>
                    <a:lnTo>
                      <a:pt x="7716" y="19906"/>
                    </a:lnTo>
                    <a:lnTo>
                      <a:pt x="7742" y="19821"/>
                    </a:lnTo>
                    <a:lnTo>
                      <a:pt x="7761" y="19821"/>
                    </a:lnTo>
                    <a:lnTo>
                      <a:pt x="7755" y="19652"/>
                    </a:lnTo>
                    <a:lnTo>
                      <a:pt x="7716" y="19482"/>
                    </a:lnTo>
                    <a:lnTo>
                      <a:pt x="7683" y="19482"/>
                    </a:lnTo>
                    <a:lnTo>
                      <a:pt x="7618" y="19228"/>
                    </a:lnTo>
                    <a:lnTo>
                      <a:pt x="7586" y="19144"/>
                    </a:lnTo>
                    <a:lnTo>
                      <a:pt x="7547" y="19059"/>
                    </a:lnTo>
                    <a:lnTo>
                      <a:pt x="7514" y="18889"/>
                    </a:lnTo>
                    <a:lnTo>
                      <a:pt x="7469" y="18466"/>
                    </a:lnTo>
                    <a:lnTo>
                      <a:pt x="7436" y="18466"/>
                    </a:lnTo>
                    <a:lnTo>
                      <a:pt x="7391" y="18127"/>
                    </a:lnTo>
                    <a:lnTo>
                      <a:pt x="7332" y="17788"/>
                    </a:lnTo>
                    <a:lnTo>
                      <a:pt x="7274" y="17365"/>
                    </a:lnTo>
                    <a:lnTo>
                      <a:pt x="7235" y="17111"/>
                    </a:lnTo>
                    <a:lnTo>
                      <a:pt x="7183" y="16856"/>
                    </a:lnTo>
                    <a:lnTo>
                      <a:pt x="7124" y="16602"/>
                    </a:lnTo>
                    <a:lnTo>
                      <a:pt x="7079" y="16348"/>
                    </a:lnTo>
                    <a:lnTo>
                      <a:pt x="7053" y="16009"/>
                    </a:lnTo>
                    <a:lnTo>
                      <a:pt x="7072" y="15755"/>
                    </a:lnTo>
                    <a:lnTo>
                      <a:pt x="7105" y="15416"/>
                    </a:lnTo>
                    <a:lnTo>
                      <a:pt x="7124" y="15247"/>
                    </a:lnTo>
                    <a:lnTo>
                      <a:pt x="7118" y="15078"/>
                    </a:lnTo>
                    <a:lnTo>
                      <a:pt x="7105" y="14908"/>
                    </a:lnTo>
                    <a:lnTo>
                      <a:pt x="7098" y="14824"/>
                    </a:lnTo>
                    <a:lnTo>
                      <a:pt x="7124" y="14824"/>
                    </a:lnTo>
                    <a:lnTo>
                      <a:pt x="7111" y="14569"/>
                    </a:lnTo>
                    <a:lnTo>
                      <a:pt x="7111" y="14315"/>
                    </a:lnTo>
                    <a:lnTo>
                      <a:pt x="7118" y="14061"/>
                    </a:lnTo>
                    <a:lnTo>
                      <a:pt x="7131" y="13807"/>
                    </a:lnTo>
                    <a:lnTo>
                      <a:pt x="7157" y="13722"/>
                    </a:lnTo>
                    <a:lnTo>
                      <a:pt x="7183" y="13722"/>
                    </a:lnTo>
                    <a:lnTo>
                      <a:pt x="7202" y="13638"/>
                    </a:lnTo>
                    <a:lnTo>
                      <a:pt x="7183" y="13129"/>
                    </a:lnTo>
                    <a:lnTo>
                      <a:pt x="7150" y="12960"/>
                    </a:lnTo>
                    <a:lnTo>
                      <a:pt x="7137" y="12621"/>
                    </a:lnTo>
                    <a:lnTo>
                      <a:pt x="7150" y="12367"/>
                    </a:lnTo>
                    <a:lnTo>
                      <a:pt x="7163" y="12113"/>
                    </a:lnTo>
                    <a:lnTo>
                      <a:pt x="7150" y="11859"/>
                    </a:lnTo>
                    <a:lnTo>
                      <a:pt x="7131" y="11689"/>
                    </a:lnTo>
                    <a:lnTo>
                      <a:pt x="7150" y="11605"/>
                    </a:lnTo>
                    <a:lnTo>
                      <a:pt x="7150" y="11351"/>
                    </a:lnTo>
                    <a:lnTo>
                      <a:pt x="7131" y="11435"/>
                    </a:lnTo>
                    <a:lnTo>
                      <a:pt x="7131" y="11351"/>
                    </a:lnTo>
                    <a:lnTo>
                      <a:pt x="7144" y="11096"/>
                    </a:lnTo>
                    <a:lnTo>
                      <a:pt x="7144" y="10673"/>
                    </a:lnTo>
                    <a:lnTo>
                      <a:pt x="7137" y="10249"/>
                    </a:lnTo>
                    <a:lnTo>
                      <a:pt x="7124" y="10080"/>
                    </a:lnTo>
                    <a:lnTo>
                      <a:pt x="7124" y="9741"/>
                    </a:lnTo>
                    <a:lnTo>
                      <a:pt x="7118" y="9572"/>
                    </a:lnTo>
                    <a:lnTo>
                      <a:pt x="7111" y="9318"/>
                    </a:lnTo>
                    <a:lnTo>
                      <a:pt x="7111" y="8894"/>
                    </a:lnTo>
                    <a:lnTo>
                      <a:pt x="7124" y="8555"/>
                    </a:lnTo>
                    <a:lnTo>
                      <a:pt x="7137" y="8132"/>
                    </a:lnTo>
                    <a:lnTo>
                      <a:pt x="7144" y="7878"/>
                    </a:lnTo>
                    <a:lnTo>
                      <a:pt x="7137" y="7624"/>
                    </a:lnTo>
                    <a:lnTo>
                      <a:pt x="7131" y="7369"/>
                    </a:lnTo>
                    <a:lnTo>
                      <a:pt x="7124" y="7115"/>
                    </a:lnTo>
                    <a:lnTo>
                      <a:pt x="7111" y="6692"/>
                    </a:lnTo>
                    <a:lnTo>
                      <a:pt x="7111" y="6353"/>
                    </a:lnTo>
                    <a:lnTo>
                      <a:pt x="7111" y="5929"/>
                    </a:lnTo>
                    <a:lnTo>
                      <a:pt x="7111" y="5506"/>
                    </a:lnTo>
                    <a:lnTo>
                      <a:pt x="7118" y="5167"/>
                    </a:lnTo>
                    <a:lnTo>
                      <a:pt x="7118" y="4828"/>
                    </a:lnTo>
                    <a:lnTo>
                      <a:pt x="7118" y="4744"/>
                    </a:lnTo>
                    <a:lnTo>
                      <a:pt x="7118" y="4659"/>
                    </a:lnTo>
                    <a:lnTo>
                      <a:pt x="7118" y="4405"/>
                    </a:lnTo>
                    <a:lnTo>
                      <a:pt x="7124" y="4151"/>
                    </a:lnTo>
                    <a:lnTo>
                      <a:pt x="7137" y="3812"/>
                    </a:lnTo>
                    <a:lnTo>
                      <a:pt x="7150" y="3558"/>
                    </a:lnTo>
                    <a:lnTo>
                      <a:pt x="7170" y="3304"/>
                    </a:lnTo>
                    <a:lnTo>
                      <a:pt x="7189" y="2965"/>
                    </a:lnTo>
                    <a:lnTo>
                      <a:pt x="7189" y="2795"/>
                    </a:lnTo>
                    <a:lnTo>
                      <a:pt x="7196" y="2711"/>
                    </a:lnTo>
                    <a:lnTo>
                      <a:pt x="7209" y="2541"/>
                    </a:lnTo>
                    <a:lnTo>
                      <a:pt x="7215" y="2287"/>
                    </a:lnTo>
                    <a:lnTo>
                      <a:pt x="7222" y="2033"/>
                    </a:lnTo>
                    <a:lnTo>
                      <a:pt x="7228" y="1779"/>
                    </a:lnTo>
                    <a:lnTo>
                      <a:pt x="7235" y="1609"/>
                    </a:lnTo>
                    <a:lnTo>
                      <a:pt x="7228" y="1355"/>
                    </a:lnTo>
                    <a:lnTo>
                      <a:pt x="7235" y="1101"/>
                    </a:lnTo>
                    <a:lnTo>
                      <a:pt x="7241" y="932"/>
                    </a:lnTo>
                    <a:lnTo>
                      <a:pt x="7248" y="847"/>
                    </a:lnTo>
                    <a:lnTo>
                      <a:pt x="7261" y="678"/>
                    </a:lnTo>
                    <a:lnTo>
                      <a:pt x="7274" y="593"/>
                    </a:lnTo>
                    <a:lnTo>
                      <a:pt x="7287" y="508"/>
                    </a:lnTo>
                    <a:lnTo>
                      <a:pt x="7300" y="424"/>
                    </a:lnTo>
                    <a:lnTo>
                      <a:pt x="7300" y="339"/>
                    </a:lnTo>
                    <a:lnTo>
                      <a:pt x="7313" y="254"/>
                    </a:lnTo>
                    <a:lnTo>
                      <a:pt x="7326" y="254"/>
                    </a:lnTo>
                    <a:lnTo>
                      <a:pt x="7332" y="339"/>
                    </a:lnTo>
                    <a:lnTo>
                      <a:pt x="7332" y="424"/>
                    </a:lnTo>
                    <a:lnTo>
                      <a:pt x="7339" y="424"/>
                    </a:lnTo>
                    <a:lnTo>
                      <a:pt x="7345" y="169"/>
                    </a:lnTo>
                    <a:lnTo>
                      <a:pt x="7339" y="85"/>
                    </a:lnTo>
                    <a:lnTo>
                      <a:pt x="7332" y="0"/>
                    </a:lnTo>
                    <a:lnTo>
                      <a:pt x="7319" y="0"/>
                    </a:lnTo>
                    <a:lnTo>
                      <a:pt x="7300" y="85"/>
                    </a:lnTo>
                    <a:lnTo>
                      <a:pt x="7287" y="169"/>
                    </a:lnTo>
                    <a:lnTo>
                      <a:pt x="7274" y="254"/>
                    </a:lnTo>
                    <a:lnTo>
                      <a:pt x="7261" y="254"/>
                    </a:lnTo>
                    <a:lnTo>
                      <a:pt x="7228" y="339"/>
                    </a:lnTo>
                    <a:lnTo>
                      <a:pt x="7222" y="508"/>
                    </a:lnTo>
                    <a:lnTo>
                      <a:pt x="7209" y="508"/>
                    </a:lnTo>
                    <a:lnTo>
                      <a:pt x="7202" y="593"/>
                    </a:lnTo>
                    <a:lnTo>
                      <a:pt x="7189" y="678"/>
                    </a:lnTo>
                    <a:lnTo>
                      <a:pt x="7189" y="762"/>
                    </a:lnTo>
                    <a:lnTo>
                      <a:pt x="7176" y="678"/>
                    </a:lnTo>
                    <a:lnTo>
                      <a:pt x="7157" y="762"/>
                    </a:lnTo>
                    <a:lnTo>
                      <a:pt x="7137" y="847"/>
                    </a:lnTo>
                    <a:lnTo>
                      <a:pt x="7111" y="1016"/>
                    </a:lnTo>
                    <a:lnTo>
                      <a:pt x="7105" y="1101"/>
                    </a:lnTo>
                    <a:lnTo>
                      <a:pt x="7098" y="1355"/>
                    </a:lnTo>
                    <a:lnTo>
                      <a:pt x="7085" y="1355"/>
                    </a:lnTo>
                    <a:lnTo>
                      <a:pt x="7072" y="1440"/>
                    </a:lnTo>
                    <a:lnTo>
                      <a:pt x="7072" y="1525"/>
                    </a:lnTo>
                    <a:lnTo>
                      <a:pt x="7059" y="1609"/>
                    </a:lnTo>
                    <a:lnTo>
                      <a:pt x="7046" y="1694"/>
                    </a:lnTo>
                    <a:lnTo>
                      <a:pt x="7040" y="1694"/>
                    </a:lnTo>
                    <a:lnTo>
                      <a:pt x="7027" y="1779"/>
                    </a:lnTo>
                    <a:lnTo>
                      <a:pt x="7020" y="1779"/>
                    </a:lnTo>
                    <a:lnTo>
                      <a:pt x="7020" y="1609"/>
                    </a:lnTo>
                    <a:lnTo>
                      <a:pt x="7014" y="1694"/>
                    </a:lnTo>
                    <a:lnTo>
                      <a:pt x="7007" y="1948"/>
                    </a:lnTo>
                    <a:lnTo>
                      <a:pt x="7020" y="1948"/>
                    </a:lnTo>
                    <a:lnTo>
                      <a:pt x="6994" y="1948"/>
                    </a:lnTo>
                    <a:lnTo>
                      <a:pt x="6975" y="2118"/>
                    </a:lnTo>
                    <a:lnTo>
                      <a:pt x="6975" y="2202"/>
                    </a:lnTo>
                    <a:lnTo>
                      <a:pt x="6988" y="2287"/>
                    </a:lnTo>
                    <a:lnTo>
                      <a:pt x="6975" y="2372"/>
                    </a:lnTo>
                    <a:lnTo>
                      <a:pt x="6962" y="2287"/>
                    </a:lnTo>
                    <a:lnTo>
                      <a:pt x="6936" y="2287"/>
                    </a:lnTo>
                    <a:lnTo>
                      <a:pt x="6916" y="2372"/>
                    </a:lnTo>
                    <a:lnTo>
                      <a:pt x="6916" y="2456"/>
                    </a:lnTo>
                    <a:lnTo>
                      <a:pt x="6916" y="2626"/>
                    </a:lnTo>
                    <a:lnTo>
                      <a:pt x="6923" y="2795"/>
                    </a:lnTo>
                    <a:lnTo>
                      <a:pt x="6936" y="2795"/>
                    </a:lnTo>
                    <a:lnTo>
                      <a:pt x="6942" y="2880"/>
                    </a:lnTo>
                    <a:lnTo>
                      <a:pt x="6929" y="2880"/>
                    </a:lnTo>
                    <a:lnTo>
                      <a:pt x="6916" y="2880"/>
                    </a:lnTo>
                    <a:lnTo>
                      <a:pt x="6910" y="2965"/>
                    </a:lnTo>
                    <a:lnTo>
                      <a:pt x="6916" y="3049"/>
                    </a:lnTo>
                    <a:lnTo>
                      <a:pt x="6903" y="3049"/>
                    </a:lnTo>
                    <a:lnTo>
                      <a:pt x="6890" y="2965"/>
                    </a:lnTo>
                    <a:lnTo>
                      <a:pt x="6890" y="3049"/>
                    </a:lnTo>
                    <a:lnTo>
                      <a:pt x="6903" y="3134"/>
                    </a:lnTo>
                    <a:lnTo>
                      <a:pt x="6897" y="3219"/>
                    </a:lnTo>
                    <a:lnTo>
                      <a:pt x="6884" y="3219"/>
                    </a:lnTo>
                    <a:lnTo>
                      <a:pt x="6884" y="3304"/>
                    </a:lnTo>
                    <a:lnTo>
                      <a:pt x="6897" y="3388"/>
                    </a:lnTo>
                    <a:lnTo>
                      <a:pt x="6897" y="3473"/>
                    </a:lnTo>
                    <a:lnTo>
                      <a:pt x="6884" y="3473"/>
                    </a:lnTo>
                    <a:lnTo>
                      <a:pt x="6871" y="3473"/>
                    </a:lnTo>
                    <a:lnTo>
                      <a:pt x="6864" y="3388"/>
                    </a:lnTo>
                    <a:lnTo>
                      <a:pt x="6858" y="3388"/>
                    </a:lnTo>
                    <a:lnTo>
                      <a:pt x="6858" y="3473"/>
                    </a:lnTo>
                    <a:lnTo>
                      <a:pt x="6845" y="3558"/>
                    </a:lnTo>
                    <a:lnTo>
                      <a:pt x="6845" y="3642"/>
                    </a:lnTo>
                    <a:lnTo>
                      <a:pt x="6838" y="3642"/>
                    </a:lnTo>
                    <a:lnTo>
                      <a:pt x="6832" y="3642"/>
                    </a:lnTo>
                    <a:lnTo>
                      <a:pt x="6825" y="3727"/>
                    </a:lnTo>
                    <a:lnTo>
                      <a:pt x="6819" y="3812"/>
                    </a:lnTo>
                    <a:lnTo>
                      <a:pt x="6812" y="3981"/>
                    </a:lnTo>
                    <a:lnTo>
                      <a:pt x="6825" y="4066"/>
                    </a:lnTo>
                    <a:lnTo>
                      <a:pt x="6838" y="4235"/>
                    </a:lnTo>
                    <a:lnTo>
                      <a:pt x="6825" y="4405"/>
                    </a:lnTo>
                    <a:lnTo>
                      <a:pt x="6799" y="4489"/>
                    </a:lnTo>
                    <a:lnTo>
                      <a:pt x="6780" y="4489"/>
                    </a:lnTo>
                    <a:lnTo>
                      <a:pt x="6780" y="4574"/>
                    </a:lnTo>
                    <a:lnTo>
                      <a:pt x="6780" y="4828"/>
                    </a:lnTo>
                    <a:lnTo>
                      <a:pt x="6780" y="5167"/>
                    </a:lnTo>
                    <a:lnTo>
                      <a:pt x="6773" y="5167"/>
                    </a:lnTo>
                    <a:lnTo>
                      <a:pt x="6760" y="5167"/>
                    </a:lnTo>
                    <a:lnTo>
                      <a:pt x="6754" y="5167"/>
                    </a:lnTo>
                    <a:lnTo>
                      <a:pt x="6747" y="5082"/>
                    </a:lnTo>
                    <a:lnTo>
                      <a:pt x="6747" y="4913"/>
                    </a:lnTo>
                    <a:lnTo>
                      <a:pt x="6747" y="4744"/>
                    </a:lnTo>
                    <a:lnTo>
                      <a:pt x="6741" y="4744"/>
                    </a:lnTo>
                    <a:lnTo>
                      <a:pt x="6734" y="4744"/>
                    </a:lnTo>
                    <a:lnTo>
                      <a:pt x="6728" y="4828"/>
                    </a:lnTo>
                    <a:lnTo>
                      <a:pt x="6715" y="4913"/>
                    </a:lnTo>
                    <a:lnTo>
                      <a:pt x="6708" y="5082"/>
                    </a:lnTo>
                    <a:lnTo>
                      <a:pt x="6708" y="5167"/>
                    </a:lnTo>
                    <a:lnTo>
                      <a:pt x="6702" y="5252"/>
                    </a:lnTo>
                    <a:lnTo>
                      <a:pt x="6702" y="5336"/>
                    </a:lnTo>
                    <a:lnTo>
                      <a:pt x="6708" y="5421"/>
                    </a:lnTo>
                    <a:lnTo>
                      <a:pt x="6708" y="5506"/>
                    </a:lnTo>
                    <a:lnTo>
                      <a:pt x="6721" y="5506"/>
                    </a:lnTo>
                    <a:lnTo>
                      <a:pt x="6734" y="5591"/>
                    </a:lnTo>
                    <a:lnTo>
                      <a:pt x="6741" y="5591"/>
                    </a:lnTo>
                    <a:lnTo>
                      <a:pt x="6760" y="5506"/>
                    </a:lnTo>
                    <a:lnTo>
                      <a:pt x="6767" y="5506"/>
                    </a:lnTo>
                    <a:lnTo>
                      <a:pt x="6767" y="5591"/>
                    </a:lnTo>
                    <a:lnTo>
                      <a:pt x="6760" y="5675"/>
                    </a:lnTo>
                    <a:lnTo>
                      <a:pt x="6754" y="5760"/>
                    </a:lnTo>
                    <a:lnTo>
                      <a:pt x="6747" y="5760"/>
                    </a:lnTo>
                    <a:lnTo>
                      <a:pt x="6747" y="5845"/>
                    </a:lnTo>
                    <a:lnTo>
                      <a:pt x="6760" y="5845"/>
                    </a:lnTo>
                    <a:lnTo>
                      <a:pt x="6747" y="6014"/>
                    </a:lnTo>
                    <a:lnTo>
                      <a:pt x="6741" y="6184"/>
                    </a:lnTo>
                    <a:lnTo>
                      <a:pt x="6734" y="6184"/>
                    </a:lnTo>
                    <a:lnTo>
                      <a:pt x="6734" y="6353"/>
                    </a:lnTo>
                    <a:lnTo>
                      <a:pt x="6760" y="6438"/>
                    </a:lnTo>
                    <a:lnTo>
                      <a:pt x="6741" y="6438"/>
                    </a:lnTo>
                    <a:lnTo>
                      <a:pt x="6734" y="6522"/>
                    </a:lnTo>
                    <a:lnTo>
                      <a:pt x="6747" y="6692"/>
                    </a:lnTo>
                    <a:lnTo>
                      <a:pt x="6734" y="6776"/>
                    </a:lnTo>
                    <a:lnTo>
                      <a:pt x="6734" y="6861"/>
                    </a:lnTo>
                    <a:lnTo>
                      <a:pt x="6734" y="7115"/>
                    </a:lnTo>
                    <a:lnTo>
                      <a:pt x="6721" y="7285"/>
                    </a:lnTo>
                    <a:lnTo>
                      <a:pt x="6708" y="7369"/>
                    </a:lnTo>
                    <a:lnTo>
                      <a:pt x="6708" y="7539"/>
                    </a:lnTo>
                    <a:lnTo>
                      <a:pt x="6702" y="7708"/>
                    </a:lnTo>
                    <a:lnTo>
                      <a:pt x="6669" y="7624"/>
                    </a:lnTo>
                    <a:lnTo>
                      <a:pt x="6656" y="7708"/>
                    </a:lnTo>
                    <a:lnTo>
                      <a:pt x="6663" y="7878"/>
                    </a:lnTo>
                    <a:lnTo>
                      <a:pt x="6656" y="8047"/>
                    </a:lnTo>
                    <a:lnTo>
                      <a:pt x="6637" y="8047"/>
                    </a:lnTo>
                    <a:lnTo>
                      <a:pt x="6643" y="8216"/>
                    </a:lnTo>
                    <a:lnTo>
                      <a:pt x="6650" y="8471"/>
                    </a:lnTo>
                    <a:lnTo>
                      <a:pt x="6637" y="8640"/>
                    </a:lnTo>
                    <a:lnTo>
                      <a:pt x="6630" y="8809"/>
                    </a:lnTo>
                    <a:lnTo>
                      <a:pt x="6617" y="8809"/>
                    </a:lnTo>
                    <a:lnTo>
                      <a:pt x="6611" y="8809"/>
                    </a:lnTo>
                    <a:lnTo>
                      <a:pt x="6598" y="8555"/>
                    </a:lnTo>
                    <a:lnTo>
                      <a:pt x="6598" y="8216"/>
                    </a:lnTo>
                    <a:lnTo>
                      <a:pt x="6591" y="8216"/>
                    </a:lnTo>
                    <a:lnTo>
                      <a:pt x="6585" y="8132"/>
                    </a:lnTo>
                    <a:lnTo>
                      <a:pt x="6585" y="7962"/>
                    </a:lnTo>
                    <a:lnTo>
                      <a:pt x="6578" y="7878"/>
                    </a:lnTo>
                    <a:lnTo>
                      <a:pt x="6565" y="7878"/>
                    </a:lnTo>
                    <a:lnTo>
                      <a:pt x="6559" y="7793"/>
                    </a:lnTo>
                    <a:lnTo>
                      <a:pt x="6552" y="7624"/>
                    </a:lnTo>
                    <a:lnTo>
                      <a:pt x="6559" y="7539"/>
                    </a:lnTo>
                    <a:lnTo>
                      <a:pt x="6552" y="7454"/>
                    </a:lnTo>
                    <a:lnTo>
                      <a:pt x="6546" y="7369"/>
                    </a:lnTo>
                    <a:lnTo>
                      <a:pt x="6539" y="7285"/>
                    </a:lnTo>
                    <a:lnTo>
                      <a:pt x="6526" y="7285"/>
                    </a:lnTo>
                    <a:lnTo>
                      <a:pt x="6494" y="7285"/>
                    </a:lnTo>
                    <a:lnTo>
                      <a:pt x="6481" y="7369"/>
                    </a:lnTo>
                    <a:lnTo>
                      <a:pt x="6468" y="7454"/>
                    </a:lnTo>
                    <a:lnTo>
                      <a:pt x="6455" y="7624"/>
                    </a:lnTo>
                    <a:lnTo>
                      <a:pt x="6435" y="7708"/>
                    </a:lnTo>
                    <a:lnTo>
                      <a:pt x="6448" y="7708"/>
                    </a:lnTo>
                    <a:lnTo>
                      <a:pt x="6461" y="7878"/>
                    </a:lnTo>
                    <a:lnTo>
                      <a:pt x="6461" y="8132"/>
                    </a:lnTo>
                    <a:lnTo>
                      <a:pt x="6455" y="8132"/>
                    </a:lnTo>
                    <a:lnTo>
                      <a:pt x="6442" y="8132"/>
                    </a:lnTo>
                    <a:lnTo>
                      <a:pt x="6422" y="8047"/>
                    </a:lnTo>
                    <a:lnTo>
                      <a:pt x="6409" y="7962"/>
                    </a:lnTo>
                    <a:lnTo>
                      <a:pt x="6403" y="8047"/>
                    </a:lnTo>
                    <a:lnTo>
                      <a:pt x="6390" y="8216"/>
                    </a:lnTo>
                    <a:lnTo>
                      <a:pt x="6403" y="8301"/>
                    </a:lnTo>
                    <a:lnTo>
                      <a:pt x="6403" y="8386"/>
                    </a:lnTo>
                    <a:lnTo>
                      <a:pt x="6396" y="8386"/>
                    </a:lnTo>
                    <a:lnTo>
                      <a:pt x="6377" y="8471"/>
                    </a:lnTo>
                    <a:lnTo>
                      <a:pt x="6364" y="8471"/>
                    </a:lnTo>
                    <a:lnTo>
                      <a:pt x="6351" y="8471"/>
                    </a:lnTo>
                    <a:lnTo>
                      <a:pt x="6331" y="8471"/>
                    </a:lnTo>
                    <a:lnTo>
                      <a:pt x="6312" y="8555"/>
                    </a:lnTo>
                    <a:lnTo>
                      <a:pt x="6299" y="8555"/>
                    </a:lnTo>
                    <a:lnTo>
                      <a:pt x="6299" y="8640"/>
                    </a:lnTo>
                    <a:lnTo>
                      <a:pt x="6286" y="8809"/>
                    </a:lnTo>
                    <a:lnTo>
                      <a:pt x="6279" y="8894"/>
                    </a:lnTo>
                    <a:lnTo>
                      <a:pt x="6286" y="9064"/>
                    </a:lnTo>
                    <a:lnTo>
                      <a:pt x="6299" y="9318"/>
                    </a:lnTo>
                    <a:lnTo>
                      <a:pt x="6305" y="9572"/>
                    </a:lnTo>
                    <a:lnTo>
                      <a:pt x="6299" y="9826"/>
                    </a:lnTo>
                    <a:lnTo>
                      <a:pt x="6286" y="9826"/>
                    </a:lnTo>
                    <a:lnTo>
                      <a:pt x="6279" y="9826"/>
                    </a:lnTo>
                    <a:lnTo>
                      <a:pt x="6253" y="9741"/>
                    </a:lnTo>
                    <a:lnTo>
                      <a:pt x="6247" y="9911"/>
                    </a:lnTo>
                    <a:lnTo>
                      <a:pt x="6234" y="9995"/>
                    </a:lnTo>
                    <a:lnTo>
                      <a:pt x="6240" y="10080"/>
                    </a:lnTo>
                    <a:lnTo>
                      <a:pt x="6273" y="10080"/>
                    </a:lnTo>
                    <a:lnTo>
                      <a:pt x="6305" y="9995"/>
                    </a:lnTo>
                    <a:lnTo>
                      <a:pt x="6331" y="10080"/>
                    </a:lnTo>
                    <a:lnTo>
                      <a:pt x="6338" y="10165"/>
                    </a:lnTo>
                    <a:lnTo>
                      <a:pt x="6364" y="10334"/>
                    </a:lnTo>
                    <a:lnTo>
                      <a:pt x="6357" y="10419"/>
                    </a:lnTo>
                    <a:lnTo>
                      <a:pt x="6338" y="10588"/>
                    </a:lnTo>
                    <a:lnTo>
                      <a:pt x="6318" y="10673"/>
                    </a:lnTo>
                    <a:lnTo>
                      <a:pt x="6299" y="10758"/>
                    </a:lnTo>
                    <a:lnTo>
                      <a:pt x="6266" y="10758"/>
                    </a:lnTo>
                    <a:lnTo>
                      <a:pt x="6266" y="10842"/>
                    </a:lnTo>
                    <a:lnTo>
                      <a:pt x="6247" y="10927"/>
                    </a:lnTo>
                    <a:lnTo>
                      <a:pt x="6227" y="10927"/>
                    </a:lnTo>
                    <a:lnTo>
                      <a:pt x="6227" y="11181"/>
                    </a:lnTo>
                    <a:lnTo>
                      <a:pt x="6240" y="11435"/>
                    </a:lnTo>
                    <a:lnTo>
                      <a:pt x="6266" y="11605"/>
                    </a:lnTo>
                    <a:lnTo>
                      <a:pt x="6286" y="11774"/>
                    </a:lnTo>
                    <a:lnTo>
                      <a:pt x="6325" y="11859"/>
                    </a:lnTo>
                    <a:lnTo>
                      <a:pt x="6344" y="11944"/>
                    </a:lnTo>
                    <a:lnTo>
                      <a:pt x="6364" y="11859"/>
                    </a:lnTo>
                    <a:lnTo>
                      <a:pt x="6370" y="11774"/>
                    </a:lnTo>
                    <a:lnTo>
                      <a:pt x="6396" y="11859"/>
                    </a:lnTo>
                    <a:lnTo>
                      <a:pt x="6416" y="12113"/>
                    </a:lnTo>
                    <a:lnTo>
                      <a:pt x="6416" y="12282"/>
                    </a:lnTo>
                    <a:lnTo>
                      <a:pt x="6409" y="12367"/>
                    </a:lnTo>
                    <a:lnTo>
                      <a:pt x="6422" y="12536"/>
                    </a:lnTo>
                    <a:lnTo>
                      <a:pt x="6429" y="12621"/>
                    </a:lnTo>
                    <a:lnTo>
                      <a:pt x="6429" y="12960"/>
                    </a:lnTo>
                    <a:lnTo>
                      <a:pt x="6409" y="13045"/>
                    </a:lnTo>
                    <a:lnTo>
                      <a:pt x="6403" y="13129"/>
                    </a:lnTo>
                    <a:lnTo>
                      <a:pt x="6416" y="13214"/>
                    </a:lnTo>
                    <a:lnTo>
                      <a:pt x="6455" y="13468"/>
                    </a:lnTo>
                    <a:lnTo>
                      <a:pt x="6442" y="13638"/>
                    </a:lnTo>
                    <a:lnTo>
                      <a:pt x="6422" y="13638"/>
                    </a:lnTo>
                    <a:lnTo>
                      <a:pt x="6396" y="13638"/>
                    </a:lnTo>
                    <a:lnTo>
                      <a:pt x="6403" y="13807"/>
                    </a:lnTo>
                    <a:lnTo>
                      <a:pt x="6383" y="13892"/>
                    </a:lnTo>
                    <a:lnTo>
                      <a:pt x="6370" y="13553"/>
                    </a:lnTo>
                    <a:lnTo>
                      <a:pt x="6351" y="13553"/>
                    </a:lnTo>
                    <a:lnTo>
                      <a:pt x="6331" y="13553"/>
                    </a:lnTo>
                    <a:lnTo>
                      <a:pt x="6331" y="13384"/>
                    </a:lnTo>
                    <a:lnTo>
                      <a:pt x="6338" y="13214"/>
                    </a:lnTo>
                    <a:lnTo>
                      <a:pt x="6325" y="13129"/>
                    </a:lnTo>
                    <a:lnTo>
                      <a:pt x="6299" y="13045"/>
                    </a:lnTo>
                    <a:lnTo>
                      <a:pt x="6279" y="12960"/>
                    </a:lnTo>
                    <a:lnTo>
                      <a:pt x="6253" y="12960"/>
                    </a:lnTo>
                    <a:lnTo>
                      <a:pt x="6234" y="12960"/>
                    </a:lnTo>
                    <a:lnTo>
                      <a:pt x="6214" y="13045"/>
                    </a:lnTo>
                    <a:lnTo>
                      <a:pt x="6208" y="13214"/>
                    </a:lnTo>
                    <a:lnTo>
                      <a:pt x="6208" y="13129"/>
                    </a:lnTo>
                    <a:lnTo>
                      <a:pt x="6188" y="12875"/>
                    </a:lnTo>
                    <a:lnTo>
                      <a:pt x="6195" y="12621"/>
                    </a:lnTo>
                    <a:lnTo>
                      <a:pt x="6175" y="12621"/>
                    </a:lnTo>
                    <a:lnTo>
                      <a:pt x="6169" y="12706"/>
                    </a:lnTo>
                    <a:lnTo>
                      <a:pt x="6162" y="12621"/>
                    </a:lnTo>
                    <a:lnTo>
                      <a:pt x="6162" y="12452"/>
                    </a:lnTo>
                    <a:lnTo>
                      <a:pt x="6149" y="12452"/>
                    </a:lnTo>
                    <a:lnTo>
                      <a:pt x="6149" y="12536"/>
                    </a:lnTo>
                    <a:lnTo>
                      <a:pt x="6130" y="12452"/>
                    </a:lnTo>
                    <a:lnTo>
                      <a:pt x="6097" y="12452"/>
                    </a:lnTo>
                    <a:lnTo>
                      <a:pt x="6078" y="12536"/>
                    </a:lnTo>
                    <a:lnTo>
                      <a:pt x="6078" y="12621"/>
                    </a:lnTo>
                    <a:lnTo>
                      <a:pt x="6104" y="12791"/>
                    </a:lnTo>
                    <a:lnTo>
                      <a:pt x="6091" y="12875"/>
                    </a:lnTo>
                    <a:lnTo>
                      <a:pt x="6065" y="12875"/>
                    </a:lnTo>
                    <a:lnTo>
                      <a:pt x="6039" y="12960"/>
                    </a:lnTo>
                    <a:lnTo>
                      <a:pt x="6039" y="13214"/>
                    </a:lnTo>
                    <a:lnTo>
                      <a:pt x="6065" y="13384"/>
                    </a:lnTo>
                    <a:lnTo>
                      <a:pt x="6078" y="13638"/>
                    </a:lnTo>
                    <a:lnTo>
                      <a:pt x="6078" y="13807"/>
                    </a:lnTo>
                    <a:lnTo>
                      <a:pt x="6058" y="13807"/>
                    </a:lnTo>
                    <a:lnTo>
                      <a:pt x="6039" y="13468"/>
                    </a:lnTo>
                    <a:lnTo>
                      <a:pt x="6019" y="13214"/>
                    </a:lnTo>
                    <a:lnTo>
                      <a:pt x="5987" y="13129"/>
                    </a:lnTo>
                    <a:lnTo>
                      <a:pt x="5954" y="13214"/>
                    </a:lnTo>
                    <a:lnTo>
                      <a:pt x="5928" y="13214"/>
                    </a:lnTo>
                    <a:lnTo>
                      <a:pt x="5883" y="13129"/>
                    </a:lnTo>
                    <a:lnTo>
                      <a:pt x="5857" y="13129"/>
                    </a:lnTo>
                    <a:lnTo>
                      <a:pt x="5824" y="13129"/>
                    </a:lnTo>
                    <a:lnTo>
                      <a:pt x="5779" y="13045"/>
                    </a:lnTo>
                    <a:lnTo>
                      <a:pt x="5727" y="12960"/>
                    </a:lnTo>
                    <a:lnTo>
                      <a:pt x="5688" y="12875"/>
                    </a:lnTo>
                    <a:lnTo>
                      <a:pt x="5642" y="12960"/>
                    </a:lnTo>
                    <a:lnTo>
                      <a:pt x="5610" y="12960"/>
                    </a:lnTo>
                    <a:lnTo>
                      <a:pt x="5584" y="12791"/>
                    </a:lnTo>
                    <a:lnTo>
                      <a:pt x="5564" y="12536"/>
                    </a:lnTo>
                    <a:lnTo>
                      <a:pt x="5519" y="12452"/>
                    </a:lnTo>
                    <a:lnTo>
                      <a:pt x="5493" y="12452"/>
                    </a:lnTo>
                    <a:lnTo>
                      <a:pt x="5467" y="12452"/>
                    </a:lnTo>
                    <a:lnTo>
                      <a:pt x="5428" y="12367"/>
                    </a:lnTo>
                    <a:lnTo>
                      <a:pt x="5389" y="12367"/>
                    </a:lnTo>
                    <a:lnTo>
                      <a:pt x="5356" y="12367"/>
                    </a:lnTo>
                    <a:lnTo>
                      <a:pt x="5337" y="12367"/>
                    </a:lnTo>
                    <a:lnTo>
                      <a:pt x="5304" y="12452"/>
                    </a:lnTo>
                    <a:lnTo>
                      <a:pt x="5265" y="12536"/>
                    </a:lnTo>
                    <a:lnTo>
                      <a:pt x="5239" y="12621"/>
                    </a:lnTo>
                    <a:lnTo>
                      <a:pt x="5213" y="12706"/>
                    </a:lnTo>
                    <a:lnTo>
                      <a:pt x="5181" y="12706"/>
                    </a:lnTo>
                    <a:lnTo>
                      <a:pt x="5161" y="12706"/>
                    </a:lnTo>
                    <a:lnTo>
                      <a:pt x="5135" y="12706"/>
                    </a:lnTo>
                    <a:lnTo>
                      <a:pt x="5109" y="12621"/>
                    </a:lnTo>
                    <a:lnTo>
                      <a:pt x="5083" y="12706"/>
                    </a:lnTo>
                    <a:lnTo>
                      <a:pt x="5064" y="12706"/>
                    </a:lnTo>
                    <a:lnTo>
                      <a:pt x="5057" y="12706"/>
                    </a:lnTo>
                    <a:lnTo>
                      <a:pt x="5051" y="12706"/>
                    </a:lnTo>
                    <a:lnTo>
                      <a:pt x="5044" y="12706"/>
                    </a:lnTo>
                    <a:lnTo>
                      <a:pt x="5038" y="12791"/>
                    </a:lnTo>
                    <a:lnTo>
                      <a:pt x="5025" y="12706"/>
                    </a:lnTo>
                    <a:lnTo>
                      <a:pt x="4999" y="12536"/>
                    </a:lnTo>
                    <a:lnTo>
                      <a:pt x="4986" y="12452"/>
                    </a:lnTo>
                    <a:lnTo>
                      <a:pt x="5012" y="12367"/>
                    </a:lnTo>
                    <a:lnTo>
                      <a:pt x="5012" y="12198"/>
                    </a:lnTo>
                    <a:lnTo>
                      <a:pt x="4986" y="12282"/>
                    </a:lnTo>
                    <a:lnTo>
                      <a:pt x="4986" y="12198"/>
                    </a:lnTo>
                    <a:lnTo>
                      <a:pt x="4999" y="12028"/>
                    </a:lnTo>
                    <a:lnTo>
                      <a:pt x="4999" y="11944"/>
                    </a:lnTo>
                    <a:lnTo>
                      <a:pt x="4973" y="11944"/>
                    </a:lnTo>
                    <a:lnTo>
                      <a:pt x="4960" y="12028"/>
                    </a:lnTo>
                    <a:lnTo>
                      <a:pt x="4960" y="11774"/>
                    </a:lnTo>
                    <a:lnTo>
                      <a:pt x="4960" y="11605"/>
                    </a:lnTo>
                    <a:lnTo>
                      <a:pt x="4947" y="11689"/>
                    </a:lnTo>
                    <a:lnTo>
                      <a:pt x="4940" y="11774"/>
                    </a:lnTo>
                    <a:lnTo>
                      <a:pt x="4927" y="11944"/>
                    </a:lnTo>
                    <a:lnTo>
                      <a:pt x="4914" y="11859"/>
                    </a:lnTo>
                    <a:lnTo>
                      <a:pt x="4914" y="11774"/>
                    </a:lnTo>
                    <a:lnTo>
                      <a:pt x="4901" y="11774"/>
                    </a:lnTo>
                    <a:lnTo>
                      <a:pt x="4901" y="12028"/>
                    </a:lnTo>
                    <a:lnTo>
                      <a:pt x="4888" y="12028"/>
                    </a:lnTo>
                    <a:lnTo>
                      <a:pt x="4875" y="11944"/>
                    </a:lnTo>
                    <a:lnTo>
                      <a:pt x="4875" y="11774"/>
                    </a:lnTo>
                    <a:lnTo>
                      <a:pt x="4869" y="11689"/>
                    </a:lnTo>
                    <a:lnTo>
                      <a:pt x="4849" y="11689"/>
                    </a:lnTo>
                    <a:lnTo>
                      <a:pt x="4849" y="11859"/>
                    </a:lnTo>
                    <a:lnTo>
                      <a:pt x="4862" y="11859"/>
                    </a:lnTo>
                    <a:lnTo>
                      <a:pt x="4862" y="11944"/>
                    </a:lnTo>
                    <a:lnTo>
                      <a:pt x="4856" y="12113"/>
                    </a:lnTo>
                    <a:lnTo>
                      <a:pt x="4849" y="12113"/>
                    </a:lnTo>
                    <a:lnTo>
                      <a:pt x="4836" y="12028"/>
                    </a:lnTo>
                    <a:lnTo>
                      <a:pt x="4817" y="11944"/>
                    </a:lnTo>
                    <a:lnTo>
                      <a:pt x="4810" y="12028"/>
                    </a:lnTo>
                    <a:lnTo>
                      <a:pt x="4797" y="11859"/>
                    </a:lnTo>
                    <a:lnTo>
                      <a:pt x="4784" y="11944"/>
                    </a:lnTo>
                    <a:lnTo>
                      <a:pt x="4784" y="11859"/>
                    </a:lnTo>
                    <a:lnTo>
                      <a:pt x="4771" y="11859"/>
                    </a:lnTo>
                    <a:lnTo>
                      <a:pt x="4752" y="11774"/>
                    </a:lnTo>
                    <a:lnTo>
                      <a:pt x="4765" y="11689"/>
                    </a:lnTo>
                    <a:lnTo>
                      <a:pt x="4752" y="11689"/>
                    </a:lnTo>
                    <a:lnTo>
                      <a:pt x="4713" y="11689"/>
                    </a:lnTo>
                    <a:lnTo>
                      <a:pt x="4680" y="11689"/>
                    </a:lnTo>
                    <a:lnTo>
                      <a:pt x="4648" y="11859"/>
                    </a:lnTo>
                    <a:lnTo>
                      <a:pt x="4622" y="11944"/>
                    </a:lnTo>
                    <a:lnTo>
                      <a:pt x="4615" y="12113"/>
                    </a:lnTo>
                    <a:lnTo>
                      <a:pt x="4596" y="12198"/>
                    </a:lnTo>
                    <a:lnTo>
                      <a:pt x="4563" y="12198"/>
                    </a:lnTo>
                    <a:lnTo>
                      <a:pt x="4537" y="12282"/>
                    </a:lnTo>
                    <a:lnTo>
                      <a:pt x="4537" y="12367"/>
                    </a:lnTo>
                    <a:lnTo>
                      <a:pt x="4557" y="12452"/>
                    </a:lnTo>
                    <a:lnTo>
                      <a:pt x="4576" y="12621"/>
                    </a:lnTo>
                    <a:lnTo>
                      <a:pt x="4583" y="12791"/>
                    </a:lnTo>
                    <a:lnTo>
                      <a:pt x="4583" y="12875"/>
                    </a:lnTo>
                    <a:lnTo>
                      <a:pt x="4583" y="12960"/>
                    </a:lnTo>
                    <a:lnTo>
                      <a:pt x="4583" y="13045"/>
                    </a:lnTo>
                    <a:lnTo>
                      <a:pt x="4570" y="13045"/>
                    </a:lnTo>
                    <a:lnTo>
                      <a:pt x="4563" y="13129"/>
                    </a:lnTo>
                    <a:lnTo>
                      <a:pt x="4544" y="13214"/>
                    </a:lnTo>
                    <a:lnTo>
                      <a:pt x="4544" y="13299"/>
                    </a:lnTo>
                    <a:lnTo>
                      <a:pt x="4550" y="13468"/>
                    </a:lnTo>
                    <a:lnTo>
                      <a:pt x="4557" y="13553"/>
                    </a:lnTo>
                    <a:lnTo>
                      <a:pt x="4563" y="13638"/>
                    </a:lnTo>
                    <a:lnTo>
                      <a:pt x="4576" y="13722"/>
                    </a:lnTo>
                    <a:lnTo>
                      <a:pt x="4596" y="13892"/>
                    </a:lnTo>
                    <a:lnTo>
                      <a:pt x="4615" y="13892"/>
                    </a:lnTo>
                    <a:lnTo>
                      <a:pt x="4635" y="13892"/>
                    </a:lnTo>
                    <a:lnTo>
                      <a:pt x="4661" y="13807"/>
                    </a:lnTo>
                    <a:lnTo>
                      <a:pt x="4674" y="13892"/>
                    </a:lnTo>
                    <a:lnTo>
                      <a:pt x="4693" y="13976"/>
                    </a:lnTo>
                    <a:lnTo>
                      <a:pt x="4700" y="14146"/>
                    </a:lnTo>
                    <a:lnTo>
                      <a:pt x="4687" y="14231"/>
                    </a:lnTo>
                    <a:lnTo>
                      <a:pt x="4661" y="14231"/>
                    </a:lnTo>
                    <a:lnTo>
                      <a:pt x="4635" y="14231"/>
                    </a:lnTo>
                    <a:lnTo>
                      <a:pt x="4615" y="14231"/>
                    </a:lnTo>
                    <a:lnTo>
                      <a:pt x="4628" y="14400"/>
                    </a:lnTo>
                    <a:lnTo>
                      <a:pt x="4635" y="14569"/>
                    </a:lnTo>
                    <a:lnTo>
                      <a:pt x="4641" y="14824"/>
                    </a:lnTo>
                    <a:lnTo>
                      <a:pt x="4635" y="14993"/>
                    </a:lnTo>
                    <a:lnTo>
                      <a:pt x="4641" y="15078"/>
                    </a:lnTo>
                    <a:lnTo>
                      <a:pt x="4648" y="15416"/>
                    </a:lnTo>
                    <a:lnTo>
                      <a:pt x="4641" y="15671"/>
                    </a:lnTo>
                    <a:lnTo>
                      <a:pt x="4654" y="15755"/>
                    </a:lnTo>
                    <a:lnTo>
                      <a:pt x="4674" y="15925"/>
                    </a:lnTo>
                    <a:lnTo>
                      <a:pt x="4680" y="16179"/>
                    </a:lnTo>
                    <a:lnTo>
                      <a:pt x="4661" y="16348"/>
                    </a:lnTo>
                    <a:lnTo>
                      <a:pt x="4628" y="16433"/>
                    </a:lnTo>
                    <a:lnTo>
                      <a:pt x="4583" y="16179"/>
                    </a:lnTo>
                    <a:lnTo>
                      <a:pt x="4531" y="16009"/>
                    </a:lnTo>
                    <a:lnTo>
                      <a:pt x="4479" y="15840"/>
                    </a:lnTo>
                    <a:lnTo>
                      <a:pt x="4459" y="15840"/>
                    </a:lnTo>
                    <a:lnTo>
                      <a:pt x="4440" y="16009"/>
                    </a:lnTo>
                    <a:lnTo>
                      <a:pt x="4427" y="15925"/>
                    </a:lnTo>
                    <a:lnTo>
                      <a:pt x="4440" y="15671"/>
                    </a:lnTo>
                    <a:lnTo>
                      <a:pt x="4459" y="15332"/>
                    </a:lnTo>
                    <a:lnTo>
                      <a:pt x="4466" y="15162"/>
                    </a:lnTo>
                    <a:lnTo>
                      <a:pt x="4414" y="15078"/>
                    </a:lnTo>
                    <a:lnTo>
                      <a:pt x="4355" y="14993"/>
                    </a:lnTo>
                    <a:lnTo>
                      <a:pt x="4323" y="15078"/>
                    </a:lnTo>
                    <a:lnTo>
                      <a:pt x="4297" y="15247"/>
                    </a:lnTo>
                    <a:lnTo>
                      <a:pt x="4303" y="15586"/>
                    </a:lnTo>
                    <a:lnTo>
                      <a:pt x="4323" y="16009"/>
                    </a:lnTo>
                    <a:lnTo>
                      <a:pt x="4336" y="16264"/>
                    </a:lnTo>
                    <a:lnTo>
                      <a:pt x="4297" y="16264"/>
                    </a:lnTo>
                    <a:lnTo>
                      <a:pt x="4251" y="16009"/>
                    </a:lnTo>
                    <a:lnTo>
                      <a:pt x="4199" y="15755"/>
                    </a:lnTo>
                    <a:lnTo>
                      <a:pt x="4173" y="15501"/>
                    </a:lnTo>
                    <a:lnTo>
                      <a:pt x="4173" y="15332"/>
                    </a:lnTo>
                    <a:lnTo>
                      <a:pt x="4154" y="15162"/>
                    </a:lnTo>
                    <a:lnTo>
                      <a:pt x="4115" y="15162"/>
                    </a:lnTo>
                    <a:lnTo>
                      <a:pt x="4089" y="15078"/>
                    </a:lnTo>
                    <a:lnTo>
                      <a:pt x="4063" y="14993"/>
                    </a:lnTo>
                    <a:lnTo>
                      <a:pt x="4050" y="15162"/>
                    </a:lnTo>
                    <a:lnTo>
                      <a:pt x="4030" y="15162"/>
                    </a:lnTo>
                    <a:lnTo>
                      <a:pt x="3998" y="15162"/>
                    </a:lnTo>
                    <a:lnTo>
                      <a:pt x="3959" y="15078"/>
                    </a:lnTo>
                    <a:lnTo>
                      <a:pt x="3946" y="14908"/>
                    </a:lnTo>
                    <a:lnTo>
                      <a:pt x="3926" y="14824"/>
                    </a:lnTo>
                    <a:lnTo>
                      <a:pt x="3900" y="14908"/>
                    </a:lnTo>
                    <a:lnTo>
                      <a:pt x="3913" y="14739"/>
                    </a:lnTo>
                    <a:lnTo>
                      <a:pt x="3900" y="14654"/>
                    </a:lnTo>
                    <a:lnTo>
                      <a:pt x="3868" y="14824"/>
                    </a:lnTo>
                    <a:lnTo>
                      <a:pt x="3829" y="14908"/>
                    </a:lnTo>
                    <a:lnTo>
                      <a:pt x="3790" y="14824"/>
                    </a:lnTo>
                    <a:lnTo>
                      <a:pt x="3757" y="14824"/>
                    </a:lnTo>
                    <a:lnTo>
                      <a:pt x="3718" y="14908"/>
                    </a:lnTo>
                    <a:lnTo>
                      <a:pt x="3699" y="14824"/>
                    </a:lnTo>
                    <a:lnTo>
                      <a:pt x="3653" y="14739"/>
                    </a:lnTo>
                    <a:lnTo>
                      <a:pt x="3614" y="14654"/>
                    </a:lnTo>
                    <a:lnTo>
                      <a:pt x="3582" y="14569"/>
                    </a:lnTo>
                    <a:lnTo>
                      <a:pt x="3562" y="14569"/>
                    </a:lnTo>
                    <a:lnTo>
                      <a:pt x="3543" y="14485"/>
                    </a:lnTo>
                    <a:lnTo>
                      <a:pt x="3536" y="14485"/>
                    </a:lnTo>
                    <a:lnTo>
                      <a:pt x="3530" y="14485"/>
                    </a:lnTo>
                    <a:lnTo>
                      <a:pt x="3478" y="14315"/>
                    </a:lnTo>
                    <a:lnTo>
                      <a:pt x="3400" y="14231"/>
                    </a:lnTo>
                    <a:lnTo>
                      <a:pt x="3341" y="14061"/>
                    </a:lnTo>
                    <a:lnTo>
                      <a:pt x="3309" y="13807"/>
                    </a:lnTo>
                    <a:lnTo>
                      <a:pt x="3218" y="13638"/>
                    </a:lnTo>
                    <a:lnTo>
                      <a:pt x="3192" y="14231"/>
                    </a:lnTo>
                    <a:lnTo>
                      <a:pt x="3127" y="14485"/>
                    </a:lnTo>
                    <a:lnTo>
                      <a:pt x="3042" y="14739"/>
                    </a:lnTo>
                    <a:lnTo>
                      <a:pt x="2964" y="14908"/>
                    </a:lnTo>
                    <a:lnTo>
                      <a:pt x="2912" y="14908"/>
                    </a:lnTo>
                    <a:lnTo>
                      <a:pt x="2860" y="15078"/>
                    </a:lnTo>
                    <a:lnTo>
                      <a:pt x="2808" y="15501"/>
                    </a:lnTo>
                    <a:lnTo>
                      <a:pt x="2782" y="15586"/>
                    </a:lnTo>
                    <a:lnTo>
                      <a:pt x="2737" y="15755"/>
                    </a:lnTo>
                    <a:lnTo>
                      <a:pt x="2717" y="15755"/>
                    </a:lnTo>
                    <a:lnTo>
                      <a:pt x="2678" y="15840"/>
                    </a:lnTo>
                    <a:lnTo>
                      <a:pt x="2626" y="15755"/>
                    </a:lnTo>
                    <a:lnTo>
                      <a:pt x="2496" y="15755"/>
                    </a:lnTo>
                    <a:lnTo>
                      <a:pt x="2321" y="16348"/>
                    </a:lnTo>
                    <a:lnTo>
                      <a:pt x="2243" y="16433"/>
                    </a:lnTo>
                    <a:lnTo>
                      <a:pt x="2171" y="16687"/>
                    </a:lnTo>
                    <a:lnTo>
                      <a:pt x="2041" y="17195"/>
                    </a:lnTo>
                    <a:lnTo>
                      <a:pt x="1950" y="17704"/>
                    </a:lnTo>
                    <a:lnTo>
                      <a:pt x="1983" y="18212"/>
                    </a:lnTo>
                    <a:lnTo>
                      <a:pt x="1996" y="18635"/>
                    </a:lnTo>
                    <a:lnTo>
                      <a:pt x="1911" y="18466"/>
                    </a:lnTo>
                    <a:lnTo>
                      <a:pt x="1859" y="18212"/>
                    </a:lnTo>
                    <a:lnTo>
                      <a:pt x="1820" y="18296"/>
                    </a:lnTo>
                    <a:lnTo>
                      <a:pt x="1775" y="18551"/>
                    </a:lnTo>
                    <a:lnTo>
                      <a:pt x="1736" y="18805"/>
                    </a:lnTo>
                    <a:lnTo>
                      <a:pt x="1736" y="18889"/>
                    </a:lnTo>
                    <a:lnTo>
                      <a:pt x="1736" y="18974"/>
                    </a:lnTo>
                    <a:lnTo>
                      <a:pt x="1710" y="19059"/>
                    </a:lnTo>
                    <a:lnTo>
                      <a:pt x="1690" y="19228"/>
                    </a:lnTo>
                    <a:lnTo>
                      <a:pt x="1658" y="19567"/>
                    </a:lnTo>
                    <a:lnTo>
                      <a:pt x="1632" y="19821"/>
                    </a:lnTo>
                    <a:lnTo>
                      <a:pt x="1580" y="19821"/>
                    </a:lnTo>
                    <a:lnTo>
                      <a:pt x="1547" y="19821"/>
                    </a:lnTo>
                    <a:lnTo>
                      <a:pt x="1515" y="19652"/>
                    </a:lnTo>
                    <a:lnTo>
                      <a:pt x="1482" y="19652"/>
                    </a:lnTo>
                    <a:lnTo>
                      <a:pt x="1450" y="19567"/>
                    </a:lnTo>
                    <a:lnTo>
                      <a:pt x="1372" y="19652"/>
                    </a:lnTo>
                    <a:lnTo>
                      <a:pt x="1300" y="19652"/>
                    </a:lnTo>
                    <a:lnTo>
                      <a:pt x="1235" y="19736"/>
                    </a:lnTo>
                    <a:lnTo>
                      <a:pt x="1222" y="19906"/>
                    </a:lnTo>
                    <a:lnTo>
                      <a:pt x="1229" y="20245"/>
                    </a:lnTo>
                    <a:lnTo>
                      <a:pt x="1229" y="20499"/>
                    </a:lnTo>
                    <a:lnTo>
                      <a:pt x="1222" y="20753"/>
                    </a:lnTo>
                    <a:lnTo>
                      <a:pt x="1164" y="20922"/>
                    </a:lnTo>
                    <a:lnTo>
                      <a:pt x="1118" y="21007"/>
                    </a:lnTo>
                    <a:lnTo>
                      <a:pt x="1047" y="21092"/>
                    </a:lnTo>
                    <a:lnTo>
                      <a:pt x="1001" y="21346"/>
                    </a:lnTo>
                    <a:lnTo>
                      <a:pt x="936" y="21431"/>
                    </a:lnTo>
                    <a:lnTo>
                      <a:pt x="897" y="21515"/>
                    </a:lnTo>
                    <a:lnTo>
                      <a:pt x="878" y="21431"/>
                    </a:lnTo>
                    <a:lnTo>
                      <a:pt x="832" y="21261"/>
                    </a:lnTo>
                    <a:lnTo>
                      <a:pt x="774" y="21261"/>
                    </a:lnTo>
                    <a:lnTo>
                      <a:pt x="696" y="21261"/>
                    </a:lnTo>
                    <a:lnTo>
                      <a:pt x="631" y="21261"/>
                    </a:lnTo>
                    <a:lnTo>
                      <a:pt x="579" y="21346"/>
                    </a:lnTo>
                    <a:lnTo>
                      <a:pt x="514" y="21261"/>
                    </a:lnTo>
                    <a:lnTo>
                      <a:pt x="423" y="21261"/>
                    </a:lnTo>
                    <a:lnTo>
                      <a:pt x="338" y="21346"/>
                    </a:lnTo>
                    <a:lnTo>
                      <a:pt x="299" y="21346"/>
                    </a:lnTo>
                    <a:lnTo>
                      <a:pt x="228" y="21346"/>
                    </a:lnTo>
                    <a:lnTo>
                      <a:pt x="150" y="21346"/>
                    </a:lnTo>
                    <a:lnTo>
                      <a:pt x="85" y="2143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515" y="21346"/>
                    </a:lnTo>
                    <a:lnTo>
                      <a:pt x="21450" y="21176"/>
                    </a:lnTo>
                    <a:lnTo>
                      <a:pt x="21392" y="21007"/>
                    </a:lnTo>
                    <a:lnTo>
                      <a:pt x="21327" y="20838"/>
                    </a:lnTo>
                    <a:lnTo>
                      <a:pt x="21268" y="20753"/>
                    </a:lnTo>
                    <a:lnTo>
                      <a:pt x="21216" y="20668"/>
                    </a:lnTo>
                    <a:lnTo>
                      <a:pt x="21138" y="20499"/>
                    </a:lnTo>
                    <a:lnTo>
                      <a:pt x="21047" y="20329"/>
                    </a:lnTo>
                    <a:lnTo>
                      <a:pt x="21008" y="20245"/>
                    </a:lnTo>
                    <a:lnTo>
                      <a:pt x="21002" y="20245"/>
                    </a:lnTo>
                    <a:lnTo>
                      <a:pt x="20982" y="20414"/>
                    </a:lnTo>
                    <a:lnTo>
                      <a:pt x="20956" y="20160"/>
                    </a:lnTo>
                    <a:lnTo>
                      <a:pt x="20924" y="20160"/>
                    </a:lnTo>
                    <a:lnTo>
                      <a:pt x="20891" y="20075"/>
                    </a:lnTo>
                    <a:lnTo>
                      <a:pt x="20852" y="19991"/>
                    </a:lnTo>
                    <a:lnTo>
                      <a:pt x="20839" y="19906"/>
                    </a:lnTo>
                    <a:lnTo>
                      <a:pt x="20820" y="19821"/>
                    </a:lnTo>
                    <a:lnTo>
                      <a:pt x="20820" y="19736"/>
                    </a:lnTo>
                    <a:lnTo>
                      <a:pt x="20800" y="19652"/>
                    </a:lnTo>
                    <a:lnTo>
                      <a:pt x="20787" y="19652"/>
                    </a:lnTo>
                    <a:lnTo>
                      <a:pt x="20774" y="19736"/>
                    </a:lnTo>
                    <a:lnTo>
                      <a:pt x="20774" y="19906"/>
                    </a:lnTo>
                    <a:lnTo>
                      <a:pt x="20755" y="20160"/>
                    </a:lnTo>
                    <a:lnTo>
                      <a:pt x="20735" y="20414"/>
                    </a:lnTo>
                    <a:lnTo>
                      <a:pt x="20768" y="20584"/>
                    </a:lnTo>
                    <a:lnTo>
                      <a:pt x="20781" y="20668"/>
                    </a:lnTo>
                    <a:lnTo>
                      <a:pt x="20761" y="20838"/>
                    </a:lnTo>
                    <a:lnTo>
                      <a:pt x="20716" y="20838"/>
                    </a:lnTo>
                    <a:lnTo>
                      <a:pt x="20703" y="20838"/>
                    </a:lnTo>
                    <a:lnTo>
                      <a:pt x="20677" y="21007"/>
                    </a:lnTo>
                    <a:lnTo>
                      <a:pt x="20670" y="20753"/>
                    </a:lnTo>
                    <a:lnTo>
                      <a:pt x="20638" y="20584"/>
                    </a:lnTo>
                    <a:lnTo>
                      <a:pt x="20612" y="20414"/>
                    </a:lnTo>
                    <a:lnTo>
                      <a:pt x="20612" y="20160"/>
                    </a:lnTo>
                    <a:lnTo>
                      <a:pt x="20599" y="19991"/>
                    </a:lnTo>
                    <a:lnTo>
                      <a:pt x="20586" y="19821"/>
                    </a:lnTo>
                    <a:lnTo>
                      <a:pt x="20592" y="19567"/>
                    </a:lnTo>
                    <a:lnTo>
                      <a:pt x="20553" y="19398"/>
                    </a:lnTo>
                    <a:lnTo>
                      <a:pt x="20540" y="19313"/>
                    </a:lnTo>
                    <a:lnTo>
                      <a:pt x="20553" y="19313"/>
                    </a:lnTo>
                    <a:lnTo>
                      <a:pt x="20573" y="19228"/>
                    </a:lnTo>
                    <a:lnTo>
                      <a:pt x="20560" y="18889"/>
                    </a:lnTo>
                    <a:lnTo>
                      <a:pt x="20566" y="18720"/>
                    </a:lnTo>
                    <a:lnTo>
                      <a:pt x="20573" y="18381"/>
                    </a:lnTo>
                    <a:lnTo>
                      <a:pt x="20560" y="18296"/>
                    </a:lnTo>
                    <a:lnTo>
                      <a:pt x="20592" y="18212"/>
                    </a:lnTo>
                    <a:lnTo>
                      <a:pt x="20612" y="18042"/>
                    </a:lnTo>
                    <a:lnTo>
                      <a:pt x="20573" y="17958"/>
                    </a:lnTo>
                    <a:lnTo>
                      <a:pt x="20560" y="17704"/>
                    </a:lnTo>
                    <a:lnTo>
                      <a:pt x="20553" y="17534"/>
                    </a:lnTo>
                    <a:lnTo>
                      <a:pt x="20579" y="17195"/>
                    </a:lnTo>
                    <a:lnTo>
                      <a:pt x="20566" y="17111"/>
                    </a:lnTo>
                    <a:lnTo>
                      <a:pt x="20566" y="17026"/>
                    </a:lnTo>
                    <a:lnTo>
                      <a:pt x="20612" y="17111"/>
                    </a:lnTo>
                    <a:lnTo>
                      <a:pt x="20657" y="17195"/>
                    </a:lnTo>
                    <a:lnTo>
                      <a:pt x="20664" y="17026"/>
                    </a:lnTo>
                    <a:lnTo>
                      <a:pt x="20638" y="16941"/>
                    </a:lnTo>
                    <a:lnTo>
                      <a:pt x="20612" y="16602"/>
                    </a:lnTo>
                    <a:lnTo>
                      <a:pt x="20612" y="16348"/>
                    </a:lnTo>
                    <a:lnTo>
                      <a:pt x="20631" y="16009"/>
                    </a:lnTo>
                    <a:lnTo>
                      <a:pt x="20651" y="15755"/>
                    </a:lnTo>
                    <a:lnTo>
                      <a:pt x="20690" y="15671"/>
                    </a:lnTo>
                    <a:lnTo>
                      <a:pt x="20729" y="15671"/>
                    </a:lnTo>
                    <a:lnTo>
                      <a:pt x="20722" y="15501"/>
                    </a:lnTo>
                    <a:lnTo>
                      <a:pt x="20709" y="15247"/>
                    </a:lnTo>
                    <a:lnTo>
                      <a:pt x="20696" y="15078"/>
                    </a:lnTo>
                    <a:lnTo>
                      <a:pt x="20703" y="15078"/>
                    </a:lnTo>
                    <a:lnTo>
                      <a:pt x="20735" y="15078"/>
                    </a:lnTo>
                    <a:lnTo>
                      <a:pt x="20781" y="15078"/>
                    </a:lnTo>
                    <a:lnTo>
                      <a:pt x="20800" y="14824"/>
                    </a:lnTo>
                    <a:lnTo>
                      <a:pt x="20820" y="14485"/>
                    </a:lnTo>
                    <a:lnTo>
                      <a:pt x="20826" y="14231"/>
                    </a:lnTo>
                    <a:lnTo>
                      <a:pt x="20859" y="13892"/>
                    </a:lnTo>
                    <a:lnTo>
                      <a:pt x="20885" y="13807"/>
                    </a:lnTo>
                    <a:lnTo>
                      <a:pt x="20911" y="13638"/>
                    </a:lnTo>
                    <a:lnTo>
                      <a:pt x="20930" y="13468"/>
                    </a:lnTo>
                    <a:lnTo>
                      <a:pt x="20950" y="13299"/>
                    </a:lnTo>
                    <a:lnTo>
                      <a:pt x="20963" y="13129"/>
                    </a:lnTo>
                    <a:lnTo>
                      <a:pt x="20976" y="12875"/>
                    </a:lnTo>
                    <a:lnTo>
                      <a:pt x="20995" y="12621"/>
                    </a:lnTo>
                    <a:lnTo>
                      <a:pt x="21002" y="12282"/>
                    </a:lnTo>
                    <a:lnTo>
                      <a:pt x="21002" y="12113"/>
                    </a:lnTo>
                    <a:lnTo>
                      <a:pt x="20982" y="11859"/>
                    </a:lnTo>
                    <a:lnTo>
                      <a:pt x="21002" y="11774"/>
                    </a:lnTo>
                    <a:lnTo>
                      <a:pt x="21021" y="11689"/>
                    </a:lnTo>
                    <a:lnTo>
                      <a:pt x="21034" y="11520"/>
                    </a:lnTo>
                    <a:lnTo>
                      <a:pt x="21028" y="11266"/>
                    </a:lnTo>
                    <a:lnTo>
                      <a:pt x="21015" y="11012"/>
                    </a:lnTo>
                    <a:lnTo>
                      <a:pt x="21002" y="10758"/>
                    </a:lnTo>
                    <a:lnTo>
                      <a:pt x="20989" y="10842"/>
                    </a:lnTo>
                    <a:lnTo>
                      <a:pt x="20995" y="11012"/>
                    </a:lnTo>
                    <a:lnTo>
                      <a:pt x="20989" y="11181"/>
                    </a:lnTo>
                    <a:lnTo>
                      <a:pt x="20982" y="11181"/>
                    </a:lnTo>
                    <a:lnTo>
                      <a:pt x="20963" y="11096"/>
                    </a:lnTo>
                    <a:lnTo>
                      <a:pt x="20943" y="10927"/>
                    </a:lnTo>
                    <a:lnTo>
                      <a:pt x="20917" y="10673"/>
                    </a:lnTo>
                    <a:lnTo>
                      <a:pt x="20891" y="10419"/>
                    </a:lnTo>
                    <a:lnTo>
                      <a:pt x="20859" y="10249"/>
                    </a:lnTo>
                    <a:lnTo>
                      <a:pt x="20852" y="10165"/>
                    </a:lnTo>
                    <a:lnTo>
                      <a:pt x="20826" y="10249"/>
                    </a:lnTo>
                    <a:lnTo>
                      <a:pt x="20820" y="9995"/>
                    </a:lnTo>
                    <a:lnTo>
                      <a:pt x="20800" y="9826"/>
                    </a:lnTo>
                    <a:lnTo>
                      <a:pt x="20781" y="9826"/>
                    </a:lnTo>
                    <a:lnTo>
                      <a:pt x="20774" y="9826"/>
                    </a:lnTo>
                    <a:lnTo>
                      <a:pt x="20781" y="9741"/>
                    </a:lnTo>
                    <a:lnTo>
                      <a:pt x="20755" y="9656"/>
                    </a:lnTo>
                    <a:lnTo>
                      <a:pt x="20722" y="9826"/>
                    </a:lnTo>
                    <a:lnTo>
                      <a:pt x="20677" y="9826"/>
                    </a:lnTo>
                    <a:lnTo>
                      <a:pt x="20657" y="9826"/>
                    </a:lnTo>
                    <a:lnTo>
                      <a:pt x="20651" y="9826"/>
                    </a:lnTo>
                    <a:lnTo>
                      <a:pt x="20618" y="9911"/>
                    </a:lnTo>
                    <a:lnTo>
                      <a:pt x="20579" y="9826"/>
                    </a:lnTo>
                    <a:lnTo>
                      <a:pt x="20573" y="9911"/>
                    </a:lnTo>
                    <a:lnTo>
                      <a:pt x="20566" y="9995"/>
                    </a:lnTo>
                    <a:lnTo>
                      <a:pt x="20540" y="9826"/>
                    </a:lnTo>
                    <a:lnTo>
                      <a:pt x="20527" y="9572"/>
                    </a:lnTo>
                    <a:lnTo>
                      <a:pt x="20514" y="9402"/>
                    </a:lnTo>
                    <a:lnTo>
                      <a:pt x="20488" y="9318"/>
                    </a:lnTo>
                    <a:lnTo>
                      <a:pt x="20475" y="9233"/>
                    </a:lnTo>
                    <a:lnTo>
                      <a:pt x="20462" y="9318"/>
                    </a:lnTo>
                    <a:lnTo>
                      <a:pt x="20443" y="9233"/>
                    </a:lnTo>
                    <a:lnTo>
                      <a:pt x="20417" y="8979"/>
                    </a:lnTo>
                    <a:lnTo>
                      <a:pt x="20423" y="8809"/>
                    </a:lnTo>
                    <a:lnTo>
                      <a:pt x="20417" y="8725"/>
                    </a:lnTo>
                    <a:lnTo>
                      <a:pt x="20404" y="8555"/>
                    </a:lnTo>
                    <a:lnTo>
                      <a:pt x="20391" y="8301"/>
                    </a:lnTo>
                    <a:lnTo>
                      <a:pt x="20352" y="8047"/>
                    </a:lnTo>
                    <a:lnTo>
                      <a:pt x="20326" y="7878"/>
                    </a:lnTo>
                    <a:lnTo>
                      <a:pt x="20300" y="7793"/>
                    </a:lnTo>
                    <a:lnTo>
                      <a:pt x="20293" y="7793"/>
                    </a:lnTo>
                    <a:lnTo>
                      <a:pt x="20267" y="7708"/>
                    </a:lnTo>
                    <a:lnTo>
                      <a:pt x="20241" y="7708"/>
                    </a:lnTo>
                    <a:lnTo>
                      <a:pt x="20228" y="7539"/>
                    </a:lnTo>
                    <a:lnTo>
                      <a:pt x="20209" y="7285"/>
                    </a:lnTo>
                    <a:lnTo>
                      <a:pt x="20215" y="7454"/>
                    </a:lnTo>
                    <a:lnTo>
                      <a:pt x="20215" y="7624"/>
                    </a:lnTo>
                    <a:lnTo>
                      <a:pt x="20183" y="7539"/>
                    </a:lnTo>
                    <a:lnTo>
                      <a:pt x="20124" y="7454"/>
                    </a:lnTo>
                    <a:lnTo>
                      <a:pt x="20098" y="7369"/>
                    </a:lnTo>
                    <a:lnTo>
                      <a:pt x="20085" y="7454"/>
                    </a:lnTo>
                    <a:lnTo>
                      <a:pt x="20066" y="7285"/>
                    </a:lnTo>
                    <a:lnTo>
                      <a:pt x="20066" y="7031"/>
                    </a:lnTo>
                    <a:lnTo>
                      <a:pt x="20066" y="6946"/>
                    </a:lnTo>
                    <a:lnTo>
                      <a:pt x="20072" y="6946"/>
                    </a:lnTo>
                    <a:lnTo>
                      <a:pt x="20053" y="6776"/>
                    </a:lnTo>
                    <a:lnTo>
                      <a:pt x="20007" y="6607"/>
                    </a:lnTo>
                    <a:lnTo>
                      <a:pt x="19981" y="6692"/>
                    </a:lnTo>
                    <a:lnTo>
                      <a:pt x="19936" y="6692"/>
                    </a:lnTo>
                    <a:lnTo>
                      <a:pt x="19890" y="6692"/>
                    </a:lnTo>
                    <a:lnTo>
                      <a:pt x="19864" y="6607"/>
                    </a:lnTo>
                    <a:lnTo>
                      <a:pt x="19838" y="6522"/>
                    </a:lnTo>
                    <a:lnTo>
                      <a:pt x="19806" y="6607"/>
                    </a:lnTo>
                    <a:lnTo>
                      <a:pt x="19793" y="6692"/>
                    </a:lnTo>
                    <a:lnTo>
                      <a:pt x="19786" y="6692"/>
                    </a:lnTo>
                    <a:lnTo>
                      <a:pt x="19780" y="6692"/>
                    </a:lnTo>
                    <a:lnTo>
                      <a:pt x="19773" y="6776"/>
                    </a:lnTo>
                    <a:lnTo>
                      <a:pt x="19767" y="6607"/>
                    </a:lnTo>
                    <a:lnTo>
                      <a:pt x="19760" y="6692"/>
                    </a:lnTo>
                    <a:lnTo>
                      <a:pt x="19747" y="6607"/>
                    </a:lnTo>
                    <a:lnTo>
                      <a:pt x="19741" y="6522"/>
                    </a:lnTo>
                    <a:lnTo>
                      <a:pt x="19734" y="6522"/>
                    </a:lnTo>
                    <a:lnTo>
                      <a:pt x="19721" y="6607"/>
                    </a:lnTo>
                    <a:lnTo>
                      <a:pt x="19695" y="6607"/>
                    </a:lnTo>
                    <a:lnTo>
                      <a:pt x="19669" y="6607"/>
                    </a:lnTo>
                    <a:lnTo>
                      <a:pt x="19663" y="6522"/>
                    </a:lnTo>
                    <a:lnTo>
                      <a:pt x="19682" y="6438"/>
                    </a:lnTo>
                    <a:lnTo>
                      <a:pt x="19689" y="6353"/>
                    </a:lnTo>
                    <a:lnTo>
                      <a:pt x="19682" y="6184"/>
                    </a:lnTo>
                    <a:lnTo>
                      <a:pt x="19650" y="6099"/>
                    </a:lnTo>
                    <a:lnTo>
                      <a:pt x="19624" y="6014"/>
                    </a:lnTo>
                    <a:lnTo>
                      <a:pt x="19598" y="5929"/>
                    </a:lnTo>
                    <a:lnTo>
                      <a:pt x="19585" y="5845"/>
                    </a:lnTo>
                    <a:lnTo>
                      <a:pt x="19578" y="5760"/>
                    </a:lnTo>
                    <a:lnTo>
                      <a:pt x="19559" y="5675"/>
                    </a:lnTo>
                    <a:lnTo>
                      <a:pt x="19533" y="5506"/>
                    </a:lnTo>
                    <a:lnTo>
                      <a:pt x="19520" y="5591"/>
                    </a:lnTo>
                    <a:lnTo>
                      <a:pt x="19507" y="5421"/>
                    </a:lnTo>
                    <a:lnTo>
                      <a:pt x="19533" y="5167"/>
                    </a:lnTo>
                    <a:lnTo>
                      <a:pt x="19552" y="4998"/>
                    </a:lnTo>
                    <a:lnTo>
                      <a:pt x="19533" y="4744"/>
                    </a:lnTo>
                    <a:lnTo>
                      <a:pt x="19500" y="4659"/>
                    </a:lnTo>
                    <a:lnTo>
                      <a:pt x="19468" y="4913"/>
                    </a:lnTo>
                    <a:lnTo>
                      <a:pt x="19448" y="4828"/>
                    </a:lnTo>
                    <a:lnTo>
                      <a:pt x="19429" y="4828"/>
                    </a:lnTo>
                    <a:lnTo>
                      <a:pt x="19409" y="4744"/>
                    </a:lnTo>
                    <a:lnTo>
                      <a:pt x="19390" y="4574"/>
                    </a:lnTo>
                    <a:lnTo>
                      <a:pt x="19364" y="4659"/>
                    </a:lnTo>
                    <a:lnTo>
                      <a:pt x="19344" y="4744"/>
                    </a:lnTo>
                    <a:lnTo>
                      <a:pt x="19325" y="4744"/>
                    </a:lnTo>
                    <a:lnTo>
                      <a:pt x="19312" y="4574"/>
                    </a:lnTo>
                    <a:lnTo>
                      <a:pt x="19299" y="4405"/>
                    </a:lnTo>
                    <a:lnTo>
                      <a:pt x="19279" y="4405"/>
                    </a:lnTo>
                    <a:lnTo>
                      <a:pt x="19240" y="4405"/>
                    </a:lnTo>
                    <a:lnTo>
                      <a:pt x="19195" y="4235"/>
                    </a:lnTo>
                    <a:lnTo>
                      <a:pt x="19162" y="4235"/>
                    </a:lnTo>
                    <a:lnTo>
                      <a:pt x="19136" y="4235"/>
                    </a:lnTo>
                    <a:lnTo>
                      <a:pt x="19130" y="4235"/>
                    </a:lnTo>
                    <a:lnTo>
                      <a:pt x="19058" y="3981"/>
                    </a:lnTo>
                    <a:lnTo>
                      <a:pt x="19032" y="3812"/>
                    </a:lnTo>
                    <a:lnTo>
                      <a:pt x="18993" y="3812"/>
                    </a:lnTo>
                    <a:lnTo>
                      <a:pt x="18961" y="3727"/>
                    </a:lnTo>
                    <a:lnTo>
                      <a:pt x="18954" y="3642"/>
                    </a:lnTo>
                    <a:lnTo>
                      <a:pt x="18941" y="3558"/>
                    </a:lnTo>
                    <a:lnTo>
                      <a:pt x="18915" y="3473"/>
                    </a:lnTo>
                    <a:lnTo>
                      <a:pt x="18902" y="3473"/>
                    </a:lnTo>
                    <a:lnTo>
                      <a:pt x="18883" y="3473"/>
                    </a:lnTo>
                    <a:lnTo>
                      <a:pt x="18909" y="3388"/>
                    </a:lnTo>
                    <a:lnTo>
                      <a:pt x="18928" y="3049"/>
                    </a:lnTo>
                    <a:lnTo>
                      <a:pt x="18935" y="2711"/>
                    </a:lnTo>
                    <a:lnTo>
                      <a:pt x="18935" y="2372"/>
                    </a:lnTo>
                    <a:lnTo>
                      <a:pt x="18922" y="2202"/>
                    </a:lnTo>
                    <a:lnTo>
                      <a:pt x="18909" y="2202"/>
                    </a:lnTo>
                    <a:lnTo>
                      <a:pt x="18896" y="2456"/>
                    </a:lnTo>
                    <a:lnTo>
                      <a:pt x="18883" y="2711"/>
                    </a:lnTo>
                    <a:lnTo>
                      <a:pt x="18870" y="2965"/>
                    </a:lnTo>
                    <a:lnTo>
                      <a:pt x="18870" y="3219"/>
                    </a:lnTo>
                    <a:lnTo>
                      <a:pt x="18863" y="3473"/>
                    </a:lnTo>
                    <a:lnTo>
                      <a:pt x="18837" y="3642"/>
                    </a:lnTo>
                    <a:lnTo>
                      <a:pt x="18811" y="3558"/>
                    </a:lnTo>
                    <a:lnTo>
                      <a:pt x="18766" y="3558"/>
                    </a:lnTo>
                    <a:lnTo>
                      <a:pt x="18746" y="3642"/>
                    </a:lnTo>
                    <a:lnTo>
                      <a:pt x="18727" y="3642"/>
                    </a:lnTo>
                    <a:lnTo>
                      <a:pt x="18707" y="3642"/>
                    </a:lnTo>
                    <a:lnTo>
                      <a:pt x="18675" y="3642"/>
                    </a:lnTo>
                    <a:lnTo>
                      <a:pt x="18655" y="3642"/>
                    </a:lnTo>
                    <a:lnTo>
                      <a:pt x="18623" y="3473"/>
                    </a:lnTo>
                    <a:lnTo>
                      <a:pt x="18610" y="3304"/>
                    </a:lnTo>
                    <a:lnTo>
                      <a:pt x="18590" y="3388"/>
                    </a:lnTo>
                    <a:lnTo>
                      <a:pt x="18584" y="3642"/>
                    </a:lnTo>
                    <a:lnTo>
                      <a:pt x="18577" y="3812"/>
                    </a:lnTo>
                    <a:lnTo>
                      <a:pt x="18584" y="3981"/>
                    </a:lnTo>
                    <a:lnTo>
                      <a:pt x="18571" y="4151"/>
                    </a:lnTo>
                    <a:lnTo>
                      <a:pt x="18571" y="4320"/>
                    </a:lnTo>
                    <a:lnTo>
                      <a:pt x="18564" y="4659"/>
                    </a:lnTo>
                    <a:lnTo>
                      <a:pt x="18545" y="4744"/>
                    </a:lnTo>
                    <a:lnTo>
                      <a:pt x="18519" y="4659"/>
                    </a:lnTo>
                    <a:lnTo>
                      <a:pt x="18486" y="4744"/>
                    </a:lnTo>
                    <a:lnTo>
                      <a:pt x="18467" y="4744"/>
                    </a:lnTo>
                    <a:lnTo>
                      <a:pt x="18447" y="4489"/>
                    </a:lnTo>
                    <a:lnTo>
                      <a:pt x="18441" y="4235"/>
                    </a:lnTo>
                    <a:lnTo>
                      <a:pt x="18421" y="4066"/>
                    </a:lnTo>
                    <a:lnTo>
                      <a:pt x="18415" y="4151"/>
                    </a:lnTo>
                    <a:lnTo>
                      <a:pt x="18408" y="4151"/>
                    </a:lnTo>
                    <a:lnTo>
                      <a:pt x="18382" y="3981"/>
                    </a:lnTo>
                    <a:lnTo>
                      <a:pt x="18369" y="3812"/>
                    </a:lnTo>
                    <a:lnTo>
                      <a:pt x="18350" y="3812"/>
                    </a:lnTo>
                    <a:lnTo>
                      <a:pt x="18317" y="3727"/>
                    </a:lnTo>
                    <a:lnTo>
                      <a:pt x="18291" y="3727"/>
                    </a:lnTo>
                    <a:lnTo>
                      <a:pt x="18252" y="3642"/>
                    </a:lnTo>
                    <a:lnTo>
                      <a:pt x="18226" y="3727"/>
                    </a:lnTo>
                    <a:lnTo>
                      <a:pt x="18200" y="3812"/>
                    </a:lnTo>
                    <a:lnTo>
                      <a:pt x="18194" y="3981"/>
                    </a:lnTo>
                    <a:lnTo>
                      <a:pt x="18200" y="4066"/>
                    </a:lnTo>
                    <a:lnTo>
                      <a:pt x="18207" y="4151"/>
                    </a:lnTo>
                    <a:lnTo>
                      <a:pt x="18220" y="4151"/>
                    </a:lnTo>
                    <a:lnTo>
                      <a:pt x="18226" y="4151"/>
                    </a:lnTo>
                    <a:lnTo>
                      <a:pt x="18213" y="4235"/>
                    </a:lnTo>
                    <a:lnTo>
                      <a:pt x="18194" y="4405"/>
                    </a:lnTo>
                    <a:lnTo>
                      <a:pt x="18174" y="4405"/>
                    </a:lnTo>
                    <a:lnTo>
                      <a:pt x="18168" y="4320"/>
                    </a:lnTo>
                    <a:lnTo>
                      <a:pt x="18148" y="4151"/>
                    </a:lnTo>
                    <a:lnTo>
                      <a:pt x="18142" y="3981"/>
                    </a:lnTo>
                    <a:lnTo>
                      <a:pt x="18129" y="3896"/>
                    </a:lnTo>
                    <a:lnTo>
                      <a:pt x="18103" y="3727"/>
                    </a:lnTo>
                    <a:lnTo>
                      <a:pt x="18090" y="3388"/>
                    </a:lnTo>
                    <a:lnTo>
                      <a:pt x="18077" y="3049"/>
                    </a:lnTo>
                    <a:lnTo>
                      <a:pt x="18064" y="3049"/>
                    </a:lnTo>
                    <a:lnTo>
                      <a:pt x="18044" y="3134"/>
                    </a:lnTo>
                    <a:lnTo>
                      <a:pt x="18044" y="3558"/>
                    </a:lnTo>
                    <a:lnTo>
                      <a:pt x="18057" y="3896"/>
                    </a:lnTo>
                    <a:lnTo>
                      <a:pt x="18096" y="3981"/>
                    </a:lnTo>
                    <a:lnTo>
                      <a:pt x="18070" y="4235"/>
                    </a:lnTo>
                    <a:lnTo>
                      <a:pt x="18051" y="4405"/>
                    </a:lnTo>
                    <a:lnTo>
                      <a:pt x="18025" y="4405"/>
                    </a:lnTo>
                    <a:lnTo>
                      <a:pt x="17999" y="4489"/>
                    </a:lnTo>
                    <a:lnTo>
                      <a:pt x="17973" y="4659"/>
                    </a:lnTo>
                    <a:lnTo>
                      <a:pt x="17934" y="4574"/>
                    </a:lnTo>
                    <a:lnTo>
                      <a:pt x="17908" y="4574"/>
                    </a:lnTo>
                    <a:lnTo>
                      <a:pt x="17882" y="4659"/>
                    </a:lnTo>
                    <a:lnTo>
                      <a:pt x="17862" y="4659"/>
                    </a:lnTo>
                    <a:lnTo>
                      <a:pt x="17856" y="4659"/>
                    </a:lnTo>
                    <a:lnTo>
                      <a:pt x="17836" y="4574"/>
                    </a:lnTo>
                    <a:lnTo>
                      <a:pt x="17810" y="4574"/>
                    </a:lnTo>
                    <a:lnTo>
                      <a:pt x="17797" y="4320"/>
                    </a:lnTo>
                    <a:lnTo>
                      <a:pt x="17797" y="4151"/>
                    </a:lnTo>
                    <a:lnTo>
                      <a:pt x="17778" y="4066"/>
                    </a:lnTo>
                    <a:lnTo>
                      <a:pt x="17752" y="3896"/>
                    </a:lnTo>
                    <a:lnTo>
                      <a:pt x="17713" y="3896"/>
                    </a:lnTo>
                    <a:lnTo>
                      <a:pt x="17706" y="3981"/>
                    </a:lnTo>
                    <a:lnTo>
                      <a:pt x="17700" y="3981"/>
                    </a:lnTo>
                    <a:lnTo>
                      <a:pt x="17687" y="4066"/>
                    </a:lnTo>
                    <a:lnTo>
                      <a:pt x="17674" y="4066"/>
                    </a:lnTo>
                    <a:lnTo>
                      <a:pt x="17667" y="3981"/>
                    </a:lnTo>
                    <a:lnTo>
                      <a:pt x="17667" y="3812"/>
                    </a:lnTo>
                    <a:lnTo>
                      <a:pt x="17648" y="3558"/>
                    </a:lnTo>
                    <a:lnTo>
                      <a:pt x="17628" y="3473"/>
                    </a:lnTo>
                    <a:lnTo>
                      <a:pt x="17609" y="3304"/>
                    </a:lnTo>
                    <a:lnTo>
                      <a:pt x="17589" y="3049"/>
                    </a:lnTo>
                    <a:lnTo>
                      <a:pt x="17563" y="3134"/>
                    </a:lnTo>
                    <a:lnTo>
                      <a:pt x="17537" y="3134"/>
                    </a:lnTo>
                    <a:lnTo>
                      <a:pt x="17518" y="3219"/>
                    </a:lnTo>
                    <a:lnTo>
                      <a:pt x="17505" y="3304"/>
                    </a:lnTo>
                    <a:lnTo>
                      <a:pt x="17479" y="3388"/>
                    </a:lnTo>
                    <a:lnTo>
                      <a:pt x="17446" y="3558"/>
                    </a:lnTo>
                    <a:lnTo>
                      <a:pt x="17427" y="3727"/>
                    </a:lnTo>
                    <a:lnTo>
                      <a:pt x="17427" y="3896"/>
                    </a:lnTo>
                    <a:lnTo>
                      <a:pt x="17433" y="3981"/>
                    </a:lnTo>
                    <a:lnTo>
                      <a:pt x="17420" y="4066"/>
                    </a:lnTo>
                    <a:lnTo>
                      <a:pt x="17414" y="4151"/>
                    </a:lnTo>
                    <a:lnTo>
                      <a:pt x="17407" y="4235"/>
                    </a:lnTo>
                    <a:lnTo>
                      <a:pt x="17388" y="4235"/>
                    </a:lnTo>
                    <a:lnTo>
                      <a:pt x="17375" y="4235"/>
                    </a:lnTo>
                    <a:lnTo>
                      <a:pt x="17349" y="4320"/>
                    </a:lnTo>
                    <a:lnTo>
                      <a:pt x="17342" y="4489"/>
                    </a:lnTo>
                    <a:lnTo>
                      <a:pt x="17336" y="4574"/>
                    </a:lnTo>
                    <a:lnTo>
                      <a:pt x="17316" y="4659"/>
                    </a:lnTo>
                    <a:lnTo>
                      <a:pt x="17303" y="4489"/>
                    </a:lnTo>
                    <a:lnTo>
                      <a:pt x="17284" y="4235"/>
                    </a:lnTo>
                    <a:lnTo>
                      <a:pt x="17277" y="4151"/>
                    </a:lnTo>
                    <a:lnTo>
                      <a:pt x="17264" y="4151"/>
                    </a:lnTo>
                    <a:lnTo>
                      <a:pt x="17245" y="4151"/>
                    </a:lnTo>
                    <a:lnTo>
                      <a:pt x="17212" y="4066"/>
                    </a:lnTo>
                    <a:lnTo>
                      <a:pt x="17186" y="3981"/>
                    </a:lnTo>
                    <a:lnTo>
                      <a:pt x="17141" y="3812"/>
                    </a:lnTo>
                    <a:lnTo>
                      <a:pt x="17115" y="3642"/>
                    </a:lnTo>
                    <a:lnTo>
                      <a:pt x="17082" y="3558"/>
                    </a:lnTo>
                    <a:lnTo>
                      <a:pt x="17056" y="3473"/>
                    </a:lnTo>
                    <a:lnTo>
                      <a:pt x="17037" y="3388"/>
                    </a:lnTo>
                    <a:lnTo>
                      <a:pt x="17043" y="3304"/>
                    </a:lnTo>
                    <a:lnTo>
                      <a:pt x="17043" y="3219"/>
                    </a:lnTo>
                    <a:lnTo>
                      <a:pt x="17056" y="3304"/>
                    </a:lnTo>
                    <a:lnTo>
                      <a:pt x="17095" y="3473"/>
                    </a:lnTo>
                    <a:lnTo>
                      <a:pt x="17108" y="3473"/>
                    </a:lnTo>
                    <a:lnTo>
                      <a:pt x="17095" y="3219"/>
                    </a:lnTo>
                    <a:lnTo>
                      <a:pt x="17082" y="2880"/>
                    </a:lnTo>
                    <a:lnTo>
                      <a:pt x="17063" y="2711"/>
                    </a:lnTo>
                    <a:lnTo>
                      <a:pt x="17037" y="2626"/>
                    </a:lnTo>
                    <a:lnTo>
                      <a:pt x="17011" y="2626"/>
                    </a:lnTo>
                    <a:lnTo>
                      <a:pt x="16991" y="2456"/>
                    </a:lnTo>
                    <a:lnTo>
                      <a:pt x="16978" y="2287"/>
                    </a:lnTo>
                    <a:lnTo>
                      <a:pt x="16965" y="2372"/>
                    </a:lnTo>
                    <a:lnTo>
                      <a:pt x="16965" y="2541"/>
                    </a:lnTo>
                    <a:lnTo>
                      <a:pt x="16952" y="2795"/>
                    </a:lnTo>
                    <a:lnTo>
                      <a:pt x="16946" y="3049"/>
                    </a:lnTo>
                    <a:lnTo>
                      <a:pt x="16926" y="3049"/>
                    </a:lnTo>
                    <a:lnTo>
                      <a:pt x="16913" y="3049"/>
                    </a:lnTo>
                    <a:lnTo>
                      <a:pt x="16887" y="2965"/>
                    </a:lnTo>
                    <a:lnTo>
                      <a:pt x="16868" y="2795"/>
                    </a:lnTo>
                    <a:lnTo>
                      <a:pt x="16855" y="2711"/>
                    </a:lnTo>
                    <a:lnTo>
                      <a:pt x="16835" y="2711"/>
                    </a:lnTo>
                    <a:lnTo>
                      <a:pt x="16816" y="2795"/>
                    </a:lnTo>
                    <a:lnTo>
                      <a:pt x="16803" y="2965"/>
                    </a:lnTo>
                    <a:lnTo>
                      <a:pt x="16783" y="3134"/>
                    </a:lnTo>
                    <a:lnTo>
                      <a:pt x="16764" y="3304"/>
                    </a:lnTo>
                    <a:lnTo>
                      <a:pt x="16751" y="3304"/>
                    </a:lnTo>
                    <a:lnTo>
                      <a:pt x="16725" y="3219"/>
                    </a:lnTo>
                    <a:lnTo>
                      <a:pt x="16699" y="3134"/>
                    </a:lnTo>
                    <a:lnTo>
                      <a:pt x="16679" y="3049"/>
                    </a:lnTo>
                    <a:lnTo>
                      <a:pt x="16627" y="2626"/>
                    </a:lnTo>
                    <a:lnTo>
                      <a:pt x="16582" y="2372"/>
                    </a:lnTo>
                    <a:lnTo>
                      <a:pt x="16536" y="2372"/>
                    </a:lnTo>
                    <a:lnTo>
                      <a:pt x="16523" y="2880"/>
                    </a:lnTo>
                    <a:lnTo>
                      <a:pt x="16530" y="3473"/>
                    </a:lnTo>
                    <a:lnTo>
                      <a:pt x="16510" y="3812"/>
                    </a:lnTo>
                    <a:lnTo>
                      <a:pt x="16504" y="3981"/>
                    </a:lnTo>
                    <a:lnTo>
                      <a:pt x="16491" y="3896"/>
                    </a:lnTo>
                    <a:lnTo>
                      <a:pt x="16478" y="4066"/>
                    </a:lnTo>
                    <a:lnTo>
                      <a:pt x="16452" y="4235"/>
                    </a:lnTo>
                    <a:lnTo>
                      <a:pt x="16432" y="4151"/>
                    </a:lnTo>
                    <a:lnTo>
                      <a:pt x="16406" y="4235"/>
                    </a:lnTo>
                    <a:lnTo>
                      <a:pt x="16374" y="4235"/>
                    </a:lnTo>
                    <a:lnTo>
                      <a:pt x="16348" y="4235"/>
                    </a:lnTo>
                    <a:lnTo>
                      <a:pt x="16322" y="4151"/>
                    </a:lnTo>
                    <a:lnTo>
                      <a:pt x="16302" y="4151"/>
                    </a:lnTo>
                    <a:lnTo>
                      <a:pt x="16244" y="4320"/>
                    </a:lnTo>
                    <a:lnTo>
                      <a:pt x="16205" y="4489"/>
                    </a:lnTo>
                    <a:lnTo>
                      <a:pt x="16159" y="4574"/>
                    </a:lnTo>
                    <a:lnTo>
                      <a:pt x="16127" y="4320"/>
                    </a:lnTo>
                    <a:lnTo>
                      <a:pt x="16101" y="3812"/>
                    </a:lnTo>
                    <a:lnTo>
                      <a:pt x="16088" y="3642"/>
                    </a:lnTo>
                    <a:lnTo>
                      <a:pt x="16049" y="3558"/>
                    </a:lnTo>
                    <a:lnTo>
                      <a:pt x="16003" y="3558"/>
                    </a:lnTo>
                    <a:lnTo>
                      <a:pt x="15964" y="3812"/>
                    </a:lnTo>
                    <a:lnTo>
                      <a:pt x="15958" y="3812"/>
                    </a:lnTo>
                    <a:lnTo>
                      <a:pt x="15932" y="3896"/>
                    </a:lnTo>
                    <a:lnTo>
                      <a:pt x="15906" y="4066"/>
                    </a:lnTo>
                    <a:lnTo>
                      <a:pt x="15886" y="4235"/>
                    </a:lnTo>
                    <a:lnTo>
                      <a:pt x="15873" y="4066"/>
                    </a:lnTo>
                    <a:lnTo>
                      <a:pt x="15854" y="3981"/>
                    </a:lnTo>
                    <a:lnTo>
                      <a:pt x="15821" y="4066"/>
                    </a:lnTo>
                    <a:lnTo>
                      <a:pt x="15802" y="4151"/>
                    </a:lnTo>
                    <a:lnTo>
                      <a:pt x="15782" y="4066"/>
                    </a:lnTo>
                    <a:lnTo>
                      <a:pt x="15756" y="3812"/>
                    </a:lnTo>
                    <a:lnTo>
                      <a:pt x="15737" y="3558"/>
                    </a:lnTo>
                    <a:lnTo>
                      <a:pt x="15717" y="3388"/>
                    </a:lnTo>
                    <a:lnTo>
                      <a:pt x="15711" y="3134"/>
                    </a:lnTo>
                    <a:lnTo>
                      <a:pt x="15691" y="3219"/>
                    </a:lnTo>
                    <a:lnTo>
                      <a:pt x="15665" y="3473"/>
                    </a:lnTo>
                    <a:lnTo>
                      <a:pt x="15672" y="3896"/>
                    </a:lnTo>
                    <a:lnTo>
                      <a:pt x="15698" y="4320"/>
                    </a:lnTo>
                    <a:lnTo>
                      <a:pt x="15730" y="4659"/>
                    </a:lnTo>
                    <a:lnTo>
                      <a:pt x="15724" y="4828"/>
                    </a:lnTo>
                    <a:lnTo>
                      <a:pt x="15717" y="4998"/>
                    </a:lnTo>
                    <a:lnTo>
                      <a:pt x="15698" y="5252"/>
                    </a:lnTo>
                    <a:lnTo>
                      <a:pt x="15672" y="5336"/>
                    </a:lnTo>
                    <a:lnTo>
                      <a:pt x="15678" y="5591"/>
                    </a:lnTo>
                    <a:lnTo>
                      <a:pt x="15665" y="5845"/>
                    </a:lnTo>
                    <a:lnTo>
                      <a:pt x="15652" y="5929"/>
                    </a:lnTo>
                    <a:lnTo>
                      <a:pt x="15607" y="6014"/>
                    </a:lnTo>
                    <a:lnTo>
                      <a:pt x="15574" y="6099"/>
                    </a:lnTo>
                    <a:lnTo>
                      <a:pt x="15529" y="6268"/>
                    </a:lnTo>
                    <a:lnTo>
                      <a:pt x="15509" y="6438"/>
                    </a:lnTo>
                    <a:lnTo>
                      <a:pt x="15483" y="6692"/>
                    </a:lnTo>
                    <a:lnTo>
                      <a:pt x="15457" y="6861"/>
                    </a:lnTo>
                    <a:lnTo>
                      <a:pt x="15451" y="7115"/>
                    </a:lnTo>
                    <a:lnTo>
                      <a:pt x="15464" y="7454"/>
                    </a:lnTo>
                    <a:lnTo>
                      <a:pt x="15444" y="7708"/>
                    </a:lnTo>
                    <a:lnTo>
                      <a:pt x="15418" y="7793"/>
                    </a:lnTo>
                    <a:lnTo>
                      <a:pt x="15379" y="8047"/>
                    </a:lnTo>
                    <a:lnTo>
                      <a:pt x="15347" y="8132"/>
                    </a:lnTo>
                    <a:lnTo>
                      <a:pt x="15340" y="8216"/>
                    </a:lnTo>
                    <a:lnTo>
                      <a:pt x="15321" y="8216"/>
                    </a:lnTo>
                    <a:lnTo>
                      <a:pt x="15314" y="8132"/>
                    </a:lnTo>
                    <a:lnTo>
                      <a:pt x="15327" y="7878"/>
                    </a:lnTo>
                    <a:lnTo>
                      <a:pt x="15308" y="7793"/>
                    </a:lnTo>
                    <a:lnTo>
                      <a:pt x="15288" y="8216"/>
                    </a:lnTo>
                    <a:lnTo>
                      <a:pt x="15256" y="8386"/>
                    </a:lnTo>
                    <a:lnTo>
                      <a:pt x="15236" y="8555"/>
                    </a:lnTo>
                    <a:lnTo>
                      <a:pt x="15217" y="8471"/>
                    </a:lnTo>
                    <a:lnTo>
                      <a:pt x="15223" y="8301"/>
                    </a:lnTo>
                    <a:lnTo>
                      <a:pt x="15243" y="8216"/>
                    </a:lnTo>
                    <a:lnTo>
                      <a:pt x="15275" y="7962"/>
                    </a:lnTo>
                    <a:lnTo>
                      <a:pt x="15262" y="7708"/>
                    </a:lnTo>
                    <a:lnTo>
                      <a:pt x="15249" y="7454"/>
                    </a:lnTo>
                    <a:lnTo>
                      <a:pt x="15262" y="7369"/>
                    </a:lnTo>
                    <a:lnTo>
                      <a:pt x="15217" y="7115"/>
                    </a:lnTo>
                    <a:lnTo>
                      <a:pt x="15191" y="7285"/>
                    </a:lnTo>
                    <a:lnTo>
                      <a:pt x="15184" y="7285"/>
                    </a:lnTo>
                    <a:lnTo>
                      <a:pt x="15191" y="6946"/>
                    </a:lnTo>
                    <a:lnTo>
                      <a:pt x="15197" y="6861"/>
                    </a:lnTo>
                    <a:lnTo>
                      <a:pt x="15184" y="6776"/>
                    </a:lnTo>
                    <a:lnTo>
                      <a:pt x="15132" y="6522"/>
                    </a:lnTo>
                    <a:lnTo>
                      <a:pt x="15113" y="6607"/>
                    </a:lnTo>
                    <a:lnTo>
                      <a:pt x="15106" y="6776"/>
                    </a:lnTo>
                    <a:lnTo>
                      <a:pt x="15080" y="7031"/>
                    </a:lnTo>
                    <a:lnTo>
                      <a:pt x="15067" y="7031"/>
                    </a:lnTo>
                    <a:lnTo>
                      <a:pt x="15035" y="6946"/>
                    </a:lnTo>
                    <a:lnTo>
                      <a:pt x="15022" y="6861"/>
                    </a:lnTo>
                    <a:lnTo>
                      <a:pt x="15015" y="6776"/>
                    </a:lnTo>
                    <a:lnTo>
                      <a:pt x="15002" y="6607"/>
                    </a:lnTo>
                    <a:lnTo>
                      <a:pt x="14989" y="6438"/>
                    </a:lnTo>
                    <a:lnTo>
                      <a:pt x="14970" y="6099"/>
                    </a:lnTo>
                    <a:lnTo>
                      <a:pt x="14963" y="5845"/>
                    </a:lnTo>
                    <a:lnTo>
                      <a:pt x="14937" y="5845"/>
                    </a:lnTo>
                    <a:lnTo>
                      <a:pt x="14898" y="6014"/>
                    </a:lnTo>
                    <a:lnTo>
                      <a:pt x="14859" y="5929"/>
                    </a:lnTo>
                    <a:lnTo>
                      <a:pt x="14814" y="5929"/>
                    </a:lnTo>
                    <a:lnTo>
                      <a:pt x="14768" y="5845"/>
                    </a:lnTo>
                    <a:lnTo>
                      <a:pt x="14723" y="5845"/>
                    </a:lnTo>
                    <a:lnTo>
                      <a:pt x="14703" y="5760"/>
                    </a:lnTo>
                    <a:lnTo>
                      <a:pt x="14677" y="5760"/>
                    </a:lnTo>
                    <a:lnTo>
                      <a:pt x="14638" y="5591"/>
                    </a:lnTo>
                    <a:lnTo>
                      <a:pt x="14606" y="5506"/>
                    </a:lnTo>
                    <a:lnTo>
                      <a:pt x="14580" y="5591"/>
                    </a:lnTo>
                    <a:lnTo>
                      <a:pt x="14560" y="5675"/>
                    </a:lnTo>
                    <a:lnTo>
                      <a:pt x="14541" y="5675"/>
                    </a:lnTo>
                    <a:lnTo>
                      <a:pt x="14521" y="5591"/>
                    </a:lnTo>
                    <a:lnTo>
                      <a:pt x="14502" y="5591"/>
                    </a:lnTo>
                    <a:lnTo>
                      <a:pt x="14476" y="5591"/>
                    </a:lnTo>
                    <a:lnTo>
                      <a:pt x="14463" y="5591"/>
                    </a:lnTo>
                    <a:lnTo>
                      <a:pt x="14463" y="5506"/>
                    </a:lnTo>
                    <a:lnTo>
                      <a:pt x="14456" y="5421"/>
                    </a:lnTo>
                    <a:lnTo>
                      <a:pt x="14437" y="5421"/>
                    </a:lnTo>
                    <a:lnTo>
                      <a:pt x="14391" y="5421"/>
                    </a:lnTo>
                    <a:lnTo>
                      <a:pt x="14365" y="5421"/>
                    </a:lnTo>
                    <a:lnTo>
                      <a:pt x="14352" y="5421"/>
                    </a:lnTo>
                    <a:lnTo>
                      <a:pt x="14352" y="5336"/>
                    </a:lnTo>
                    <a:lnTo>
                      <a:pt x="14346" y="5252"/>
                    </a:lnTo>
                    <a:lnTo>
                      <a:pt x="14339" y="5252"/>
                    </a:lnTo>
                    <a:lnTo>
                      <a:pt x="14333" y="5336"/>
                    </a:lnTo>
                    <a:lnTo>
                      <a:pt x="14320" y="5421"/>
                    </a:lnTo>
                    <a:lnTo>
                      <a:pt x="14300" y="5336"/>
                    </a:lnTo>
                    <a:lnTo>
                      <a:pt x="14294" y="5252"/>
                    </a:lnTo>
                    <a:lnTo>
                      <a:pt x="14307" y="5252"/>
                    </a:lnTo>
                    <a:lnTo>
                      <a:pt x="14313" y="5252"/>
                    </a:lnTo>
                    <a:lnTo>
                      <a:pt x="14300" y="5167"/>
                    </a:lnTo>
                    <a:lnTo>
                      <a:pt x="14281" y="5082"/>
                    </a:lnTo>
                    <a:lnTo>
                      <a:pt x="14274" y="4998"/>
                    </a:lnTo>
                    <a:lnTo>
                      <a:pt x="14268" y="4998"/>
                    </a:lnTo>
                    <a:lnTo>
                      <a:pt x="14255" y="4913"/>
                    </a:lnTo>
                    <a:lnTo>
                      <a:pt x="14242" y="4913"/>
                    </a:lnTo>
                    <a:lnTo>
                      <a:pt x="14229" y="4913"/>
                    </a:lnTo>
                    <a:lnTo>
                      <a:pt x="14216" y="4913"/>
                    </a:lnTo>
                    <a:lnTo>
                      <a:pt x="14203" y="4998"/>
                    </a:lnTo>
                    <a:lnTo>
                      <a:pt x="14190" y="4913"/>
                    </a:lnTo>
                    <a:lnTo>
                      <a:pt x="14183" y="4998"/>
                    </a:lnTo>
                    <a:lnTo>
                      <a:pt x="14177" y="4828"/>
                    </a:lnTo>
                    <a:lnTo>
                      <a:pt x="14170" y="4659"/>
                    </a:lnTo>
                    <a:lnTo>
                      <a:pt x="14170" y="4574"/>
                    </a:lnTo>
                    <a:lnTo>
                      <a:pt x="14190" y="4489"/>
                    </a:lnTo>
                    <a:lnTo>
                      <a:pt x="14209" y="4574"/>
                    </a:lnTo>
                    <a:lnTo>
                      <a:pt x="14216" y="4489"/>
                    </a:lnTo>
                    <a:lnTo>
                      <a:pt x="14216" y="4320"/>
                    </a:lnTo>
                    <a:lnTo>
                      <a:pt x="14190" y="4235"/>
                    </a:lnTo>
                    <a:lnTo>
                      <a:pt x="14170" y="4151"/>
                    </a:lnTo>
                    <a:lnTo>
                      <a:pt x="14157" y="4066"/>
                    </a:lnTo>
                    <a:lnTo>
                      <a:pt x="14151" y="3981"/>
                    </a:lnTo>
                    <a:lnTo>
                      <a:pt x="14138" y="3896"/>
                    </a:lnTo>
                    <a:lnTo>
                      <a:pt x="14118" y="3727"/>
                    </a:lnTo>
                    <a:lnTo>
                      <a:pt x="14099" y="3558"/>
                    </a:lnTo>
                    <a:lnTo>
                      <a:pt x="14086" y="3473"/>
                    </a:lnTo>
                    <a:lnTo>
                      <a:pt x="14060" y="3473"/>
                    </a:lnTo>
                    <a:lnTo>
                      <a:pt x="14040" y="3473"/>
                    </a:lnTo>
                    <a:lnTo>
                      <a:pt x="14014" y="3388"/>
                    </a:lnTo>
                    <a:lnTo>
                      <a:pt x="13988" y="3388"/>
                    </a:lnTo>
                    <a:lnTo>
                      <a:pt x="13949" y="3388"/>
                    </a:lnTo>
                    <a:lnTo>
                      <a:pt x="13936" y="3473"/>
                    </a:lnTo>
                    <a:lnTo>
                      <a:pt x="13910" y="3473"/>
                    </a:lnTo>
                    <a:lnTo>
                      <a:pt x="13878" y="3642"/>
                    </a:lnTo>
                    <a:lnTo>
                      <a:pt x="13852" y="3812"/>
                    </a:lnTo>
                    <a:lnTo>
                      <a:pt x="13832" y="3896"/>
                    </a:lnTo>
                    <a:lnTo>
                      <a:pt x="13813" y="3896"/>
                    </a:lnTo>
                    <a:lnTo>
                      <a:pt x="13787" y="4151"/>
                    </a:lnTo>
                    <a:lnTo>
                      <a:pt x="13774" y="4235"/>
                    </a:lnTo>
                    <a:lnTo>
                      <a:pt x="13787" y="4574"/>
                    </a:lnTo>
                    <a:lnTo>
                      <a:pt x="13806" y="4574"/>
                    </a:lnTo>
                    <a:lnTo>
                      <a:pt x="13806" y="4744"/>
                    </a:lnTo>
                    <a:lnTo>
                      <a:pt x="13787" y="4828"/>
                    </a:lnTo>
                    <a:lnTo>
                      <a:pt x="13800" y="4913"/>
                    </a:lnTo>
                    <a:lnTo>
                      <a:pt x="13813" y="5082"/>
                    </a:lnTo>
                    <a:lnTo>
                      <a:pt x="13800" y="5082"/>
                    </a:lnTo>
                    <a:lnTo>
                      <a:pt x="13780" y="5167"/>
                    </a:lnTo>
                    <a:lnTo>
                      <a:pt x="13761" y="5167"/>
                    </a:lnTo>
                    <a:lnTo>
                      <a:pt x="13767" y="5082"/>
                    </a:lnTo>
                    <a:lnTo>
                      <a:pt x="13754" y="4998"/>
                    </a:lnTo>
                    <a:lnTo>
                      <a:pt x="13735" y="4828"/>
                    </a:lnTo>
                    <a:lnTo>
                      <a:pt x="13722" y="4744"/>
                    </a:lnTo>
                    <a:lnTo>
                      <a:pt x="13702" y="4828"/>
                    </a:lnTo>
                    <a:lnTo>
                      <a:pt x="13689" y="4828"/>
                    </a:lnTo>
                    <a:lnTo>
                      <a:pt x="13676" y="4828"/>
                    </a:lnTo>
                    <a:lnTo>
                      <a:pt x="13670" y="4998"/>
                    </a:lnTo>
                    <a:lnTo>
                      <a:pt x="13683" y="5167"/>
                    </a:lnTo>
                    <a:lnTo>
                      <a:pt x="13696" y="5336"/>
                    </a:lnTo>
                    <a:lnTo>
                      <a:pt x="13709" y="5252"/>
                    </a:lnTo>
                    <a:lnTo>
                      <a:pt x="13722" y="5252"/>
                    </a:lnTo>
                    <a:lnTo>
                      <a:pt x="13722" y="5336"/>
                    </a:lnTo>
                    <a:lnTo>
                      <a:pt x="13702" y="5421"/>
                    </a:lnTo>
                    <a:lnTo>
                      <a:pt x="13670" y="5252"/>
                    </a:lnTo>
                    <a:lnTo>
                      <a:pt x="13683" y="5506"/>
                    </a:lnTo>
                    <a:lnTo>
                      <a:pt x="13663" y="5675"/>
                    </a:lnTo>
                    <a:lnTo>
                      <a:pt x="13650" y="5760"/>
                    </a:lnTo>
                    <a:lnTo>
                      <a:pt x="13631" y="5845"/>
                    </a:lnTo>
                    <a:lnTo>
                      <a:pt x="13624" y="5845"/>
                    </a:lnTo>
                    <a:lnTo>
                      <a:pt x="13611" y="5760"/>
                    </a:lnTo>
                    <a:lnTo>
                      <a:pt x="13605" y="5675"/>
                    </a:lnTo>
                    <a:lnTo>
                      <a:pt x="13598" y="5506"/>
                    </a:lnTo>
                    <a:lnTo>
                      <a:pt x="13605" y="5506"/>
                    </a:lnTo>
                    <a:lnTo>
                      <a:pt x="13611" y="5421"/>
                    </a:lnTo>
                    <a:lnTo>
                      <a:pt x="13598" y="5336"/>
                    </a:lnTo>
                    <a:lnTo>
                      <a:pt x="13585" y="5252"/>
                    </a:lnTo>
                    <a:lnTo>
                      <a:pt x="13559" y="5167"/>
                    </a:lnTo>
                    <a:lnTo>
                      <a:pt x="13527" y="5336"/>
                    </a:lnTo>
                    <a:lnTo>
                      <a:pt x="13520" y="5591"/>
                    </a:lnTo>
                    <a:lnTo>
                      <a:pt x="13488" y="5675"/>
                    </a:lnTo>
                    <a:lnTo>
                      <a:pt x="13481" y="5591"/>
                    </a:lnTo>
                    <a:lnTo>
                      <a:pt x="13468" y="5591"/>
                    </a:lnTo>
                    <a:lnTo>
                      <a:pt x="13436" y="5675"/>
                    </a:lnTo>
                    <a:lnTo>
                      <a:pt x="13416" y="5845"/>
                    </a:lnTo>
                    <a:lnTo>
                      <a:pt x="13377" y="6014"/>
                    </a:lnTo>
                    <a:lnTo>
                      <a:pt x="13351" y="6184"/>
                    </a:lnTo>
                    <a:lnTo>
                      <a:pt x="13338" y="6268"/>
                    </a:lnTo>
                    <a:lnTo>
                      <a:pt x="13325" y="6438"/>
                    </a:lnTo>
                    <a:lnTo>
                      <a:pt x="13312" y="6607"/>
                    </a:lnTo>
                    <a:lnTo>
                      <a:pt x="13293" y="6692"/>
                    </a:lnTo>
                    <a:lnTo>
                      <a:pt x="13267" y="6776"/>
                    </a:lnTo>
                    <a:lnTo>
                      <a:pt x="13241" y="6946"/>
                    </a:lnTo>
                    <a:lnTo>
                      <a:pt x="13215" y="7031"/>
                    </a:lnTo>
                    <a:lnTo>
                      <a:pt x="13195" y="7115"/>
                    </a:lnTo>
                    <a:lnTo>
                      <a:pt x="13176" y="7369"/>
                    </a:lnTo>
                    <a:lnTo>
                      <a:pt x="13163" y="7369"/>
                    </a:lnTo>
                    <a:lnTo>
                      <a:pt x="13150" y="7369"/>
                    </a:lnTo>
                    <a:lnTo>
                      <a:pt x="13143" y="7539"/>
                    </a:lnTo>
                    <a:lnTo>
                      <a:pt x="13143" y="7708"/>
                    </a:lnTo>
                    <a:lnTo>
                      <a:pt x="13137" y="7793"/>
                    </a:lnTo>
                    <a:lnTo>
                      <a:pt x="13143" y="7962"/>
                    </a:lnTo>
                    <a:lnTo>
                      <a:pt x="13143" y="8132"/>
                    </a:lnTo>
                    <a:lnTo>
                      <a:pt x="13137" y="8132"/>
                    </a:lnTo>
                    <a:lnTo>
                      <a:pt x="13143" y="8216"/>
                    </a:lnTo>
                    <a:lnTo>
                      <a:pt x="13150" y="8301"/>
                    </a:lnTo>
                    <a:lnTo>
                      <a:pt x="13111" y="8386"/>
                    </a:lnTo>
                    <a:lnTo>
                      <a:pt x="13098" y="8555"/>
                    </a:lnTo>
                    <a:lnTo>
                      <a:pt x="13091" y="8725"/>
                    </a:lnTo>
                    <a:lnTo>
                      <a:pt x="13072" y="8979"/>
                    </a:lnTo>
                    <a:lnTo>
                      <a:pt x="13059" y="8809"/>
                    </a:lnTo>
                    <a:lnTo>
                      <a:pt x="13033" y="8471"/>
                    </a:lnTo>
                    <a:lnTo>
                      <a:pt x="13013" y="8301"/>
                    </a:lnTo>
                    <a:lnTo>
                      <a:pt x="12987" y="8386"/>
                    </a:lnTo>
                    <a:lnTo>
                      <a:pt x="12974" y="8471"/>
                    </a:lnTo>
                    <a:lnTo>
                      <a:pt x="12974" y="8386"/>
                    </a:lnTo>
                    <a:lnTo>
                      <a:pt x="12961" y="8301"/>
                    </a:lnTo>
                    <a:lnTo>
                      <a:pt x="12929" y="8216"/>
                    </a:lnTo>
                    <a:lnTo>
                      <a:pt x="12916" y="8047"/>
                    </a:lnTo>
                    <a:lnTo>
                      <a:pt x="12909" y="7962"/>
                    </a:lnTo>
                    <a:lnTo>
                      <a:pt x="12883" y="7708"/>
                    </a:lnTo>
                    <a:lnTo>
                      <a:pt x="12851" y="7454"/>
                    </a:lnTo>
                    <a:lnTo>
                      <a:pt x="12838" y="7285"/>
                    </a:lnTo>
                    <a:lnTo>
                      <a:pt x="12818" y="7031"/>
                    </a:lnTo>
                    <a:lnTo>
                      <a:pt x="12799" y="7031"/>
                    </a:lnTo>
                    <a:lnTo>
                      <a:pt x="12773" y="7031"/>
                    </a:lnTo>
                    <a:lnTo>
                      <a:pt x="12747" y="7454"/>
                    </a:lnTo>
                    <a:lnTo>
                      <a:pt x="12760" y="7624"/>
                    </a:lnTo>
                    <a:lnTo>
                      <a:pt x="12773" y="7793"/>
                    </a:lnTo>
                    <a:lnTo>
                      <a:pt x="12760" y="7878"/>
                    </a:lnTo>
                    <a:lnTo>
                      <a:pt x="12760" y="8132"/>
                    </a:lnTo>
                    <a:lnTo>
                      <a:pt x="12753" y="8216"/>
                    </a:lnTo>
                    <a:lnTo>
                      <a:pt x="12721" y="8132"/>
                    </a:lnTo>
                    <a:lnTo>
                      <a:pt x="12708" y="7962"/>
                    </a:lnTo>
                    <a:lnTo>
                      <a:pt x="12695" y="7878"/>
                    </a:lnTo>
                    <a:lnTo>
                      <a:pt x="12675" y="7624"/>
                    </a:lnTo>
                    <a:lnTo>
                      <a:pt x="12649" y="7708"/>
                    </a:lnTo>
                    <a:lnTo>
                      <a:pt x="12636" y="7624"/>
                    </a:lnTo>
                    <a:lnTo>
                      <a:pt x="12617" y="7539"/>
                    </a:lnTo>
                    <a:lnTo>
                      <a:pt x="12604" y="7708"/>
                    </a:lnTo>
                    <a:lnTo>
                      <a:pt x="12597" y="7878"/>
                    </a:lnTo>
                    <a:lnTo>
                      <a:pt x="12571" y="7878"/>
                    </a:lnTo>
                    <a:lnTo>
                      <a:pt x="12545" y="8047"/>
                    </a:lnTo>
                    <a:lnTo>
                      <a:pt x="12526" y="8216"/>
                    </a:lnTo>
                    <a:lnTo>
                      <a:pt x="12519" y="8471"/>
                    </a:lnTo>
                    <a:lnTo>
                      <a:pt x="12513" y="8471"/>
                    </a:lnTo>
                    <a:lnTo>
                      <a:pt x="12493" y="8555"/>
                    </a:lnTo>
                    <a:lnTo>
                      <a:pt x="12454" y="8640"/>
                    </a:lnTo>
                    <a:lnTo>
                      <a:pt x="12435" y="8725"/>
                    </a:lnTo>
                    <a:lnTo>
                      <a:pt x="12428" y="8809"/>
                    </a:lnTo>
                    <a:lnTo>
                      <a:pt x="12402" y="8809"/>
                    </a:lnTo>
                    <a:lnTo>
                      <a:pt x="12376" y="8809"/>
                    </a:lnTo>
                    <a:lnTo>
                      <a:pt x="12344" y="8809"/>
                    </a:lnTo>
                    <a:lnTo>
                      <a:pt x="12357" y="8894"/>
                    </a:lnTo>
                    <a:lnTo>
                      <a:pt x="12344" y="8979"/>
                    </a:lnTo>
                    <a:lnTo>
                      <a:pt x="12324" y="9064"/>
                    </a:lnTo>
                    <a:lnTo>
                      <a:pt x="12311" y="9148"/>
                    </a:lnTo>
                    <a:lnTo>
                      <a:pt x="12292" y="9064"/>
                    </a:lnTo>
                    <a:lnTo>
                      <a:pt x="12272" y="9148"/>
                    </a:lnTo>
                    <a:lnTo>
                      <a:pt x="12266" y="9064"/>
                    </a:lnTo>
                    <a:lnTo>
                      <a:pt x="12253" y="9064"/>
                    </a:lnTo>
                    <a:lnTo>
                      <a:pt x="12246" y="9148"/>
                    </a:lnTo>
                    <a:lnTo>
                      <a:pt x="12240" y="9233"/>
                    </a:lnTo>
                    <a:lnTo>
                      <a:pt x="12214" y="9402"/>
                    </a:lnTo>
                    <a:lnTo>
                      <a:pt x="12175" y="9318"/>
                    </a:lnTo>
                    <a:lnTo>
                      <a:pt x="12155" y="9064"/>
                    </a:lnTo>
                    <a:lnTo>
                      <a:pt x="12123" y="9064"/>
                    </a:lnTo>
                    <a:lnTo>
                      <a:pt x="12084" y="9064"/>
                    </a:lnTo>
                    <a:lnTo>
                      <a:pt x="12038" y="9064"/>
                    </a:lnTo>
                    <a:lnTo>
                      <a:pt x="12032" y="8979"/>
                    </a:lnTo>
                    <a:lnTo>
                      <a:pt x="12058" y="8979"/>
                    </a:lnTo>
                    <a:lnTo>
                      <a:pt x="12064" y="8979"/>
                    </a:lnTo>
                    <a:lnTo>
                      <a:pt x="12045" y="8894"/>
                    </a:lnTo>
                    <a:lnTo>
                      <a:pt x="12012" y="8809"/>
                    </a:lnTo>
                    <a:lnTo>
                      <a:pt x="11980" y="8725"/>
                    </a:lnTo>
                    <a:lnTo>
                      <a:pt x="11947" y="8725"/>
                    </a:lnTo>
                    <a:lnTo>
                      <a:pt x="11928" y="8809"/>
                    </a:lnTo>
                    <a:lnTo>
                      <a:pt x="11902" y="8809"/>
                    </a:lnTo>
                    <a:lnTo>
                      <a:pt x="11876" y="8725"/>
                    </a:lnTo>
                    <a:lnTo>
                      <a:pt x="11856" y="8640"/>
                    </a:lnTo>
                    <a:lnTo>
                      <a:pt x="11843" y="8555"/>
                    </a:lnTo>
                    <a:lnTo>
                      <a:pt x="11830" y="8471"/>
                    </a:lnTo>
                    <a:lnTo>
                      <a:pt x="11798" y="8471"/>
                    </a:lnTo>
                    <a:lnTo>
                      <a:pt x="11759" y="8471"/>
                    </a:lnTo>
                    <a:lnTo>
                      <a:pt x="11713" y="8555"/>
                    </a:lnTo>
                    <a:lnTo>
                      <a:pt x="11694" y="8555"/>
                    </a:lnTo>
                    <a:lnTo>
                      <a:pt x="11694" y="8386"/>
                    </a:lnTo>
                    <a:lnTo>
                      <a:pt x="11694" y="8301"/>
                    </a:lnTo>
                    <a:lnTo>
                      <a:pt x="11681" y="8047"/>
                    </a:lnTo>
                    <a:lnTo>
                      <a:pt x="11668" y="7878"/>
                    </a:lnTo>
                    <a:lnTo>
                      <a:pt x="11661" y="7962"/>
                    </a:lnTo>
                    <a:lnTo>
                      <a:pt x="11661" y="7878"/>
                    </a:lnTo>
                    <a:lnTo>
                      <a:pt x="11648" y="7878"/>
                    </a:lnTo>
                    <a:lnTo>
                      <a:pt x="11635" y="7962"/>
                    </a:lnTo>
                    <a:lnTo>
                      <a:pt x="11616" y="8047"/>
                    </a:lnTo>
                    <a:lnTo>
                      <a:pt x="11583" y="8132"/>
                    </a:lnTo>
                    <a:lnTo>
                      <a:pt x="11583" y="8301"/>
                    </a:lnTo>
                    <a:lnTo>
                      <a:pt x="11577" y="8471"/>
                    </a:lnTo>
                    <a:lnTo>
                      <a:pt x="11551" y="8555"/>
                    </a:lnTo>
                    <a:lnTo>
                      <a:pt x="11538" y="8640"/>
                    </a:lnTo>
                    <a:lnTo>
                      <a:pt x="11544" y="8725"/>
                    </a:lnTo>
                    <a:lnTo>
                      <a:pt x="11531" y="8894"/>
                    </a:lnTo>
                    <a:lnTo>
                      <a:pt x="11512" y="8894"/>
                    </a:lnTo>
                    <a:lnTo>
                      <a:pt x="11492" y="8809"/>
                    </a:lnTo>
                    <a:lnTo>
                      <a:pt x="11460" y="8894"/>
                    </a:lnTo>
                    <a:lnTo>
                      <a:pt x="11434" y="8809"/>
                    </a:lnTo>
                    <a:lnTo>
                      <a:pt x="11421" y="8809"/>
                    </a:lnTo>
                    <a:lnTo>
                      <a:pt x="11408" y="8809"/>
                    </a:lnTo>
                    <a:lnTo>
                      <a:pt x="11382" y="8809"/>
                    </a:lnTo>
                    <a:lnTo>
                      <a:pt x="11375" y="8725"/>
                    </a:lnTo>
                    <a:lnTo>
                      <a:pt x="11369" y="8725"/>
                    </a:lnTo>
                    <a:lnTo>
                      <a:pt x="11330" y="8725"/>
                    </a:lnTo>
                    <a:lnTo>
                      <a:pt x="11323" y="8725"/>
                    </a:lnTo>
                    <a:lnTo>
                      <a:pt x="11330" y="8809"/>
                    </a:lnTo>
                    <a:lnTo>
                      <a:pt x="11323" y="8894"/>
                    </a:lnTo>
                    <a:lnTo>
                      <a:pt x="11310" y="8894"/>
                    </a:lnTo>
                    <a:lnTo>
                      <a:pt x="11304" y="8809"/>
                    </a:lnTo>
                    <a:lnTo>
                      <a:pt x="11271" y="8725"/>
                    </a:lnTo>
                    <a:lnTo>
                      <a:pt x="11252" y="8725"/>
                    </a:lnTo>
                    <a:lnTo>
                      <a:pt x="11226" y="8809"/>
                    </a:lnTo>
                    <a:lnTo>
                      <a:pt x="11206" y="8725"/>
                    </a:lnTo>
                    <a:lnTo>
                      <a:pt x="11187" y="8809"/>
                    </a:lnTo>
                    <a:lnTo>
                      <a:pt x="11161" y="8809"/>
                    </a:lnTo>
                    <a:lnTo>
                      <a:pt x="11148" y="8979"/>
                    </a:lnTo>
                    <a:lnTo>
                      <a:pt x="11161" y="9064"/>
                    </a:lnTo>
                    <a:lnTo>
                      <a:pt x="11148" y="9148"/>
                    </a:lnTo>
                    <a:lnTo>
                      <a:pt x="11135" y="9064"/>
                    </a:lnTo>
                    <a:lnTo>
                      <a:pt x="11135" y="8979"/>
                    </a:lnTo>
                    <a:lnTo>
                      <a:pt x="11128" y="9064"/>
                    </a:lnTo>
                    <a:lnTo>
                      <a:pt x="11122" y="9148"/>
                    </a:lnTo>
                    <a:lnTo>
                      <a:pt x="11109" y="9148"/>
                    </a:lnTo>
                    <a:lnTo>
                      <a:pt x="11109" y="9064"/>
                    </a:lnTo>
                    <a:lnTo>
                      <a:pt x="11102" y="8979"/>
                    </a:lnTo>
                    <a:lnTo>
                      <a:pt x="11083" y="8979"/>
                    </a:lnTo>
                    <a:lnTo>
                      <a:pt x="11076" y="8809"/>
                    </a:lnTo>
                    <a:lnTo>
                      <a:pt x="11057" y="8809"/>
                    </a:lnTo>
                    <a:lnTo>
                      <a:pt x="11018" y="8894"/>
                    </a:lnTo>
                    <a:lnTo>
                      <a:pt x="10992" y="8894"/>
                    </a:lnTo>
                    <a:lnTo>
                      <a:pt x="10966" y="8894"/>
                    </a:lnTo>
                    <a:lnTo>
                      <a:pt x="10940" y="8894"/>
                    </a:lnTo>
                    <a:lnTo>
                      <a:pt x="10920" y="8894"/>
                    </a:lnTo>
                    <a:lnTo>
                      <a:pt x="10907" y="8809"/>
                    </a:lnTo>
                    <a:lnTo>
                      <a:pt x="10881" y="8640"/>
                    </a:lnTo>
                    <a:lnTo>
                      <a:pt x="10855" y="8894"/>
                    </a:lnTo>
                    <a:lnTo>
                      <a:pt x="10836" y="8725"/>
                    </a:lnTo>
                    <a:lnTo>
                      <a:pt x="10816" y="8555"/>
                    </a:lnTo>
                    <a:lnTo>
                      <a:pt x="10797" y="8301"/>
                    </a:lnTo>
                    <a:lnTo>
                      <a:pt x="10784" y="8132"/>
                    </a:lnTo>
                    <a:lnTo>
                      <a:pt x="10777" y="7878"/>
                    </a:lnTo>
                    <a:lnTo>
                      <a:pt x="10771" y="7624"/>
                    </a:lnTo>
                    <a:lnTo>
                      <a:pt x="10777" y="7539"/>
                    </a:lnTo>
                    <a:lnTo>
                      <a:pt x="10764" y="7539"/>
                    </a:lnTo>
                    <a:lnTo>
                      <a:pt x="10758" y="7539"/>
                    </a:lnTo>
                    <a:lnTo>
                      <a:pt x="10751" y="7454"/>
                    </a:lnTo>
                    <a:lnTo>
                      <a:pt x="10745" y="7454"/>
                    </a:lnTo>
                    <a:lnTo>
                      <a:pt x="10725" y="7539"/>
                    </a:lnTo>
                    <a:lnTo>
                      <a:pt x="10712" y="7539"/>
                    </a:lnTo>
                    <a:lnTo>
                      <a:pt x="10699" y="7624"/>
                    </a:lnTo>
                    <a:lnTo>
                      <a:pt x="10706" y="7793"/>
                    </a:lnTo>
                    <a:lnTo>
                      <a:pt x="10712" y="7878"/>
                    </a:lnTo>
                    <a:lnTo>
                      <a:pt x="10712" y="8047"/>
                    </a:lnTo>
                    <a:lnTo>
                      <a:pt x="10712" y="8301"/>
                    </a:lnTo>
                    <a:lnTo>
                      <a:pt x="10719" y="8301"/>
                    </a:lnTo>
                    <a:lnTo>
                      <a:pt x="10719" y="8386"/>
                    </a:lnTo>
                    <a:lnTo>
                      <a:pt x="10706" y="8386"/>
                    </a:lnTo>
                    <a:lnTo>
                      <a:pt x="10686" y="8555"/>
                    </a:lnTo>
                    <a:lnTo>
                      <a:pt x="10686" y="8725"/>
                    </a:lnTo>
                    <a:lnTo>
                      <a:pt x="10680" y="8809"/>
                    </a:lnTo>
                    <a:lnTo>
                      <a:pt x="10660" y="8979"/>
                    </a:lnTo>
                    <a:lnTo>
                      <a:pt x="10641" y="8979"/>
                    </a:lnTo>
                    <a:lnTo>
                      <a:pt x="10615" y="9148"/>
                    </a:lnTo>
                    <a:lnTo>
                      <a:pt x="10602" y="9233"/>
                    </a:lnTo>
                    <a:lnTo>
                      <a:pt x="10589" y="9233"/>
                    </a:lnTo>
                    <a:lnTo>
                      <a:pt x="10569" y="9318"/>
                    </a:lnTo>
                    <a:lnTo>
                      <a:pt x="10550" y="9233"/>
                    </a:lnTo>
                    <a:lnTo>
                      <a:pt x="10537" y="9233"/>
                    </a:lnTo>
                    <a:lnTo>
                      <a:pt x="10511" y="9318"/>
                    </a:lnTo>
                    <a:lnTo>
                      <a:pt x="10498" y="9402"/>
                    </a:lnTo>
                    <a:lnTo>
                      <a:pt x="10478" y="9402"/>
                    </a:lnTo>
                    <a:lnTo>
                      <a:pt x="10459" y="9402"/>
                    </a:lnTo>
                    <a:lnTo>
                      <a:pt x="10439" y="9402"/>
                    </a:lnTo>
                    <a:lnTo>
                      <a:pt x="10413" y="9487"/>
                    </a:lnTo>
                    <a:lnTo>
                      <a:pt x="10394" y="9487"/>
                    </a:lnTo>
                    <a:lnTo>
                      <a:pt x="10381" y="9487"/>
                    </a:lnTo>
                    <a:lnTo>
                      <a:pt x="10368" y="9487"/>
                    </a:lnTo>
                    <a:lnTo>
                      <a:pt x="10348" y="9487"/>
                    </a:lnTo>
                    <a:lnTo>
                      <a:pt x="10329" y="9487"/>
                    </a:lnTo>
                    <a:lnTo>
                      <a:pt x="10316" y="9656"/>
                    </a:lnTo>
                    <a:lnTo>
                      <a:pt x="10303" y="9826"/>
                    </a:lnTo>
                    <a:lnTo>
                      <a:pt x="10277" y="9741"/>
                    </a:lnTo>
                    <a:lnTo>
                      <a:pt x="10270" y="9656"/>
                    </a:lnTo>
                    <a:lnTo>
                      <a:pt x="10251" y="9572"/>
                    </a:lnTo>
                    <a:lnTo>
                      <a:pt x="10231" y="9572"/>
                    </a:lnTo>
                    <a:lnTo>
                      <a:pt x="10212" y="9572"/>
                    </a:lnTo>
                    <a:lnTo>
                      <a:pt x="10199" y="9656"/>
                    </a:lnTo>
                    <a:lnTo>
                      <a:pt x="10192" y="9741"/>
                    </a:lnTo>
                    <a:lnTo>
                      <a:pt x="10179" y="9911"/>
                    </a:lnTo>
                    <a:lnTo>
                      <a:pt x="10160" y="10080"/>
                    </a:lnTo>
                    <a:lnTo>
                      <a:pt x="10147" y="10165"/>
                    </a:lnTo>
                    <a:lnTo>
                      <a:pt x="10134" y="10249"/>
                    </a:lnTo>
                    <a:lnTo>
                      <a:pt x="10108" y="10249"/>
                    </a:lnTo>
                    <a:lnTo>
                      <a:pt x="10088" y="10419"/>
                    </a:lnTo>
                    <a:lnTo>
                      <a:pt x="10075" y="10504"/>
                    </a:lnTo>
                    <a:lnTo>
                      <a:pt x="10062" y="10673"/>
                    </a:lnTo>
                    <a:lnTo>
                      <a:pt x="10043" y="10758"/>
                    </a:lnTo>
                    <a:lnTo>
                      <a:pt x="10030" y="10927"/>
                    </a:lnTo>
                    <a:lnTo>
                      <a:pt x="10030" y="11096"/>
                    </a:lnTo>
                    <a:lnTo>
                      <a:pt x="10023" y="11266"/>
                    </a:lnTo>
                    <a:lnTo>
                      <a:pt x="10004" y="11351"/>
                    </a:lnTo>
                    <a:lnTo>
                      <a:pt x="9991" y="11520"/>
                    </a:lnTo>
                    <a:lnTo>
                      <a:pt x="9991" y="11605"/>
                    </a:lnTo>
                    <a:lnTo>
                      <a:pt x="9997" y="11689"/>
                    </a:lnTo>
                    <a:lnTo>
                      <a:pt x="9991" y="11774"/>
                    </a:lnTo>
                    <a:lnTo>
                      <a:pt x="9971" y="11774"/>
                    </a:lnTo>
                    <a:lnTo>
                      <a:pt x="9958" y="11689"/>
                    </a:lnTo>
                    <a:lnTo>
                      <a:pt x="9945" y="11689"/>
                    </a:lnTo>
                    <a:lnTo>
                      <a:pt x="9919" y="11689"/>
                    </a:lnTo>
                    <a:lnTo>
                      <a:pt x="9893" y="11689"/>
                    </a:lnTo>
                    <a:lnTo>
                      <a:pt x="9861" y="11859"/>
                    </a:lnTo>
                    <a:lnTo>
                      <a:pt x="9841" y="11944"/>
                    </a:lnTo>
                    <a:lnTo>
                      <a:pt x="9815" y="12028"/>
                    </a:lnTo>
                    <a:lnTo>
                      <a:pt x="9796" y="12282"/>
                    </a:lnTo>
                    <a:lnTo>
                      <a:pt x="9783" y="12367"/>
                    </a:lnTo>
                    <a:lnTo>
                      <a:pt x="9776" y="12452"/>
                    </a:lnTo>
                    <a:lnTo>
                      <a:pt x="9757" y="12452"/>
                    </a:lnTo>
                    <a:lnTo>
                      <a:pt x="9744" y="12536"/>
                    </a:lnTo>
                    <a:lnTo>
                      <a:pt x="9718" y="12621"/>
                    </a:lnTo>
                    <a:lnTo>
                      <a:pt x="9692" y="12621"/>
                    </a:lnTo>
                    <a:lnTo>
                      <a:pt x="9659" y="12536"/>
                    </a:lnTo>
                    <a:lnTo>
                      <a:pt x="9646" y="12536"/>
                    </a:lnTo>
                    <a:lnTo>
                      <a:pt x="9633" y="12791"/>
                    </a:lnTo>
                    <a:lnTo>
                      <a:pt x="9633" y="12960"/>
                    </a:lnTo>
                    <a:lnTo>
                      <a:pt x="9614" y="13129"/>
                    </a:lnTo>
                    <a:lnTo>
                      <a:pt x="9601" y="13214"/>
                    </a:lnTo>
                    <a:lnTo>
                      <a:pt x="9594" y="13384"/>
                    </a:lnTo>
                    <a:lnTo>
                      <a:pt x="9581" y="13553"/>
                    </a:lnTo>
                    <a:lnTo>
                      <a:pt x="9562" y="13807"/>
                    </a:lnTo>
                    <a:lnTo>
                      <a:pt x="9555" y="13976"/>
                    </a:lnTo>
                    <a:lnTo>
                      <a:pt x="9542" y="14231"/>
                    </a:lnTo>
                    <a:lnTo>
                      <a:pt x="9523" y="14485"/>
                    </a:lnTo>
                    <a:lnTo>
                      <a:pt x="9503" y="14654"/>
                    </a:lnTo>
                    <a:lnTo>
                      <a:pt x="9497" y="14824"/>
                    </a:lnTo>
                    <a:lnTo>
                      <a:pt x="9477" y="14993"/>
                    </a:lnTo>
                    <a:lnTo>
                      <a:pt x="9451" y="14993"/>
                    </a:lnTo>
                    <a:lnTo>
                      <a:pt x="9432" y="14908"/>
                    </a:lnTo>
                    <a:lnTo>
                      <a:pt x="9425" y="14993"/>
                    </a:lnTo>
                    <a:lnTo>
                      <a:pt x="9412" y="14993"/>
                    </a:lnTo>
                    <a:lnTo>
                      <a:pt x="9386" y="15162"/>
                    </a:lnTo>
                    <a:lnTo>
                      <a:pt x="9347" y="15416"/>
                    </a:lnTo>
                    <a:lnTo>
                      <a:pt x="9328" y="15755"/>
                    </a:lnTo>
                    <a:lnTo>
                      <a:pt x="9328" y="15925"/>
                    </a:lnTo>
                    <a:lnTo>
                      <a:pt x="9302" y="16348"/>
                    </a:lnTo>
                    <a:lnTo>
                      <a:pt x="9276" y="16602"/>
                    </a:lnTo>
                    <a:lnTo>
                      <a:pt x="9282" y="16602"/>
                    </a:lnTo>
                    <a:lnTo>
                      <a:pt x="9269" y="16602"/>
                    </a:lnTo>
                    <a:lnTo>
                      <a:pt x="9243" y="16772"/>
                    </a:lnTo>
                    <a:lnTo>
                      <a:pt x="9204" y="16856"/>
                    </a:lnTo>
                    <a:lnTo>
                      <a:pt x="9165" y="17111"/>
                    </a:lnTo>
                    <a:lnTo>
                      <a:pt x="9159" y="17280"/>
                    </a:lnTo>
                    <a:lnTo>
                      <a:pt x="9178" y="17449"/>
                    </a:lnTo>
                    <a:lnTo>
                      <a:pt x="9172" y="17619"/>
                    </a:lnTo>
                    <a:lnTo>
                      <a:pt x="9159" y="17788"/>
                    </a:lnTo>
                    <a:lnTo>
                      <a:pt x="9146" y="17958"/>
                    </a:lnTo>
                    <a:lnTo>
                      <a:pt x="9120" y="18042"/>
                    </a:lnTo>
                    <a:lnTo>
                      <a:pt x="9087" y="18127"/>
                    </a:lnTo>
                    <a:lnTo>
                      <a:pt x="9061" y="18296"/>
                    </a:lnTo>
                    <a:lnTo>
                      <a:pt x="9042" y="18381"/>
                    </a:lnTo>
                    <a:lnTo>
                      <a:pt x="9009" y="18551"/>
                    </a:lnTo>
                    <a:lnTo>
                      <a:pt x="8977" y="18720"/>
                    </a:lnTo>
                    <a:lnTo>
                      <a:pt x="8951" y="18889"/>
                    </a:lnTo>
                    <a:lnTo>
                      <a:pt x="8925" y="19144"/>
                    </a:lnTo>
                    <a:lnTo>
                      <a:pt x="8905" y="19228"/>
                    </a:lnTo>
                    <a:lnTo>
                      <a:pt x="8892" y="19313"/>
                    </a:lnTo>
                    <a:lnTo>
                      <a:pt x="8847" y="19567"/>
                    </a:lnTo>
                    <a:lnTo>
                      <a:pt x="8795" y="19736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>
                <a:off x="1022078" y="767695"/>
                <a:ext cx="48675" cy="27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514" y="3086"/>
                    </a:moveTo>
                    <a:lnTo>
                      <a:pt x="13886" y="6171"/>
                    </a:lnTo>
                    <a:lnTo>
                      <a:pt x="7714" y="9257"/>
                    </a:lnTo>
                    <a:lnTo>
                      <a:pt x="3086" y="12343"/>
                    </a:lnTo>
                    <a:lnTo>
                      <a:pt x="0" y="15429"/>
                    </a:lnTo>
                    <a:lnTo>
                      <a:pt x="4629" y="21600"/>
                    </a:lnTo>
                    <a:lnTo>
                      <a:pt x="9257" y="18514"/>
                    </a:lnTo>
                    <a:lnTo>
                      <a:pt x="15429" y="15429"/>
                    </a:lnTo>
                    <a:lnTo>
                      <a:pt x="21600" y="9257"/>
                    </a:lnTo>
                    <a:lnTo>
                      <a:pt x="20057" y="0"/>
                    </a:lnTo>
                    <a:lnTo>
                      <a:pt x="18514" y="3086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>
                <a:off x="4206834" y="920643"/>
                <a:ext cx="79964" cy="196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843" y="12960"/>
                    </a:lnTo>
                    <a:lnTo>
                      <a:pt x="12209" y="4320"/>
                    </a:lnTo>
                    <a:lnTo>
                      <a:pt x="5635" y="0"/>
                    </a:lnTo>
                    <a:lnTo>
                      <a:pt x="0" y="8640"/>
                    </a:lnTo>
                    <a:lnTo>
                      <a:pt x="0" y="17280"/>
                    </a:lnTo>
                    <a:lnTo>
                      <a:pt x="7513" y="21600"/>
                    </a:lnTo>
                    <a:lnTo>
                      <a:pt x="15965" y="21600"/>
                    </a:lnTo>
                    <a:lnTo>
                      <a:pt x="18783" y="21600"/>
                    </a:lnTo>
                    <a:lnTo>
                      <a:pt x="19722" y="1728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8" name="Shape 58"/>
              <p:cNvSpPr/>
              <p:nvPr/>
            </p:nvSpPr>
            <p:spPr>
              <a:xfrm>
                <a:off x="3626176" y="121389"/>
                <a:ext cx="24337" cy="19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86" y="21600"/>
                    </a:moveTo>
                    <a:lnTo>
                      <a:pt x="6171" y="21600"/>
                    </a:lnTo>
                    <a:lnTo>
                      <a:pt x="12343" y="17280"/>
                    </a:lnTo>
                    <a:lnTo>
                      <a:pt x="12343" y="12960"/>
                    </a:lnTo>
                    <a:lnTo>
                      <a:pt x="18514" y="8640"/>
                    </a:lnTo>
                    <a:lnTo>
                      <a:pt x="21600" y="8640"/>
                    </a:lnTo>
                    <a:lnTo>
                      <a:pt x="21600" y="0"/>
                    </a:lnTo>
                    <a:lnTo>
                      <a:pt x="18514" y="0"/>
                    </a:lnTo>
                    <a:lnTo>
                      <a:pt x="12343" y="0"/>
                    </a:lnTo>
                    <a:lnTo>
                      <a:pt x="9257" y="4320"/>
                    </a:lnTo>
                    <a:lnTo>
                      <a:pt x="6171" y="8640"/>
                    </a:lnTo>
                    <a:lnTo>
                      <a:pt x="6171" y="12960"/>
                    </a:lnTo>
                    <a:lnTo>
                      <a:pt x="3086" y="17280"/>
                    </a:lnTo>
                    <a:lnTo>
                      <a:pt x="0" y="17280"/>
                    </a:lnTo>
                    <a:lnTo>
                      <a:pt x="3086" y="21600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9" name="Shape 59"/>
              <p:cNvSpPr/>
              <p:nvPr/>
            </p:nvSpPr>
            <p:spPr>
              <a:xfrm>
                <a:off x="3528212" y="204035"/>
                <a:ext cx="48674" cy="62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71" y="21600"/>
                    </a:moveTo>
                    <a:lnTo>
                      <a:pt x="7714" y="21600"/>
                    </a:lnTo>
                    <a:lnTo>
                      <a:pt x="10800" y="20250"/>
                    </a:lnTo>
                    <a:lnTo>
                      <a:pt x="12343" y="18900"/>
                    </a:lnTo>
                    <a:lnTo>
                      <a:pt x="13886" y="18900"/>
                    </a:lnTo>
                    <a:lnTo>
                      <a:pt x="16971" y="18900"/>
                    </a:lnTo>
                    <a:lnTo>
                      <a:pt x="16971" y="17550"/>
                    </a:lnTo>
                    <a:lnTo>
                      <a:pt x="18514" y="14850"/>
                    </a:lnTo>
                    <a:lnTo>
                      <a:pt x="16971" y="14850"/>
                    </a:lnTo>
                    <a:lnTo>
                      <a:pt x="15429" y="13500"/>
                    </a:lnTo>
                    <a:lnTo>
                      <a:pt x="18514" y="12150"/>
                    </a:lnTo>
                    <a:lnTo>
                      <a:pt x="20057" y="10800"/>
                    </a:lnTo>
                    <a:lnTo>
                      <a:pt x="20057" y="9450"/>
                    </a:lnTo>
                    <a:lnTo>
                      <a:pt x="18514" y="6750"/>
                    </a:lnTo>
                    <a:lnTo>
                      <a:pt x="20057" y="5400"/>
                    </a:lnTo>
                    <a:lnTo>
                      <a:pt x="21600" y="2700"/>
                    </a:lnTo>
                    <a:lnTo>
                      <a:pt x="21600" y="0"/>
                    </a:lnTo>
                    <a:lnTo>
                      <a:pt x="20057" y="1350"/>
                    </a:lnTo>
                    <a:lnTo>
                      <a:pt x="16971" y="1350"/>
                    </a:lnTo>
                    <a:lnTo>
                      <a:pt x="13886" y="2700"/>
                    </a:lnTo>
                    <a:lnTo>
                      <a:pt x="12343" y="4050"/>
                    </a:lnTo>
                    <a:lnTo>
                      <a:pt x="10800" y="4050"/>
                    </a:lnTo>
                    <a:lnTo>
                      <a:pt x="9257" y="8100"/>
                    </a:lnTo>
                    <a:lnTo>
                      <a:pt x="7714" y="9450"/>
                    </a:lnTo>
                    <a:lnTo>
                      <a:pt x="4629" y="12150"/>
                    </a:lnTo>
                    <a:lnTo>
                      <a:pt x="1543" y="13500"/>
                    </a:lnTo>
                    <a:lnTo>
                      <a:pt x="1543" y="16200"/>
                    </a:lnTo>
                    <a:lnTo>
                      <a:pt x="0" y="17550"/>
                    </a:lnTo>
                    <a:lnTo>
                      <a:pt x="1543" y="18900"/>
                    </a:lnTo>
                    <a:lnTo>
                      <a:pt x="3086" y="20250"/>
                    </a:lnTo>
                    <a:lnTo>
                      <a:pt x="4629" y="21600"/>
                    </a:lnTo>
                    <a:lnTo>
                      <a:pt x="6171" y="21600"/>
                    </a:lnTo>
                    <a:lnTo>
                      <a:pt x="4629" y="21600"/>
                    </a:lnTo>
                    <a:lnTo>
                      <a:pt x="6171" y="21600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>
                <a:off x="3316046" y="372875"/>
                <a:ext cx="52151" cy="314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280" y="21600"/>
                    </a:moveTo>
                    <a:lnTo>
                      <a:pt x="18720" y="18900"/>
                    </a:lnTo>
                    <a:lnTo>
                      <a:pt x="18720" y="16200"/>
                    </a:lnTo>
                    <a:lnTo>
                      <a:pt x="20160" y="13500"/>
                    </a:lnTo>
                    <a:lnTo>
                      <a:pt x="21600" y="10800"/>
                    </a:lnTo>
                    <a:lnTo>
                      <a:pt x="21600" y="8100"/>
                    </a:lnTo>
                    <a:lnTo>
                      <a:pt x="20160" y="8100"/>
                    </a:lnTo>
                    <a:lnTo>
                      <a:pt x="17280" y="5400"/>
                    </a:lnTo>
                    <a:lnTo>
                      <a:pt x="17280" y="0"/>
                    </a:lnTo>
                    <a:lnTo>
                      <a:pt x="11520" y="0"/>
                    </a:lnTo>
                    <a:lnTo>
                      <a:pt x="10080" y="0"/>
                    </a:lnTo>
                    <a:lnTo>
                      <a:pt x="8640" y="5400"/>
                    </a:lnTo>
                    <a:lnTo>
                      <a:pt x="4320" y="5400"/>
                    </a:lnTo>
                    <a:lnTo>
                      <a:pt x="0" y="8100"/>
                    </a:lnTo>
                    <a:lnTo>
                      <a:pt x="0" y="10800"/>
                    </a:lnTo>
                    <a:lnTo>
                      <a:pt x="2880" y="13500"/>
                    </a:lnTo>
                    <a:lnTo>
                      <a:pt x="2880" y="16200"/>
                    </a:lnTo>
                    <a:lnTo>
                      <a:pt x="1440" y="18900"/>
                    </a:lnTo>
                    <a:lnTo>
                      <a:pt x="4320" y="18900"/>
                    </a:lnTo>
                    <a:lnTo>
                      <a:pt x="8640" y="18900"/>
                    </a:lnTo>
                    <a:lnTo>
                      <a:pt x="11520" y="18900"/>
                    </a:lnTo>
                    <a:lnTo>
                      <a:pt x="14400" y="18900"/>
                    </a:lnTo>
                    <a:lnTo>
                      <a:pt x="17280" y="21600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>
                <a:off x="2384398" y="613585"/>
                <a:ext cx="24338" cy="196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8640"/>
                    </a:moveTo>
                    <a:lnTo>
                      <a:pt x="3086" y="12960"/>
                    </a:lnTo>
                    <a:lnTo>
                      <a:pt x="9257" y="17280"/>
                    </a:lnTo>
                    <a:lnTo>
                      <a:pt x="15429" y="21600"/>
                    </a:lnTo>
                    <a:lnTo>
                      <a:pt x="21600" y="17280"/>
                    </a:lnTo>
                    <a:lnTo>
                      <a:pt x="21600" y="12960"/>
                    </a:lnTo>
                    <a:lnTo>
                      <a:pt x="18514" y="8640"/>
                    </a:lnTo>
                    <a:lnTo>
                      <a:pt x="12343" y="4320"/>
                    </a:lnTo>
                    <a:lnTo>
                      <a:pt x="6171" y="0"/>
                    </a:lnTo>
                    <a:lnTo>
                      <a:pt x="0" y="0"/>
                    </a:lnTo>
                    <a:lnTo>
                      <a:pt x="0" y="4320"/>
                    </a:lnTo>
                    <a:lnTo>
                      <a:pt x="0" y="8640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>
                <a:off x="2833176" y="326556"/>
                <a:ext cx="20861" cy="157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7200" y="0"/>
                    </a:lnTo>
                    <a:lnTo>
                      <a:pt x="3600" y="5400"/>
                    </a:lnTo>
                    <a:lnTo>
                      <a:pt x="0" y="10800"/>
                    </a:lnTo>
                    <a:lnTo>
                      <a:pt x="3600" y="21600"/>
                    </a:lnTo>
                    <a:lnTo>
                      <a:pt x="10800" y="21600"/>
                    </a:lnTo>
                    <a:lnTo>
                      <a:pt x="18000" y="21600"/>
                    </a:lnTo>
                    <a:lnTo>
                      <a:pt x="21600" y="10800"/>
                    </a:lnTo>
                    <a:lnTo>
                      <a:pt x="18000" y="5400"/>
                    </a:lnTo>
                    <a:lnTo>
                      <a:pt x="18000" y="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64" name="Shape 64"/>
            <p:cNvSpPr/>
            <p:nvPr/>
          </p:nvSpPr>
          <p:spPr>
            <a:xfrm>
              <a:off x="8476383" y="4174431"/>
              <a:ext cx="135123" cy="121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94"/>
                  </a:moveTo>
                  <a:lnTo>
                    <a:pt x="617" y="2787"/>
                  </a:lnTo>
                  <a:lnTo>
                    <a:pt x="1234" y="2787"/>
                  </a:lnTo>
                  <a:lnTo>
                    <a:pt x="1851" y="4181"/>
                  </a:lnTo>
                  <a:lnTo>
                    <a:pt x="2469" y="4877"/>
                  </a:lnTo>
                  <a:lnTo>
                    <a:pt x="3086" y="4877"/>
                  </a:lnTo>
                  <a:lnTo>
                    <a:pt x="4320" y="6271"/>
                  </a:lnTo>
                  <a:lnTo>
                    <a:pt x="4320" y="7665"/>
                  </a:lnTo>
                  <a:lnTo>
                    <a:pt x="4320" y="8361"/>
                  </a:lnTo>
                  <a:lnTo>
                    <a:pt x="4320" y="9058"/>
                  </a:lnTo>
                  <a:lnTo>
                    <a:pt x="4320" y="9755"/>
                  </a:lnTo>
                  <a:lnTo>
                    <a:pt x="4320" y="10452"/>
                  </a:lnTo>
                  <a:lnTo>
                    <a:pt x="4937" y="10452"/>
                  </a:lnTo>
                  <a:lnTo>
                    <a:pt x="5554" y="11148"/>
                  </a:lnTo>
                  <a:lnTo>
                    <a:pt x="6171" y="11845"/>
                  </a:lnTo>
                  <a:lnTo>
                    <a:pt x="6789" y="11845"/>
                  </a:lnTo>
                  <a:lnTo>
                    <a:pt x="7406" y="12542"/>
                  </a:lnTo>
                  <a:lnTo>
                    <a:pt x="8023" y="13239"/>
                  </a:lnTo>
                  <a:lnTo>
                    <a:pt x="8640" y="13935"/>
                  </a:lnTo>
                  <a:lnTo>
                    <a:pt x="9874" y="14632"/>
                  </a:lnTo>
                  <a:lnTo>
                    <a:pt x="11109" y="16026"/>
                  </a:lnTo>
                  <a:lnTo>
                    <a:pt x="12343" y="17419"/>
                  </a:lnTo>
                  <a:lnTo>
                    <a:pt x="12960" y="18813"/>
                  </a:lnTo>
                  <a:lnTo>
                    <a:pt x="13577" y="19510"/>
                  </a:lnTo>
                  <a:lnTo>
                    <a:pt x="13577" y="20206"/>
                  </a:lnTo>
                  <a:lnTo>
                    <a:pt x="14194" y="20206"/>
                  </a:lnTo>
                  <a:lnTo>
                    <a:pt x="14194" y="20903"/>
                  </a:lnTo>
                  <a:lnTo>
                    <a:pt x="14811" y="20903"/>
                  </a:lnTo>
                  <a:lnTo>
                    <a:pt x="15429" y="20903"/>
                  </a:lnTo>
                  <a:lnTo>
                    <a:pt x="15429" y="21600"/>
                  </a:lnTo>
                  <a:lnTo>
                    <a:pt x="16046" y="21600"/>
                  </a:lnTo>
                  <a:lnTo>
                    <a:pt x="17897" y="21600"/>
                  </a:lnTo>
                  <a:lnTo>
                    <a:pt x="20366" y="21600"/>
                  </a:lnTo>
                  <a:lnTo>
                    <a:pt x="20983" y="20206"/>
                  </a:lnTo>
                  <a:lnTo>
                    <a:pt x="21600" y="21600"/>
                  </a:lnTo>
                  <a:lnTo>
                    <a:pt x="19749" y="18813"/>
                  </a:lnTo>
                  <a:lnTo>
                    <a:pt x="18514" y="18116"/>
                  </a:lnTo>
                  <a:lnTo>
                    <a:pt x="18514" y="17419"/>
                  </a:lnTo>
                  <a:lnTo>
                    <a:pt x="17897" y="17419"/>
                  </a:lnTo>
                  <a:lnTo>
                    <a:pt x="17897" y="16723"/>
                  </a:lnTo>
                  <a:lnTo>
                    <a:pt x="17897" y="16026"/>
                  </a:lnTo>
                  <a:lnTo>
                    <a:pt x="17897" y="15329"/>
                  </a:lnTo>
                  <a:lnTo>
                    <a:pt x="17280" y="15329"/>
                  </a:lnTo>
                  <a:lnTo>
                    <a:pt x="17280" y="14632"/>
                  </a:lnTo>
                  <a:lnTo>
                    <a:pt x="17280" y="13935"/>
                  </a:lnTo>
                  <a:lnTo>
                    <a:pt x="17280" y="13239"/>
                  </a:lnTo>
                  <a:lnTo>
                    <a:pt x="16663" y="13239"/>
                  </a:lnTo>
                  <a:lnTo>
                    <a:pt x="16663" y="12542"/>
                  </a:lnTo>
                  <a:lnTo>
                    <a:pt x="16046" y="12542"/>
                  </a:lnTo>
                  <a:lnTo>
                    <a:pt x="16046" y="11845"/>
                  </a:lnTo>
                  <a:lnTo>
                    <a:pt x="15429" y="11845"/>
                  </a:lnTo>
                  <a:lnTo>
                    <a:pt x="14811" y="11148"/>
                  </a:lnTo>
                  <a:lnTo>
                    <a:pt x="14194" y="11148"/>
                  </a:lnTo>
                  <a:lnTo>
                    <a:pt x="13577" y="11148"/>
                  </a:lnTo>
                  <a:lnTo>
                    <a:pt x="13577" y="10452"/>
                  </a:lnTo>
                  <a:lnTo>
                    <a:pt x="13577" y="9755"/>
                  </a:lnTo>
                  <a:lnTo>
                    <a:pt x="14194" y="8361"/>
                  </a:lnTo>
                  <a:lnTo>
                    <a:pt x="13577" y="8361"/>
                  </a:lnTo>
                  <a:lnTo>
                    <a:pt x="13577" y="7665"/>
                  </a:lnTo>
                  <a:lnTo>
                    <a:pt x="12960" y="7665"/>
                  </a:lnTo>
                  <a:lnTo>
                    <a:pt x="12343" y="6271"/>
                  </a:lnTo>
                  <a:lnTo>
                    <a:pt x="11109" y="5574"/>
                  </a:lnTo>
                  <a:lnTo>
                    <a:pt x="10491" y="4181"/>
                  </a:lnTo>
                  <a:lnTo>
                    <a:pt x="9874" y="3484"/>
                  </a:lnTo>
                  <a:lnTo>
                    <a:pt x="8640" y="2090"/>
                  </a:lnTo>
                  <a:lnTo>
                    <a:pt x="6789" y="0"/>
                  </a:lnTo>
                  <a:lnTo>
                    <a:pt x="4937" y="697"/>
                  </a:lnTo>
                  <a:lnTo>
                    <a:pt x="3703" y="1394"/>
                  </a:lnTo>
                  <a:lnTo>
                    <a:pt x="3086" y="1394"/>
                  </a:lnTo>
                  <a:lnTo>
                    <a:pt x="1851" y="1394"/>
                  </a:lnTo>
                  <a:lnTo>
                    <a:pt x="0" y="1394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67" name="Group 67"/>
            <p:cNvGrpSpPr/>
            <p:nvPr/>
          </p:nvGrpSpPr>
          <p:grpSpPr>
            <a:xfrm>
              <a:off x="9934935" y="4802177"/>
              <a:ext cx="143071" cy="221496"/>
              <a:chOff x="0" y="0"/>
              <a:chExt cx="143070" cy="221495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0" y="0"/>
                <a:ext cx="143071" cy="2214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18900"/>
                    </a:moveTo>
                    <a:lnTo>
                      <a:pt x="5400" y="18514"/>
                    </a:lnTo>
                    <a:lnTo>
                      <a:pt x="5891" y="18129"/>
                    </a:lnTo>
                    <a:lnTo>
                      <a:pt x="6382" y="18514"/>
                    </a:lnTo>
                    <a:lnTo>
                      <a:pt x="6382" y="18129"/>
                    </a:lnTo>
                    <a:lnTo>
                      <a:pt x="6873" y="18129"/>
                    </a:lnTo>
                    <a:lnTo>
                      <a:pt x="7364" y="18129"/>
                    </a:lnTo>
                    <a:lnTo>
                      <a:pt x="7855" y="17743"/>
                    </a:lnTo>
                    <a:lnTo>
                      <a:pt x="7855" y="18129"/>
                    </a:lnTo>
                    <a:lnTo>
                      <a:pt x="8345" y="18129"/>
                    </a:lnTo>
                    <a:lnTo>
                      <a:pt x="8836" y="17743"/>
                    </a:lnTo>
                    <a:lnTo>
                      <a:pt x="8836" y="17357"/>
                    </a:lnTo>
                    <a:lnTo>
                      <a:pt x="9327" y="16971"/>
                    </a:lnTo>
                    <a:lnTo>
                      <a:pt x="10309" y="17743"/>
                    </a:lnTo>
                    <a:lnTo>
                      <a:pt x="10309" y="18129"/>
                    </a:lnTo>
                    <a:lnTo>
                      <a:pt x="10800" y="17357"/>
                    </a:lnTo>
                    <a:lnTo>
                      <a:pt x="11782" y="16971"/>
                    </a:lnTo>
                    <a:lnTo>
                      <a:pt x="12273" y="16200"/>
                    </a:lnTo>
                    <a:lnTo>
                      <a:pt x="12273" y="15814"/>
                    </a:lnTo>
                    <a:lnTo>
                      <a:pt x="11782" y="15043"/>
                    </a:lnTo>
                    <a:lnTo>
                      <a:pt x="12273" y="14657"/>
                    </a:lnTo>
                    <a:lnTo>
                      <a:pt x="12764" y="13886"/>
                    </a:lnTo>
                    <a:lnTo>
                      <a:pt x="13255" y="13886"/>
                    </a:lnTo>
                    <a:lnTo>
                      <a:pt x="13745" y="14271"/>
                    </a:lnTo>
                    <a:lnTo>
                      <a:pt x="14236" y="14657"/>
                    </a:lnTo>
                    <a:lnTo>
                      <a:pt x="15218" y="14657"/>
                    </a:lnTo>
                    <a:lnTo>
                      <a:pt x="16200" y="14271"/>
                    </a:lnTo>
                    <a:lnTo>
                      <a:pt x="16691" y="14657"/>
                    </a:lnTo>
                    <a:lnTo>
                      <a:pt x="17673" y="15429"/>
                    </a:lnTo>
                    <a:lnTo>
                      <a:pt x="18164" y="16200"/>
                    </a:lnTo>
                    <a:lnTo>
                      <a:pt x="18655" y="17743"/>
                    </a:lnTo>
                    <a:lnTo>
                      <a:pt x="18655" y="18514"/>
                    </a:lnTo>
                    <a:lnTo>
                      <a:pt x="18655" y="19671"/>
                    </a:lnTo>
                    <a:lnTo>
                      <a:pt x="19145" y="20443"/>
                    </a:lnTo>
                    <a:lnTo>
                      <a:pt x="19636" y="21600"/>
                    </a:lnTo>
                    <a:lnTo>
                      <a:pt x="20127" y="21214"/>
                    </a:lnTo>
                    <a:lnTo>
                      <a:pt x="20127" y="20829"/>
                    </a:lnTo>
                    <a:lnTo>
                      <a:pt x="20127" y="20057"/>
                    </a:lnTo>
                    <a:lnTo>
                      <a:pt x="20127" y="19671"/>
                    </a:lnTo>
                    <a:lnTo>
                      <a:pt x="20618" y="19286"/>
                    </a:lnTo>
                    <a:lnTo>
                      <a:pt x="21109" y="19671"/>
                    </a:lnTo>
                    <a:lnTo>
                      <a:pt x="21600" y="19671"/>
                    </a:lnTo>
                    <a:lnTo>
                      <a:pt x="21600" y="19286"/>
                    </a:lnTo>
                    <a:lnTo>
                      <a:pt x="21600" y="18514"/>
                    </a:lnTo>
                    <a:lnTo>
                      <a:pt x="21600" y="17743"/>
                    </a:lnTo>
                    <a:lnTo>
                      <a:pt x="21600" y="16971"/>
                    </a:lnTo>
                    <a:lnTo>
                      <a:pt x="21109" y="15429"/>
                    </a:lnTo>
                    <a:lnTo>
                      <a:pt x="20618" y="13500"/>
                    </a:lnTo>
                    <a:lnTo>
                      <a:pt x="20618" y="13114"/>
                    </a:lnTo>
                    <a:lnTo>
                      <a:pt x="20127" y="12729"/>
                    </a:lnTo>
                    <a:lnTo>
                      <a:pt x="19636" y="11571"/>
                    </a:lnTo>
                    <a:lnTo>
                      <a:pt x="19145" y="10800"/>
                    </a:lnTo>
                    <a:lnTo>
                      <a:pt x="18655" y="10414"/>
                    </a:lnTo>
                    <a:lnTo>
                      <a:pt x="17673" y="11571"/>
                    </a:lnTo>
                    <a:lnTo>
                      <a:pt x="17182" y="12729"/>
                    </a:lnTo>
                    <a:lnTo>
                      <a:pt x="17182" y="13500"/>
                    </a:lnTo>
                    <a:lnTo>
                      <a:pt x="16200" y="13114"/>
                    </a:lnTo>
                    <a:lnTo>
                      <a:pt x="15709" y="12343"/>
                    </a:lnTo>
                    <a:lnTo>
                      <a:pt x="15218" y="12343"/>
                    </a:lnTo>
                    <a:lnTo>
                      <a:pt x="14727" y="11186"/>
                    </a:lnTo>
                    <a:lnTo>
                      <a:pt x="14236" y="10029"/>
                    </a:lnTo>
                    <a:lnTo>
                      <a:pt x="14727" y="9643"/>
                    </a:lnTo>
                    <a:lnTo>
                      <a:pt x="15709" y="8871"/>
                    </a:lnTo>
                    <a:lnTo>
                      <a:pt x="16691" y="8486"/>
                    </a:lnTo>
                    <a:lnTo>
                      <a:pt x="17673" y="8100"/>
                    </a:lnTo>
                    <a:lnTo>
                      <a:pt x="18164" y="7329"/>
                    </a:lnTo>
                    <a:lnTo>
                      <a:pt x="18655" y="6943"/>
                    </a:lnTo>
                    <a:lnTo>
                      <a:pt x="18655" y="6557"/>
                    </a:lnTo>
                    <a:lnTo>
                      <a:pt x="19145" y="6171"/>
                    </a:lnTo>
                    <a:lnTo>
                      <a:pt x="19636" y="5786"/>
                    </a:lnTo>
                    <a:lnTo>
                      <a:pt x="19636" y="5400"/>
                    </a:lnTo>
                    <a:lnTo>
                      <a:pt x="18655" y="5014"/>
                    </a:lnTo>
                    <a:lnTo>
                      <a:pt x="16691" y="5014"/>
                    </a:lnTo>
                    <a:lnTo>
                      <a:pt x="14727" y="4629"/>
                    </a:lnTo>
                    <a:lnTo>
                      <a:pt x="13745" y="5014"/>
                    </a:lnTo>
                    <a:lnTo>
                      <a:pt x="13255" y="5014"/>
                    </a:lnTo>
                    <a:lnTo>
                      <a:pt x="11291" y="5014"/>
                    </a:lnTo>
                    <a:lnTo>
                      <a:pt x="9818" y="5014"/>
                    </a:lnTo>
                    <a:lnTo>
                      <a:pt x="8836" y="4629"/>
                    </a:lnTo>
                    <a:lnTo>
                      <a:pt x="8345" y="3857"/>
                    </a:lnTo>
                    <a:lnTo>
                      <a:pt x="7855" y="2700"/>
                    </a:lnTo>
                    <a:lnTo>
                      <a:pt x="7855" y="2314"/>
                    </a:lnTo>
                    <a:lnTo>
                      <a:pt x="7364" y="1543"/>
                    </a:lnTo>
                    <a:lnTo>
                      <a:pt x="7364" y="1157"/>
                    </a:lnTo>
                    <a:lnTo>
                      <a:pt x="7364" y="1543"/>
                    </a:lnTo>
                    <a:lnTo>
                      <a:pt x="6873" y="1543"/>
                    </a:lnTo>
                    <a:lnTo>
                      <a:pt x="6873" y="2314"/>
                    </a:lnTo>
                    <a:lnTo>
                      <a:pt x="5891" y="1929"/>
                    </a:lnTo>
                    <a:lnTo>
                      <a:pt x="5400" y="1929"/>
                    </a:lnTo>
                    <a:lnTo>
                      <a:pt x="4909" y="1543"/>
                    </a:lnTo>
                    <a:lnTo>
                      <a:pt x="4418" y="386"/>
                    </a:lnTo>
                    <a:lnTo>
                      <a:pt x="3927" y="386"/>
                    </a:lnTo>
                    <a:lnTo>
                      <a:pt x="3927" y="1157"/>
                    </a:lnTo>
                    <a:lnTo>
                      <a:pt x="3927" y="1543"/>
                    </a:lnTo>
                    <a:lnTo>
                      <a:pt x="3436" y="1157"/>
                    </a:lnTo>
                    <a:lnTo>
                      <a:pt x="2945" y="386"/>
                    </a:lnTo>
                    <a:lnTo>
                      <a:pt x="2455" y="0"/>
                    </a:lnTo>
                    <a:lnTo>
                      <a:pt x="1964" y="386"/>
                    </a:lnTo>
                    <a:lnTo>
                      <a:pt x="1964" y="1157"/>
                    </a:lnTo>
                    <a:lnTo>
                      <a:pt x="1473" y="1929"/>
                    </a:lnTo>
                    <a:lnTo>
                      <a:pt x="491" y="2700"/>
                    </a:lnTo>
                    <a:lnTo>
                      <a:pt x="982" y="2700"/>
                    </a:lnTo>
                    <a:lnTo>
                      <a:pt x="1473" y="3471"/>
                    </a:lnTo>
                    <a:lnTo>
                      <a:pt x="1964" y="3857"/>
                    </a:lnTo>
                    <a:lnTo>
                      <a:pt x="2945" y="3857"/>
                    </a:lnTo>
                    <a:lnTo>
                      <a:pt x="2945" y="4243"/>
                    </a:lnTo>
                    <a:lnTo>
                      <a:pt x="3436" y="4243"/>
                    </a:lnTo>
                    <a:lnTo>
                      <a:pt x="3436" y="5014"/>
                    </a:lnTo>
                    <a:lnTo>
                      <a:pt x="2455" y="5014"/>
                    </a:lnTo>
                    <a:lnTo>
                      <a:pt x="1473" y="5014"/>
                    </a:lnTo>
                    <a:lnTo>
                      <a:pt x="1473" y="5400"/>
                    </a:lnTo>
                    <a:lnTo>
                      <a:pt x="982" y="5786"/>
                    </a:lnTo>
                    <a:lnTo>
                      <a:pt x="491" y="5786"/>
                    </a:lnTo>
                    <a:lnTo>
                      <a:pt x="0" y="6171"/>
                    </a:lnTo>
                    <a:lnTo>
                      <a:pt x="0" y="6557"/>
                    </a:lnTo>
                    <a:lnTo>
                      <a:pt x="0" y="6943"/>
                    </a:lnTo>
                    <a:lnTo>
                      <a:pt x="491" y="7329"/>
                    </a:lnTo>
                    <a:lnTo>
                      <a:pt x="1473" y="7714"/>
                    </a:lnTo>
                    <a:lnTo>
                      <a:pt x="1964" y="7714"/>
                    </a:lnTo>
                    <a:lnTo>
                      <a:pt x="2455" y="8100"/>
                    </a:lnTo>
                    <a:lnTo>
                      <a:pt x="2945" y="8486"/>
                    </a:lnTo>
                    <a:lnTo>
                      <a:pt x="2945" y="8871"/>
                    </a:lnTo>
                    <a:lnTo>
                      <a:pt x="2455" y="9643"/>
                    </a:lnTo>
                    <a:lnTo>
                      <a:pt x="2455" y="10414"/>
                    </a:lnTo>
                    <a:lnTo>
                      <a:pt x="2455" y="11186"/>
                    </a:lnTo>
                    <a:lnTo>
                      <a:pt x="2945" y="11571"/>
                    </a:lnTo>
                    <a:lnTo>
                      <a:pt x="2945" y="12343"/>
                    </a:lnTo>
                    <a:lnTo>
                      <a:pt x="3436" y="12343"/>
                    </a:lnTo>
                    <a:lnTo>
                      <a:pt x="3436" y="12729"/>
                    </a:lnTo>
                    <a:lnTo>
                      <a:pt x="3436" y="13886"/>
                    </a:lnTo>
                    <a:lnTo>
                      <a:pt x="2945" y="13886"/>
                    </a:lnTo>
                    <a:lnTo>
                      <a:pt x="2945" y="14657"/>
                    </a:lnTo>
                    <a:lnTo>
                      <a:pt x="3436" y="15043"/>
                    </a:lnTo>
                    <a:lnTo>
                      <a:pt x="3927" y="15429"/>
                    </a:lnTo>
                    <a:lnTo>
                      <a:pt x="3927" y="15814"/>
                    </a:lnTo>
                    <a:lnTo>
                      <a:pt x="3927" y="16586"/>
                    </a:lnTo>
                    <a:lnTo>
                      <a:pt x="3927" y="16971"/>
                    </a:lnTo>
                    <a:lnTo>
                      <a:pt x="4418" y="17357"/>
                    </a:lnTo>
                    <a:lnTo>
                      <a:pt x="3927" y="17743"/>
                    </a:lnTo>
                    <a:lnTo>
                      <a:pt x="4418" y="18514"/>
                    </a:lnTo>
                    <a:lnTo>
                      <a:pt x="5400" y="189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84721" y="141499"/>
                <a:ext cx="9755" cy="19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00" y="0"/>
                    </a:moveTo>
                    <a:lnTo>
                      <a:pt x="14400" y="4320"/>
                    </a:lnTo>
                    <a:lnTo>
                      <a:pt x="21600" y="8640"/>
                    </a:lnTo>
                    <a:lnTo>
                      <a:pt x="21600" y="17280"/>
                    </a:lnTo>
                    <a:lnTo>
                      <a:pt x="14400" y="21600"/>
                    </a:lnTo>
                    <a:lnTo>
                      <a:pt x="0" y="21600"/>
                    </a:lnTo>
                    <a:lnTo>
                      <a:pt x="0" y="12960"/>
                    </a:lnTo>
                    <a:lnTo>
                      <a:pt x="0" y="8640"/>
                    </a:lnTo>
                    <a:lnTo>
                      <a:pt x="0" y="4320"/>
                    </a:lnTo>
                    <a:lnTo>
                      <a:pt x="7200" y="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68" name="Shape 68"/>
            <p:cNvSpPr/>
            <p:nvPr/>
          </p:nvSpPr>
          <p:spPr>
            <a:xfrm>
              <a:off x="7188200" y="3731441"/>
              <a:ext cx="95381" cy="91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25" y="8452"/>
                  </a:moveTo>
                  <a:lnTo>
                    <a:pt x="20925" y="9391"/>
                  </a:lnTo>
                  <a:lnTo>
                    <a:pt x="20925" y="10330"/>
                  </a:lnTo>
                  <a:lnTo>
                    <a:pt x="21600" y="11270"/>
                  </a:lnTo>
                  <a:lnTo>
                    <a:pt x="21600" y="12209"/>
                  </a:lnTo>
                  <a:lnTo>
                    <a:pt x="20250" y="15026"/>
                  </a:lnTo>
                  <a:lnTo>
                    <a:pt x="19575" y="15026"/>
                  </a:lnTo>
                  <a:lnTo>
                    <a:pt x="18225" y="15965"/>
                  </a:lnTo>
                  <a:lnTo>
                    <a:pt x="17550" y="17843"/>
                  </a:lnTo>
                  <a:lnTo>
                    <a:pt x="18225" y="18783"/>
                  </a:lnTo>
                  <a:lnTo>
                    <a:pt x="18225" y="20661"/>
                  </a:lnTo>
                  <a:lnTo>
                    <a:pt x="17550" y="21600"/>
                  </a:lnTo>
                  <a:lnTo>
                    <a:pt x="16200" y="20661"/>
                  </a:lnTo>
                  <a:lnTo>
                    <a:pt x="15525" y="19722"/>
                  </a:lnTo>
                  <a:lnTo>
                    <a:pt x="14175" y="19722"/>
                  </a:lnTo>
                  <a:lnTo>
                    <a:pt x="14175" y="18783"/>
                  </a:lnTo>
                  <a:lnTo>
                    <a:pt x="13500" y="17843"/>
                  </a:lnTo>
                  <a:lnTo>
                    <a:pt x="13500" y="15965"/>
                  </a:lnTo>
                  <a:lnTo>
                    <a:pt x="13500" y="15026"/>
                  </a:lnTo>
                  <a:lnTo>
                    <a:pt x="12825" y="15026"/>
                  </a:lnTo>
                  <a:lnTo>
                    <a:pt x="12150" y="15965"/>
                  </a:lnTo>
                  <a:lnTo>
                    <a:pt x="11475" y="16904"/>
                  </a:lnTo>
                  <a:lnTo>
                    <a:pt x="10800" y="16904"/>
                  </a:lnTo>
                  <a:lnTo>
                    <a:pt x="9450" y="16904"/>
                  </a:lnTo>
                  <a:lnTo>
                    <a:pt x="9450" y="14087"/>
                  </a:lnTo>
                  <a:lnTo>
                    <a:pt x="8775" y="13148"/>
                  </a:lnTo>
                  <a:lnTo>
                    <a:pt x="8100" y="12209"/>
                  </a:lnTo>
                  <a:lnTo>
                    <a:pt x="6750" y="12209"/>
                  </a:lnTo>
                  <a:lnTo>
                    <a:pt x="6075" y="11270"/>
                  </a:lnTo>
                  <a:lnTo>
                    <a:pt x="5400" y="11270"/>
                  </a:lnTo>
                  <a:lnTo>
                    <a:pt x="4050" y="10330"/>
                  </a:lnTo>
                  <a:lnTo>
                    <a:pt x="3375" y="9391"/>
                  </a:lnTo>
                  <a:lnTo>
                    <a:pt x="3375" y="8452"/>
                  </a:lnTo>
                  <a:lnTo>
                    <a:pt x="2025" y="8452"/>
                  </a:lnTo>
                  <a:lnTo>
                    <a:pt x="675" y="7513"/>
                  </a:lnTo>
                  <a:lnTo>
                    <a:pt x="0" y="6574"/>
                  </a:lnTo>
                  <a:lnTo>
                    <a:pt x="0" y="4696"/>
                  </a:lnTo>
                  <a:lnTo>
                    <a:pt x="0" y="3757"/>
                  </a:lnTo>
                  <a:lnTo>
                    <a:pt x="1350" y="2817"/>
                  </a:lnTo>
                  <a:lnTo>
                    <a:pt x="2700" y="1878"/>
                  </a:lnTo>
                  <a:lnTo>
                    <a:pt x="4050" y="939"/>
                  </a:lnTo>
                  <a:lnTo>
                    <a:pt x="4725" y="939"/>
                  </a:lnTo>
                  <a:lnTo>
                    <a:pt x="5400" y="1878"/>
                  </a:lnTo>
                  <a:lnTo>
                    <a:pt x="6750" y="2817"/>
                  </a:lnTo>
                  <a:lnTo>
                    <a:pt x="7425" y="2817"/>
                  </a:lnTo>
                  <a:lnTo>
                    <a:pt x="8775" y="1878"/>
                  </a:lnTo>
                  <a:lnTo>
                    <a:pt x="10800" y="939"/>
                  </a:lnTo>
                  <a:lnTo>
                    <a:pt x="12150" y="0"/>
                  </a:lnTo>
                  <a:lnTo>
                    <a:pt x="13500" y="0"/>
                  </a:lnTo>
                  <a:lnTo>
                    <a:pt x="14175" y="939"/>
                  </a:lnTo>
                  <a:lnTo>
                    <a:pt x="14850" y="939"/>
                  </a:lnTo>
                  <a:lnTo>
                    <a:pt x="14850" y="1878"/>
                  </a:lnTo>
                  <a:lnTo>
                    <a:pt x="15525" y="1878"/>
                  </a:lnTo>
                  <a:lnTo>
                    <a:pt x="16875" y="2817"/>
                  </a:lnTo>
                  <a:lnTo>
                    <a:pt x="17550" y="2817"/>
                  </a:lnTo>
                  <a:lnTo>
                    <a:pt x="18225" y="4696"/>
                  </a:lnTo>
                  <a:lnTo>
                    <a:pt x="17550" y="5635"/>
                  </a:lnTo>
                  <a:lnTo>
                    <a:pt x="18225" y="7513"/>
                  </a:lnTo>
                  <a:lnTo>
                    <a:pt x="18900" y="8452"/>
                  </a:lnTo>
                  <a:lnTo>
                    <a:pt x="20250" y="8452"/>
                  </a:lnTo>
                  <a:lnTo>
                    <a:pt x="20925" y="8452"/>
                  </a:lnTo>
                  <a:close/>
                </a:path>
              </a:pathLst>
            </a:custGeom>
            <a:solidFill>
              <a:srgbClr val="FF2600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4216071" y="5110561"/>
              <a:ext cx="39743" cy="96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" y="4500"/>
                  </a:moveTo>
                  <a:lnTo>
                    <a:pt x="4320" y="4500"/>
                  </a:lnTo>
                  <a:lnTo>
                    <a:pt x="6480" y="4500"/>
                  </a:lnTo>
                  <a:lnTo>
                    <a:pt x="8640" y="4500"/>
                  </a:lnTo>
                  <a:lnTo>
                    <a:pt x="8640" y="3600"/>
                  </a:lnTo>
                  <a:lnTo>
                    <a:pt x="8640" y="2700"/>
                  </a:lnTo>
                  <a:lnTo>
                    <a:pt x="10800" y="2700"/>
                  </a:lnTo>
                  <a:lnTo>
                    <a:pt x="10800" y="1800"/>
                  </a:lnTo>
                  <a:lnTo>
                    <a:pt x="10800" y="900"/>
                  </a:lnTo>
                  <a:lnTo>
                    <a:pt x="12960" y="0"/>
                  </a:lnTo>
                  <a:lnTo>
                    <a:pt x="15120" y="0"/>
                  </a:lnTo>
                  <a:lnTo>
                    <a:pt x="17280" y="0"/>
                  </a:lnTo>
                  <a:lnTo>
                    <a:pt x="19440" y="0"/>
                  </a:lnTo>
                  <a:lnTo>
                    <a:pt x="19440" y="900"/>
                  </a:lnTo>
                  <a:lnTo>
                    <a:pt x="21600" y="900"/>
                  </a:lnTo>
                  <a:lnTo>
                    <a:pt x="21600" y="1800"/>
                  </a:lnTo>
                  <a:lnTo>
                    <a:pt x="21600" y="2700"/>
                  </a:lnTo>
                  <a:lnTo>
                    <a:pt x="21600" y="3600"/>
                  </a:lnTo>
                  <a:lnTo>
                    <a:pt x="19440" y="3600"/>
                  </a:lnTo>
                  <a:lnTo>
                    <a:pt x="19440" y="4500"/>
                  </a:lnTo>
                  <a:lnTo>
                    <a:pt x="19440" y="5400"/>
                  </a:lnTo>
                  <a:lnTo>
                    <a:pt x="19440" y="6300"/>
                  </a:lnTo>
                  <a:lnTo>
                    <a:pt x="19440" y="8100"/>
                  </a:lnTo>
                  <a:lnTo>
                    <a:pt x="19440" y="9000"/>
                  </a:lnTo>
                  <a:lnTo>
                    <a:pt x="19440" y="9900"/>
                  </a:lnTo>
                  <a:lnTo>
                    <a:pt x="19440" y="10800"/>
                  </a:lnTo>
                  <a:lnTo>
                    <a:pt x="19440" y="11700"/>
                  </a:lnTo>
                  <a:lnTo>
                    <a:pt x="19440" y="12600"/>
                  </a:lnTo>
                  <a:lnTo>
                    <a:pt x="17280" y="14400"/>
                  </a:lnTo>
                  <a:lnTo>
                    <a:pt x="17280" y="15300"/>
                  </a:lnTo>
                  <a:lnTo>
                    <a:pt x="17280" y="16200"/>
                  </a:lnTo>
                  <a:lnTo>
                    <a:pt x="15120" y="16200"/>
                  </a:lnTo>
                  <a:lnTo>
                    <a:pt x="12960" y="17100"/>
                  </a:lnTo>
                  <a:lnTo>
                    <a:pt x="12960" y="18000"/>
                  </a:lnTo>
                  <a:lnTo>
                    <a:pt x="10800" y="18000"/>
                  </a:lnTo>
                  <a:lnTo>
                    <a:pt x="8640" y="18900"/>
                  </a:lnTo>
                  <a:lnTo>
                    <a:pt x="6480" y="19800"/>
                  </a:lnTo>
                  <a:lnTo>
                    <a:pt x="6480" y="20700"/>
                  </a:lnTo>
                  <a:lnTo>
                    <a:pt x="6480" y="21600"/>
                  </a:lnTo>
                  <a:lnTo>
                    <a:pt x="4320" y="21600"/>
                  </a:lnTo>
                  <a:lnTo>
                    <a:pt x="2160" y="21600"/>
                  </a:lnTo>
                  <a:lnTo>
                    <a:pt x="0" y="20700"/>
                  </a:lnTo>
                  <a:lnTo>
                    <a:pt x="0" y="19800"/>
                  </a:lnTo>
                  <a:lnTo>
                    <a:pt x="0" y="18900"/>
                  </a:lnTo>
                  <a:lnTo>
                    <a:pt x="0" y="18000"/>
                  </a:lnTo>
                  <a:lnTo>
                    <a:pt x="0" y="16200"/>
                  </a:lnTo>
                  <a:lnTo>
                    <a:pt x="0" y="15300"/>
                  </a:lnTo>
                  <a:lnTo>
                    <a:pt x="0" y="14400"/>
                  </a:lnTo>
                  <a:lnTo>
                    <a:pt x="0" y="13500"/>
                  </a:lnTo>
                  <a:lnTo>
                    <a:pt x="0" y="11700"/>
                  </a:lnTo>
                  <a:lnTo>
                    <a:pt x="0" y="10800"/>
                  </a:lnTo>
                  <a:lnTo>
                    <a:pt x="0" y="9900"/>
                  </a:lnTo>
                  <a:lnTo>
                    <a:pt x="0" y="9000"/>
                  </a:lnTo>
                  <a:lnTo>
                    <a:pt x="0" y="8100"/>
                  </a:lnTo>
                  <a:lnTo>
                    <a:pt x="0" y="6300"/>
                  </a:lnTo>
                  <a:lnTo>
                    <a:pt x="0" y="5400"/>
                  </a:lnTo>
                  <a:lnTo>
                    <a:pt x="0" y="4500"/>
                  </a:lnTo>
                  <a:lnTo>
                    <a:pt x="2160" y="450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7113242" y="5336235"/>
              <a:ext cx="111278" cy="22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57" y="21228"/>
                  </a:moveTo>
                  <a:lnTo>
                    <a:pt x="14657" y="20855"/>
                  </a:lnTo>
                  <a:lnTo>
                    <a:pt x="14657" y="20483"/>
                  </a:lnTo>
                  <a:lnTo>
                    <a:pt x="14657" y="20110"/>
                  </a:lnTo>
                  <a:lnTo>
                    <a:pt x="14657" y="19738"/>
                  </a:lnTo>
                  <a:lnTo>
                    <a:pt x="13886" y="19738"/>
                  </a:lnTo>
                  <a:lnTo>
                    <a:pt x="13886" y="19366"/>
                  </a:lnTo>
                  <a:lnTo>
                    <a:pt x="13886" y="18993"/>
                  </a:lnTo>
                  <a:lnTo>
                    <a:pt x="13886" y="18621"/>
                  </a:lnTo>
                  <a:lnTo>
                    <a:pt x="13886" y="18248"/>
                  </a:lnTo>
                  <a:lnTo>
                    <a:pt x="14657" y="18248"/>
                  </a:lnTo>
                  <a:lnTo>
                    <a:pt x="14657" y="17876"/>
                  </a:lnTo>
                  <a:lnTo>
                    <a:pt x="14657" y="17503"/>
                  </a:lnTo>
                  <a:lnTo>
                    <a:pt x="14657" y="17131"/>
                  </a:lnTo>
                  <a:lnTo>
                    <a:pt x="14657" y="16759"/>
                  </a:lnTo>
                  <a:lnTo>
                    <a:pt x="14657" y="16386"/>
                  </a:lnTo>
                  <a:lnTo>
                    <a:pt x="14657" y="16014"/>
                  </a:lnTo>
                  <a:lnTo>
                    <a:pt x="14657" y="15641"/>
                  </a:lnTo>
                  <a:lnTo>
                    <a:pt x="14657" y="15269"/>
                  </a:lnTo>
                  <a:lnTo>
                    <a:pt x="14657" y="14897"/>
                  </a:lnTo>
                  <a:lnTo>
                    <a:pt x="14657" y="14524"/>
                  </a:lnTo>
                  <a:lnTo>
                    <a:pt x="14657" y="13779"/>
                  </a:lnTo>
                  <a:lnTo>
                    <a:pt x="15429" y="13034"/>
                  </a:lnTo>
                  <a:lnTo>
                    <a:pt x="15429" y="12662"/>
                  </a:lnTo>
                  <a:lnTo>
                    <a:pt x="16200" y="12290"/>
                  </a:lnTo>
                  <a:lnTo>
                    <a:pt x="16200" y="11917"/>
                  </a:lnTo>
                  <a:lnTo>
                    <a:pt x="16971" y="11545"/>
                  </a:lnTo>
                  <a:lnTo>
                    <a:pt x="16971" y="11172"/>
                  </a:lnTo>
                  <a:lnTo>
                    <a:pt x="16971" y="10800"/>
                  </a:lnTo>
                  <a:lnTo>
                    <a:pt x="16971" y="10428"/>
                  </a:lnTo>
                  <a:lnTo>
                    <a:pt x="16971" y="10055"/>
                  </a:lnTo>
                  <a:lnTo>
                    <a:pt x="17743" y="10055"/>
                  </a:lnTo>
                  <a:lnTo>
                    <a:pt x="18514" y="9683"/>
                  </a:lnTo>
                  <a:lnTo>
                    <a:pt x="18514" y="9310"/>
                  </a:lnTo>
                  <a:lnTo>
                    <a:pt x="19286" y="9310"/>
                  </a:lnTo>
                  <a:lnTo>
                    <a:pt x="19286" y="8938"/>
                  </a:lnTo>
                  <a:lnTo>
                    <a:pt x="20057" y="8938"/>
                  </a:lnTo>
                  <a:lnTo>
                    <a:pt x="20057" y="8566"/>
                  </a:lnTo>
                  <a:lnTo>
                    <a:pt x="20829" y="8566"/>
                  </a:lnTo>
                  <a:lnTo>
                    <a:pt x="20829" y="8193"/>
                  </a:lnTo>
                  <a:lnTo>
                    <a:pt x="20829" y="7821"/>
                  </a:lnTo>
                  <a:lnTo>
                    <a:pt x="20057" y="7448"/>
                  </a:lnTo>
                  <a:lnTo>
                    <a:pt x="20829" y="7076"/>
                  </a:lnTo>
                  <a:lnTo>
                    <a:pt x="21600" y="7076"/>
                  </a:lnTo>
                  <a:lnTo>
                    <a:pt x="21600" y="6703"/>
                  </a:lnTo>
                  <a:lnTo>
                    <a:pt x="21600" y="6331"/>
                  </a:lnTo>
                  <a:lnTo>
                    <a:pt x="21600" y="5959"/>
                  </a:lnTo>
                  <a:lnTo>
                    <a:pt x="21600" y="5586"/>
                  </a:lnTo>
                  <a:lnTo>
                    <a:pt x="21600" y="5214"/>
                  </a:lnTo>
                  <a:lnTo>
                    <a:pt x="21600" y="4841"/>
                  </a:lnTo>
                  <a:lnTo>
                    <a:pt x="21600" y="4469"/>
                  </a:lnTo>
                  <a:lnTo>
                    <a:pt x="20829" y="4469"/>
                  </a:lnTo>
                  <a:lnTo>
                    <a:pt x="20829" y="4097"/>
                  </a:lnTo>
                  <a:lnTo>
                    <a:pt x="20057" y="4097"/>
                  </a:lnTo>
                  <a:lnTo>
                    <a:pt x="20057" y="3724"/>
                  </a:lnTo>
                  <a:lnTo>
                    <a:pt x="20057" y="3352"/>
                  </a:lnTo>
                  <a:lnTo>
                    <a:pt x="20057" y="2979"/>
                  </a:lnTo>
                  <a:lnTo>
                    <a:pt x="20057" y="2607"/>
                  </a:lnTo>
                  <a:lnTo>
                    <a:pt x="20057" y="2234"/>
                  </a:lnTo>
                  <a:lnTo>
                    <a:pt x="20829" y="2234"/>
                  </a:lnTo>
                  <a:lnTo>
                    <a:pt x="20057" y="2234"/>
                  </a:lnTo>
                  <a:lnTo>
                    <a:pt x="20057" y="1862"/>
                  </a:lnTo>
                  <a:lnTo>
                    <a:pt x="19286" y="1862"/>
                  </a:lnTo>
                  <a:lnTo>
                    <a:pt x="18514" y="1862"/>
                  </a:lnTo>
                  <a:lnTo>
                    <a:pt x="18514" y="1490"/>
                  </a:lnTo>
                  <a:lnTo>
                    <a:pt x="17743" y="1490"/>
                  </a:lnTo>
                  <a:lnTo>
                    <a:pt x="17743" y="1117"/>
                  </a:lnTo>
                  <a:lnTo>
                    <a:pt x="16971" y="1117"/>
                  </a:lnTo>
                  <a:lnTo>
                    <a:pt x="16971" y="745"/>
                  </a:lnTo>
                  <a:lnTo>
                    <a:pt x="16200" y="745"/>
                  </a:lnTo>
                  <a:lnTo>
                    <a:pt x="16200" y="372"/>
                  </a:lnTo>
                  <a:lnTo>
                    <a:pt x="15429" y="372"/>
                  </a:lnTo>
                  <a:lnTo>
                    <a:pt x="15429" y="0"/>
                  </a:lnTo>
                  <a:lnTo>
                    <a:pt x="14657" y="0"/>
                  </a:lnTo>
                  <a:lnTo>
                    <a:pt x="14657" y="372"/>
                  </a:lnTo>
                  <a:lnTo>
                    <a:pt x="13886" y="372"/>
                  </a:lnTo>
                  <a:lnTo>
                    <a:pt x="13114" y="372"/>
                  </a:lnTo>
                  <a:lnTo>
                    <a:pt x="12343" y="372"/>
                  </a:lnTo>
                  <a:lnTo>
                    <a:pt x="11571" y="372"/>
                  </a:lnTo>
                  <a:lnTo>
                    <a:pt x="11571" y="745"/>
                  </a:lnTo>
                  <a:lnTo>
                    <a:pt x="12343" y="745"/>
                  </a:lnTo>
                  <a:lnTo>
                    <a:pt x="12343" y="1117"/>
                  </a:lnTo>
                  <a:lnTo>
                    <a:pt x="13114" y="1117"/>
                  </a:lnTo>
                  <a:lnTo>
                    <a:pt x="13114" y="1490"/>
                  </a:lnTo>
                  <a:lnTo>
                    <a:pt x="12343" y="1490"/>
                  </a:lnTo>
                  <a:lnTo>
                    <a:pt x="11571" y="1490"/>
                  </a:lnTo>
                  <a:lnTo>
                    <a:pt x="11571" y="1862"/>
                  </a:lnTo>
                  <a:lnTo>
                    <a:pt x="11571" y="2234"/>
                  </a:lnTo>
                  <a:lnTo>
                    <a:pt x="10800" y="2607"/>
                  </a:lnTo>
                  <a:lnTo>
                    <a:pt x="10029" y="2979"/>
                  </a:lnTo>
                  <a:lnTo>
                    <a:pt x="9257" y="2979"/>
                  </a:lnTo>
                  <a:lnTo>
                    <a:pt x="9257" y="3352"/>
                  </a:lnTo>
                  <a:lnTo>
                    <a:pt x="8486" y="3352"/>
                  </a:lnTo>
                  <a:lnTo>
                    <a:pt x="7714" y="3352"/>
                  </a:lnTo>
                  <a:lnTo>
                    <a:pt x="6943" y="3352"/>
                  </a:lnTo>
                  <a:lnTo>
                    <a:pt x="6171" y="3352"/>
                  </a:lnTo>
                  <a:lnTo>
                    <a:pt x="5400" y="2979"/>
                  </a:lnTo>
                  <a:lnTo>
                    <a:pt x="5400" y="3352"/>
                  </a:lnTo>
                  <a:lnTo>
                    <a:pt x="4629" y="3352"/>
                  </a:lnTo>
                  <a:lnTo>
                    <a:pt x="4629" y="3724"/>
                  </a:lnTo>
                  <a:lnTo>
                    <a:pt x="3857" y="3724"/>
                  </a:lnTo>
                  <a:lnTo>
                    <a:pt x="3857" y="4097"/>
                  </a:lnTo>
                  <a:lnTo>
                    <a:pt x="3086" y="4097"/>
                  </a:lnTo>
                  <a:lnTo>
                    <a:pt x="2314" y="4097"/>
                  </a:lnTo>
                  <a:lnTo>
                    <a:pt x="2314" y="4469"/>
                  </a:lnTo>
                  <a:lnTo>
                    <a:pt x="2314" y="4841"/>
                  </a:lnTo>
                  <a:lnTo>
                    <a:pt x="1543" y="4841"/>
                  </a:lnTo>
                  <a:lnTo>
                    <a:pt x="771" y="4841"/>
                  </a:lnTo>
                  <a:lnTo>
                    <a:pt x="771" y="5214"/>
                  </a:lnTo>
                  <a:lnTo>
                    <a:pt x="771" y="5586"/>
                  </a:lnTo>
                  <a:lnTo>
                    <a:pt x="771" y="5959"/>
                  </a:lnTo>
                  <a:lnTo>
                    <a:pt x="0" y="5959"/>
                  </a:lnTo>
                  <a:lnTo>
                    <a:pt x="0" y="6331"/>
                  </a:lnTo>
                  <a:lnTo>
                    <a:pt x="0" y="6703"/>
                  </a:lnTo>
                  <a:lnTo>
                    <a:pt x="0" y="7076"/>
                  </a:lnTo>
                  <a:lnTo>
                    <a:pt x="771" y="7448"/>
                  </a:lnTo>
                  <a:lnTo>
                    <a:pt x="1543" y="7448"/>
                  </a:lnTo>
                  <a:lnTo>
                    <a:pt x="1543" y="7821"/>
                  </a:lnTo>
                  <a:lnTo>
                    <a:pt x="2314" y="7821"/>
                  </a:lnTo>
                  <a:lnTo>
                    <a:pt x="3086" y="7821"/>
                  </a:lnTo>
                  <a:lnTo>
                    <a:pt x="3086" y="8193"/>
                  </a:lnTo>
                  <a:lnTo>
                    <a:pt x="3857" y="8193"/>
                  </a:lnTo>
                  <a:lnTo>
                    <a:pt x="3857" y="8566"/>
                  </a:lnTo>
                  <a:lnTo>
                    <a:pt x="4629" y="8566"/>
                  </a:lnTo>
                  <a:lnTo>
                    <a:pt x="4629" y="8938"/>
                  </a:lnTo>
                  <a:lnTo>
                    <a:pt x="4629" y="9310"/>
                  </a:lnTo>
                  <a:lnTo>
                    <a:pt x="4629" y="9683"/>
                  </a:lnTo>
                  <a:lnTo>
                    <a:pt x="5400" y="9683"/>
                  </a:lnTo>
                  <a:lnTo>
                    <a:pt x="5400" y="10055"/>
                  </a:lnTo>
                  <a:lnTo>
                    <a:pt x="5400" y="10428"/>
                  </a:lnTo>
                  <a:lnTo>
                    <a:pt x="6171" y="10800"/>
                  </a:lnTo>
                  <a:lnTo>
                    <a:pt x="6171" y="11172"/>
                  </a:lnTo>
                  <a:lnTo>
                    <a:pt x="6171" y="11545"/>
                  </a:lnTo>
                  <a:lnTo>
                    <a:pt x="6171" y="11917"/>
                  </a:lnTo>
                  <a:lnTo>
                    <a:pt x="6943" y="11917"/>
                  </a:lnTo>
                  <a:lnTo>
                    <a:pt x="6943" y="12290"/>
                  </a:lnTo>
                  <a:lnTo>
                    <a:pt x="6943" y="12662"/>
                  </a:lnTo>
                  <a:lnTo>
                    <a:pt x="6943" y="13034"/>
                  </a:lnTo>
                  <a:lnTo>
                    <a:pt x="7714" y="13407"/>
                  </a:lnTo>
                  <a:lnTo>
                    <a:pt x="7714" y="13779"/>
                  </a:lnTo>
                  <a:lnTo>
                    <a:pt x="7714" y="14152"/>
                  </a:lnTo>
                  <a:lnTo>
                    <a:pt x="7714" y="14524"/>
                  </a:lnTo>
                  <a:lnTo>
                    <a:pt x="7714" y="14897"/>
                  </a:lnTo>
                  <a:lnTo>
                    <a:pt x="7714" y="15269"/>
                  </a:lnTo>
                  <a:lnTo>
                    <a:pt x="7714" y="15641"/>
                  </a:lnTo>
                  <a:lnTo>
                    <a:pt x="7714" y="16014"/>
                  </a:lnTo>
                  <a:lnTo>
                    <a:pt x="7714" y="16386"/>
                  </a:lnTo>
                  <a:lnTo>
                    <a:pt x="7714" y="16759"/>
                  </a:lnTo>
                  <a:lnTo>
                    <a:pt x="7714" y="17131"/>
                  </a:lnTo>
                  <a:lnTo>
                    <a:pt x="7714" y="17503"/>
                  </a:lnTo>
                  <a:lnTo>
                    <a:pt x="7714" y="17876"/>
                  </a:lnTo>
                  <a:lnTo>
                    <a:pt x="7714" y="18248"/>
                  </a:lnTo>
                  <a:lnTo>
                    <a:pt x="7714" y="18621"/>
                  </a:lnTo>
                  <a:lnTo>
                    <a:pt x="7714" y="18993"/>
                  </a:lnTo>
                  <a:lnTo>
                    <a:pt x="7714" y="19366"/>
                  </a:lnTo>
                  <a:lnTo>
                    <a:pt x="6943" y="19366"/>
                  </a:lnTo>
                  <a:lnTo>
                    <a:pt x="6943" y="19738"/>
                  </a:lnTo>
                  <a:lnTo>
                    <a:pt x="6943" y="20110"/>
                  </a:lnTo>
                  <a:lnTo>
                    <a:pt x="7714" y="20483"/>
                  </a:lnTo>
                  <a:lnTo>
                    <a:pt x="7714" y="20855"/>
                  </a:lnTo>
                  <a:lnTo>
                    <a:pt x="7714" y="21228"/>
                  </a:lnTo>
                  <a:lnTo>
                    <a:pt x="8486" y="21228"/>
                  </a:lnTo>
                  <a:lnTo>
                    <a:pt x="8486" y="21600"/>
                  </a:lnTo>
                  <a:lnTo>
                    <a:pt x="9257" y="21600"/>
                  </a:lnTo>
                  <a:lnTo>
                    <a:pt x="10029" y="21600"/>
                  </a:lnTo>
                  <a:lnTo>
                    <a:pt x="11571" y="21228"/>
                  </a:lnTo>
                  <a:lnTo>
                    <a:pt x="13114" y="21228"/>
                  </a:lnTo>
                  <a:lnTo>
                    <a:pt x="14657" y="21228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9946828" y="4734437"/>
              <a:ext cx="119226" cy="6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0" y="12150"/>
                  </a:moveTo>
                  <a:lnTo>
                    <a:pt x="1350" y="10800"/>
                  </a:lnTo>
                  <a:lnTo>
                    <a:pt x="2025" y="10800"/>
                  </a:lnTo>
                  <a:lnTo>
                    <a:pt x="2025" y="9450"/>
                  </a:lnTo>
                  <a:lnTo>
                    <a:pt x="2700" y="9450"/>
                  </a:lnTo>
                  <a:lnTo>
                    <a:pt x="2700" y="8100"/>
                  </a:lnTo>
                  <a:lnTo>
                    <a:pt x="3375" y="8100"/>
                  </a:lnTo>
                  <a:lnTo>
                    <a:pt x="3375" y="6750"/>
                  </a:lnTo>
                  <a:lnTo>
                    <a:pt x="4050" y="6750"/>
                  </a:lnTo>
                  <a:lnTo>
                    <a:pt x="4050" y="5400"/>
                  </a:lnTo>
                  <a:lnTo>
                    <a:pt x="4725" y="4050"/>
                  </a:lnTo>
                  <a:lnTo>
                    <a:pt x="4725" y="2700"/>
                  </a:lnTo>
                  <a:lnTo>
                    <a:pt x="5400" y="2700"/>
                  </a:lnTo>
                  <a:lnTo>
                    <a:pt x="5400" y="1350"/>
                  </a:lnTo>
                  <a:lnTo>
                    <a:pt x="6075" y="1350"/>
                  </a:lnTo>
                  <a:lnTo>
                    <a:pt x="6750" y="0"/>
                  </a:lnTo>
                  <a:lnTo>
                    <a:pt x="7425" y="0"/>
                  </a:lnTo>
                  <a:lnTo>
                    <a:pt x="8100" y="0"/>
                  </a:lnTo>
                  <a:lnTo>
                    <a:pt x="8775" y="0"/>
                  </a:lnTo>
                  <a:lnTo>
                    <a:pt x="9450" y="0"/>
                  </a:lnTo>
                  <a:lnTo>
                    <a:pt x="10125" y="0"/>
                  </a:lnTo>
                  <a:lnTo>
                    <a:pt x="10125" y="1350"/>
                  </a:lnTo>
                  <a:lnTo>
                    <a:pt x="10800" y="2700"/>
                  </a:lnTo>
                  <a:lnTo>
                    <a:pt x="11475" y="2700"/>
                  </a:lnTo>
                  <a:lnTo>
                    <a:pt x="12150" y="2700"/>
                  </a:lnTo>
                  <a:lnTo>
                    <a:pt x="12825" y="2700"/>
                  </a:lnTo>
                  <a:lnTo>
                    <a:pt x="13500" y="4050"/>
                  </a:lnTo>
                  <a:lnTo>
                    <a:pt x="14175" y="4050"/>
                  </a:lnTo>
                  <a:lnTo>
                    <a:pt x="14850" y="4050"/>
                  </a:lnTo>
                  <a:lnTo>
                    <a:pt x="15525" y="4050"/>
                  </a:lnTo>
                  <a:lnTo>
                    <a:pt x="16200" y="4050"/>
                  </a:lnTo>
                  <a:lnTo>
                    <a:pt x="16875" y="4050"/>
                  </a:lnTo>
                  <a:lnTo>
                    <a:pt x="17550" y="4050"/>
                  </a:lnTo>
                  <a:lnTo>
                    <a:pt x="17550" y="5400"/>
                  </a:lnTo>
                  <a:lnTo>
                    <a:pt x="18225" y="5400"/>
                  </a:lnTo>
                  <a:lnTo>
                    <a:pt x="18900" y="6750"/>
                  </a:lnTo>
                  <a:lnTo>
                    <a:pt x="18900" y="8100"/>
                  </a:lnTo>
                  <a:lnTo>
                    <a:pt x="18225" y="8100"/>
                  </a:lnTo>
                  <a:lnTo>
                    <a:pt x="18225" y="9450"/>
                  </a:lnTo>
                  <a:lnTo>
                    <a:pt x="18900" y="9450"/>
                  </a:lnTo>
                  <a:lnTo>
                    <a:pt x="19575" y="10800"/>
                  </a:lnTo>
                  <a:lnTo>
                    <a:pt x="20250" y="10800"/>
                  </a:lnTo>
                  <a:lnTo>
                    <a:pt x="20925" y="10800"/>
                  </a:lnTo>
                  <a:lnTo>
                    <a:pt x="20925" y="12150"/>
                  </a:lnTo>
                  <a:lnTo>
                    <a:pt x="21600" y="12150"/>
                  </a:lnTo>
                  <a:lnTo>
                    <a:pt x="21600" y="13500"/>
                  </a:lnTo>
                  <a:lnTo>
                    <a:pt x="21600" y="14850"/>
                  </a:lnTo>
                  <a:lnTo>
                    <a:pt x="20925" y="14850"/>
                  </a:lnTo>
                  <a:lnTo>
                    <a:pt x="20925" y="16200"/>
                  </a:lnTo>
                  <a:lnTo>
                    <a:pt x="21600" y="16200"/>
                  </a:lnTo>
                  <a:lnTo>
                    <a:pt x="20925" y="17550"/>
                  </a:lnTo>
                  <a:lnTo>
                    <a:pt x="20250" y="17550"/>
                  </a:lnTo>
                  <a:lnTo>
                    <a:pt x="19575" y="18900"/>
                  </a:lnTo>
                  <a:lnTo>
                    <a:pt x="18900" y="18900"/>
                  </a:lnTo>
                  <a:lnTo>
                    <a:pt x="18225" y="18900"/>
                  </a:lnTo>
                  <a:lnTo>
                    <a:pt x="17550" y="18900"/>
                  </a:lnTo>
                  <a:lnTo>
                    <a:pt x="16875" y="18900"/>
                  </a:lnTo>
                  <a:lnTo>
                    <a:pt x="16200" y="18900"/>
                  </a:lnTo>
                  <a:lnTo>
                    <a:pt x="15525" y="18900"/>
                  </a:lnTo>
                  <a:lnTo>
                    <a:pt x="14850" y="20250"/>
                  </a:lnTo>
                  <a:lnTo>
                    <a:pt x="14175" y="20250"/>
                  </a:lnTo>
                  <a:lnTo>
                    <a:pt x="13500" y="20250"/>
                  </a:lnTo>
                  <a:lnTo>
                    <a:pt x="12825" y="20250"/>
                  </a:lnTo>
                  <a:lnTo>
                    <a:pt x="12150" y="20250"/>
                  </a:lnTo>
                  <a:lnTo>
                    <a:pt x="11475" y="20250"/>
                  </a:lnTo>
                  <a:lnTo>
                    <a:pt x="10800" y="18900"/>
                  </a:lnTo>
                  <a:lnTo>
                    <a:pt x="10125" y="18900"/>
                  </a:lnTo>
                  <a:lnTo>
                    <a:pt x="10125" y="20250"/>
                  </a:lnTo>
                  <a:lnTo>
                    <a:pt x="9450" y="20250"/>
                  </a:lnTo>
                  <a:lnTo>
                    <a:pt x="8775" y="20250"/>
                  </a:lnTo>
                  <a:lnTo>
                    <a:pt x="8100" y="20250"/>
                  </a:lnTo>
                  <a:lnTo>
                    <a:pt x="8100" y="21600"/>
                  </a:lnTo>
                  <a:lnTo>
                    <a:pt x="7425" y="21600"/>
                  </a:lnTo>
                  <a:lnTo>
                    <a:pt x="6750" y="21600"/>
                  </a:lnTo>
                  <a:lnTo>
                    <a:pt x="6075" y="21600"/>
                  </a:lnTo>
                  <a:lnTo>
                    <a:pt x="5400" y="21600"/>
                  </a:lnTo>
                  <a:lnTo>
                    <a:pt x="4725" y="20250"/>
                  </a:lnTo>
                  <a:lnTo>
                    <a:pt x="4050" y="20250"/>
                  </a:lnTo>
                  <a:lnTo>
                    <a:pt x="3375" y="20250"/>
                  </a:lnTo>
                  <a:lnTo>
                    <a:pt x="2700" y="20250"/>
                  </a:lnTo>
                  <a:lnTo>
                    <a:pt x="2025" y="20250"/>
                  </a:lnTo>
                  <a:lnTo>
                    <a:pt x="1350" y="18900"/>
                  </a:lnTo>
                  <a:lnTo>
                    <a:pt x="675" y="18900"/>
                  </a:lnTo>
                  <a:lnTo>
                    <a:pt x="675" y="17550"/>
                  </a:lnTo>
                  <a:lnTo>
                    <a:pt x="675" y="16200"/>
                  </a:lnTo>
                  <a:lnTo>
                    <a:pt x="0" y="16200"/>
                  </a:lnTo>
                  <a:lnTo>
                    <a:pt x="0" y="14850"/>
                  </a:lnTo>
                  <a:lnTo>
                    <a:pt x="675" y="14850"/>
                  </a:lnTo>
                  <a:lnTo>
                    <a:pt x="675" y="13500"/>
                  </a:lnTo>
                  <a:lnTo>
                    <a:pt x="1350" y="13500"/>
                  </a:lnTo>
                  <a:lnTo>
                    <a:pt x="1350" y="1215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4840016" y="6142812"/>
              <a:ext cx="409341" cy="497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41"/>
                  </a:moveTo>
                  <a:lnTo>
                    <a:pt x="195" y="2041"/>
                  </a:lnTo>
                  <a:lnTo>
                    <a:pt x="389" y="2041"/>
                  </a:lnTo>
                  <a:lnTo>
                    <a:pt x="584" y="2041"/>
                  </a:lnTo>
                  <a:lnTo>
                    <a:pt x="778" y="2041"/>
                  </a:lnTo>
                  <a:lnTo>
                    <a:pt x="973" y="2211"/>
                  </a:lnTo>
                  <a:lnTo>
                    <a:pt x="1168" y="2211"/>
                  </a:lnTo>
                  <a:lnTo>
                    <a:pt x="1362" y="2211"/>
                  </a:lnTo>
                  <a:lnTo>
                    <a:pt x="1557" y="2211"/>
                  </a:lnTo>
                  <a:lnTo>
                    <a:pt x="1946" y="2211"/>
                  </a:lnTo>
                  <a:lnTo>
                    <a:pt x="2141" y="2211"/>
                  </a:lnTo>
                  <a:lnTo>
                    <a:pt x="2335" y="2211"/>
                  </a:lnTo>
                  <a:lnTo>
                    <a:pt x="2530" y="2211"/>
                  </a:lnTo>
                  <a:lnTo>
                    <a:pt x="2530" y="2041"/>
                  </a:lnTo>
                  <a:lnTo>
                    <a:pt x="2724" y="2041"/>
                  </a:lnTo>
                  <a:lnTo>
                    <a:pt x="2919" y="2041"/>
                  </a:lnTo>
                  <a:lnTo>
                    <a:pt x="3114" y="1871"/>
                  </a:lnTo>
                  <a:lnTo>
                    <a:pt x="3308" y="1871"/>
                  </a:lnTo>
                  <a:lnTo>
                    <a:pt x="3503" y="1701"/>
                  </a:lnTo>
                  <a:lnTo>
                    <a:pt x="3892" y="1701"/>
                  </a:lnTo>
                  <a:lnTo>
                    <a:pt x="3892" y="1531"/>
                  </a:lnTo>
                  <a:lnTo>
                    <a:pt x="4086" y="1531"/>
                  </a:lnTo>
                  <a:lnTo>
                    <a:pt x="4086" y="1361"/>
                  </a:lnTo>
                  <a:lnTo>
                    <a:pt x="4281" y="1361"/>
                  </a:lnTo>
                  <a:lnTo>
                    <a:pt x="4476" y="1191"/>
                  </a:lnTo>
                  <a:lnTo>
                    <a:pt x="4670" y="1020"/>
                  </a:lnTo>
                  <a:lnTo>
                    <a:pt x="4670" y="850"/>
                  </a:lnTo>
                  <a:lnTo>
                    <a:pt x="4865" y="850"/>
                  </a:lnTo>
                  <a:lnTo>
                    <a:pt x="4865" y="680"/>
                  </a:lnTo>
                  <a:lnTo>
                    <a:pt x="5059" y="680"/>
                  </a:lnTo>
                  <a:lnTo>
                    <a:pt x="5254" y="340"/>
                  </a:lnTo>
                  <a:lnTo>
                    <a:pt x="5449" y="340"/>
                  </a:lnTo>
                  <a:lnTo>
                    <a:pt x="5449" y="170"/>
                  </a:lnTo>
                  <a:lnTo>
                    <a:pt x="5643" y="170"/>
                  </a:lnTo>
                  <a:lnTo>
                    <a:pt x="5838" y="170"/>
                  </a:lnTo>
                  <a:lnTo>
                    <a:pt x="6032" y="170"/>
                  </a:lnTo>
                  <a:lnTo>
                    <a:pt x="6227" y="170"/>
                  </a:lnTo>
                  <a:lnTo>
                    <a:pt x="6422" y="170"/>
                  </a:lnTo>
                  <a:lnTo>
                    <a:pt x="6616" y="170"/>
                  </a:lnTo>
                  <a:lnTo>
                    <a:pt x="6811" y="0"/>
                  </a:lnTo>
                  <a:lnTo>
                    <a:pt x="7005" y="0"/>
                  </a:lnTo>
                  <a:lnTo>
                    <a:pt x="7395" y="0"/>
                  </a:lnTo>
                  <a:lnTo>
                    <a:pt x="7589" y="0"/>
                  </a:lnTo>
                  <a:lnTo>
                    <a:pt x="7589" y="170"/>
                  </a:lnTo>
                  <a:lnTo>
                    <a:pt x="7784" y="170"/>
                  </a:lnTo>
                  <a:lnTo>
                    <a:pt x="7784" y="340"/>
                  </a:lnTo>
                  <a:lnTo>
                    <a:pt x="7978" y="340"/>
                  </a:lnTo>
                  <a:lnTo>
                    <a:pt x="7978" y="510"/>
                  </a:lnTo>
                  <a:lnTo>
                    <a:pt x="7978" y="680"/>
                  </a:lnTo>
                  <a:lnTo>
                    <a:pt x="7978" y="850"/>
                  </a:lnTo>
                  <a:lnTo>
                    <a:pt x="7978" y="1191"/>
                  </a:lnTo>
                  <a:lnTo>
                    <a:pt x="7978" y="1361"/>
                  </a:lnTo>
                  <a:lnTo>
                    <a:pt x="7978" y="1531"/>
                  </a:lnTo>
                  <a:lnTo>
                    <a:pt x="7978" y="1701"/>
                  </a:lnTo>
                  <a:lnTo>
                    <a:pt x="7978" y="2041"/>
                  </a:lnTo>
                  <a:lnTo>
                    <a:pt x="7784" y="2211"/>
                  </a:lnTo>
                  <a:lnTo>
                    <a:pt x="7784" y="2381"/>
                  </a:lnTo>
                  <a:lnTo>
                    <a:pt x="7589" y="2551"/>
                  </a:lnTo>
                  <a:lnTo>
                    <a:pt x="7784" y="2721"/>
                  </a:lnTo>
                  <a:lnTo>
                    <a:pt x="7784" y="2891"/>
                  </a:lnTo>
                  <a:lnTo>
                    <a:pt x="7784" y="3061"/>
                  </a:lnTo>
                  <a:lnTo>
                    <a:pt x="7784" y="3231"/>
                  </a:lnTo>
                  <a:lnTo>
                    <a:pt x="7978" y="3231"/>
                  </a:lnTo>
                  <a:lnTo>
                    <a:pt x="7978" y="3402"/>
                  </a:lnTo>
                  <a:lnTo>
                    <a:pt x="8173" y="3572"/>
                  </a:lnTo>
                  <a:lnTo>
                    <a:pt x="8368" y="3742"/>
                  </a:lnTo>
                  <a:lnTo>
                    <a:pt x="8757" y="4082"/>
                  </a:lnTo>
                  <a:lnTo>
                    <a:pt x="8951" y="4252"/>
                  </a:lnTo>
                  <a:lnTo>
                    <a:pt x="9146" y="4252"/>
                  </a:lnTo>
                  <a:lnTo>
                    <a:pt x="9341" y="4422"/>
                  </a:lnTo>
                  <a:lnTo>
                    <a:pt x="9730" y="4422"/>
                  </a:lnTo>
                  <a:lnTo>
                    <a:pt x="9924" y="4592"/>
                  </a:lnTo>
                  <a:lnTo>
                    <a:pt x="10119" y="4592"/>
                  </a:lnTo>
                  <a:lnTo>
                    <a:pt x="10314" y="4592"/>
                  </a:lnTo>
                  <a:lnTo>
                    <a:pt x="10897" y="4592"/>
                  </a:lnTo>
                  <a:lnTo>
                    <a:pt x="11092" y="4592"/>
                  </a:lnTo>
                  <a:lnTo>
                    <a:pt x="11286" y="4592"/>
                  </a:lnTo>
                  <a:lnTo>
                    <a:pt x="11481" y="4592"/>
                  </a:lnTo>
                  <a:lnTo>
                    <a:pt x="11676" y="4762"/>
                  </a:lnTo>
                  <a:lnTo>
                    <a:pt x="11676" y="4932"/>
                  </a:lnTo>
                  <a:lnTo>
                    <a:pt x="11870" y="5102"/>
                  </a:lnTo>
                  <a:lnTo>
                    <a:pt x="11870" y="5272"/>
                  </a:lnTo>
                  <a:lnTo>
                    <a:pt x="12259" y="5272"/>
                  </a:lnTo>
                  <a:lnTo>
                    <a:pt x="12454" y="5272"/>
                  </a:lnTo>
                  <a:lnTo>
                    <a:pt x="12454" y="5443"/>
                  </a:lnTo>
                  <a:lnTo>
                    <a:pt x="12649" y="5443"/>
                  </a:lnTo>
                  <a:lnTo>
                    <a:pt x="13038" y="5443"/>
                  </a:lnTo>
                  <a:lnTo>
                    <a:pt x="13232" y="5443"/>
                  </a:lnTo>
                  <a:lnTo>
                    <a:pt x="13427" y="5613"/>
                  </a:lnTo>
                  <a:lnTo>
                    <a:pt x="13816" y="5783"/>
                  </a:lnTo>
                  <a:lnTo>
                    <a:pt x="13816" y="5953"/>
                  </a:lnTo>
                  <a:lnTo>
                    <a:pt x="14011" y="5953"/>
                  </a:lnTo>
                  <a:lnTo>
                    <a:pt x="14011" y="6123"/>
                  </a:lnTo>
                  <a:lnTo>
                    <a:pt x="14205" y="6123"/>
                  </a:lnTo>
                  <a:lnTo>
                    <a:pt x="14400" y="6123"/>
                  </a:lnTo>
                  <a:lnTo>
                    <a:pt x="14595" y="6123"/>
                  </a:lnTo>
                  <a:lnTo>
                    <a:pt x="14789" y="5953"/>
                  </a:lnTo>
                  <a:lnTo>
                    <a:pt x="14984" y="5953"/>
                  </a:lnTo>
                  <a:lnTo>
                    <a:pt x="15373" y="6123"/>
                  </a:lnTo>
                  <a:lnTo>
                    <a:pt x="15568" y="6123"/>
                  </a:lnTo>
                  <a:lnTo>
                    <a:pt x="15568" y="6293"/>
                  </a:lnTo>
                  <a:lnTo>
                    <a:pt x="15762" y="6293"/>
                  </a:lnTo>
                  <a:lnTo>
                    <a:pt x="15957" y="6463"/>
                  </a:lnTo>
                  <a:lnTo>
                    <a:pt x="16151" y="6633"/>
                  </a:lnTo>
                  <a:lnTo>
                    <a:pt x="16346" y="6633"/>
                  </a:lnTo>
                  <a:lnTo>
                    <a:pt x="16346" y="6803"/>
                  </a:lnTo>
                  <a:lnTo>
                    <a:pt x="16541" y="7143"/>
                  </a:lnTo>
                  <a:lnTo>
                    <a:pt x="16541" y="7313"/>
                  </a:lnTo>
                  <a:lnTo>
                    <a:pt x="16541" y="7483"/>
                  </a:lnTo>
                  <a:lnTo>
                    <a:pt x="16541" y="7654"/>
                  </a:lnTo>
                  <a:lnTo>
                    <a:pt x="16735" y="7994"/>
                  </a:lnTo>
                  <a:lnTo>
                    <a:pt x="16930" y="8164"/>
                  </a:lnTo>
                  <a:lnTo>
                    <a:pt x="16930" y="8334"/>
                  </a:lnTo>
                  <a:lnTo>
                    <a:pt x="16930" y="8504"/>
                  </a:lnTo>
                  <a:lnTo>
                    <a:pt x="16735" y="8674"/>
                  </a:lnTo>
                  <a:lnTo>
                    <a:pt x="16735" y="8844"/>
                  </a:lnTo>
                  <a:lnTo>
                    <a:pt x="16541" y="8844"/>
                  </a:lnTo>
                  <a:lnTo>
                    <a:pt x="16541" y="9014"/>
                  </a:lnTo>
                  <a:lnTo>
                    <a:pt x="16541" y="9184"/>
                  </a:lnTo>
                  <a:lnTo>
                    <a:pt x="16735" y="9354"/>
                  </a:lnTo>
                  <a:lnTo>
                    <a:pt x="16735" y="9524"/>
                  </a:lnTo>
                  <a:lnTo>
                    <a:pt x="16735" y="9694"/>
                  </a:lnTo>
                  <a:lnTo>
                    <a:pt x="16930" y="9865"/>
                  </a:lnTo>
                  <a:lnTo>
                    <a:pt x="16930" y="10035"/>
                  </a:lnTo>
                  <a:lnTo>
                    <a:pt x="16930" y="10205"/>
                  </a:lnTo>
                  <a:lnTo>
                    <a:pt x="17124" y="10375"/>
                  </a:lnTo>
                  <a:lnTo>
                    <a:pt x="17124" y="10545"/>
                  </a:lnTo>
                  <a:lnTo>
                    <a:pt x="17319" y="10545"/>
                  </a:lnTo>
                  <a:lnTo>
                    <a:pt x="17514" y="10545"/>
                  </a:lnTo>
                  <a:lnTo>
                    <a:pt x="17708" y="10545"/>
                  </a:lnTo>
                  <a:lnTo>
                    <a:pt x="17903" y="10545"/>
                  </a:lnTo>
                  <a:lnTo>
                    <a:pt x="18097" y="10715"/>
                  </a:lnTo>
                  <a:lnTo>
                    <a:pt x="18486" y="10715"/>
                  </a:lnTo>
                  <a:lnTo>
                    <a:pt x="18681" y="10715"/>
                  </a:lnTo>
                  <a:lnTo>
                    <a:pt x="18876" y="10715"/>
                  </a:lnTo>
                  <a:lnTo>
                    <a:pt x="19070" y="10715"/>
                  </a:lnTo>
                  <a:lnTo>
                    <a:pt x="19265" y="10715"/>
                  </a:lnTo>
                  <a:lnTo>
                    <a:pt x="19459" y="10715"/>
                  </a:lnTo>
                  <a:lnTo>
                    <a:pt x="19654" y="10715"/>
                  </a:lnTo>
                  <a:lnTo>
                    <a:pt x="19849" y="10715"/>
                  </a:lnTo>
                  <a:lnTo>
                    <a:pt x="20043" y="10715"/>
                  </a:lnTo>
                  <a:lnTo>
                    <a:pt x="20238" y="10715"/>
                  </a:lnTo>
                  <a:lnTo>
                    <a:pt x="20238" y="10885"/>
                  </a:lnTo>
                  <a:lnTo>
                    <a:pt x="20432" y="10885"/>
                  </a:lnTo>
                  <a:lnTo>
                    <a:pt x="20238" y="11225"/>
                  </a:lnTo>
                  <a:lnTo>
                    <a:pt x="20238" y="11395"/>
                  </a:lnTo>
                  <a:lnTo>
                    <a:pt x="20238" y="11565"/>
                  </a:lnTo>
                  <a:lnTo>
                    <a:pt x="20238" y="11906"/>
                  </a:lnTo>
                  <a:lnTo>
                    <a:pt x="20238" y="12076"/>
                  </a:lnTo>
                  <a:lnTo>
                    <a:pt x="20432" y="12076"/>
                  </a:lnTo>
                  <a:lnTo>
                    <a:pt x="20432" y="12246"/>
                  </a:lnTo>
                  <a:lnTo>
                    <a:pt x="20627" y="12246"/>
                  </a:lnTo>
                  <a:lnTo>
                    <a:pt x="20822" y="12416"/>
                  </a:lnTo>
                  <a:lnTo>
                    <a:pt x="21016" y="12416"/>
                  </a:lnTo>
                  <a:lnTo>
                    <a:pt x="21016" y="12586"/>
                  </a:lnTo>
                  <a:lnTo>
                    <a:pt x="21211" y="12756"/>
                  </a:lnTo>
                  <a:lnTo>
                    <a:pt x="21211" y="12926"/>
                  </a:lnTo>
                  <a:lnTo>
                    <a:pt x="21211" y="13096"/>
                  </a:lnTo>
                  <a:lnTo>
                    <a:pt x="21405" y="13266"/>
                  </a:lnTo>
                  <a:lnTo>
                    <a:pt x="21600" y="13436"/>
                  </a:lnTo>
                  <a:lnTo>
                    <a:pt x="21600" y="13606"/>
                  </a:lnTo>
                  <a:lnTo>
                    <a:pt x="21600" y="13776"/>
                  </a:lnTo>
                  <a:lnTo>
                    <a:pt x="21600" y="14117"/>
                  </a:lnTo>
                  <a:lnTo>
                    <a:pt x="21600" y="14287"/>
                  </a:lnTo>
                  <a:lnTo>
                    <a:pt x="21600" y="14457"/>
                  </a:lnTo>
                  <a:lnTo>
                    <a:pt x="21600" y="14797"/>
                  </a:lnTo>
                  <a:lnTo>
                    <a:pt x="21600" y="14967"/>
                  </a:lnTo>
                  <a:lnTo>
                    <a:pt x="21600" y="15137"/>
                  </a:lnTo>
                  <a:lnTo>
                    <a:pt x="21600" y="15307"/>
                  </a:lnTo>
                  <a:lnTo>
                    <a:pt x="21405" y="15477"/>
                  </a:lnTo>
                  <a:lnTo>
                    <a:pt x="21405" y="15647"/>
                  </a:lnTo>
                  <a:lnTo>
                    <a:pt x="21211" y="15647"/>
                  </a:lnTo>
                  <a:lnTo>
                    <a:pt x="21211" y="15817"/>
                  </a:lnTo>
                  <a:lnTo>
                    <a:pt x="21211" y="15987"/>
                  </a:lnTo>
                  <a:lnTo>
                    <a:pt x="21211" y="16157"/>
                  </a:lnTo>
                  <a:lnTo>
                    <a:pt x="21211" y="16328"/>
                  </a:lnTo>
                  <a:lnTo>
                    <a:pt x="21211" y="16498"/>
                  </a:lnTo>
                  <a:lnTo>
                    <a:pt x="21211" y="16668"/>
                  </a:lnTo>
                  <a:lnTo>
                    <a:pt x="21211" y="16838"/>
                  </a:lnTo>
                  <a:lnTo>
                    <a:pt x="21016" y="16838"/>
                  </a:lnTo>
                  <a:lnTo>
                    <a:pt x="20822" y="16838"/>
                  </a:lnTo>
                  <a:lnTo>
                    <a:pt x="20822" y="16668"/>
                  </a:lnTo>
                  <a:lnTo>
                    <a:pt x="20627" y="16668"/>
                  </a:lnTo>
                  <a:lnTo>
                    <a:pt x="20627" y="16498"/>
                  </a:lnTo>
                  <a:lnTo>
                    <a:pt x="20432" y="16498"/>
                  </a:lnTo>
                  <a:lnTo>
                    <a:pt x="20432" y="16328"/>
                  </a:lnTo>
                  <a:lnTo>
                    <a:pt x="20432" y="16157"/>
                  </a:lnTo>
                  <a:lnTo>
                    <a:pt x="20238" y="15987"/>
                  </a:lnTo>
                  <a:lnTo>
                    <a:pt x="20043" y="15987"/>
                  </a:lnTo>
                  <a:lnTo>
                    <a:pt x="20043" y="15817"/>
                  </a:lnTo>
                  <a:lnTo>
                    <a:pt x="19849" y="15817"/>
                  </a:lnTo>
                  <a:lnTo>
                    <a:pt x="19654" y="15647"/>
                  </a:lnTo>
                  <a:lnTo>
                    <a:pt x="19459" y="15647"/>
                  </a:lnTo>
                  <a:lnTo>
                    <a:pt x="19459" y="15477"/>
                  </a:lnTo>
                  <a:lnTo>
                    <a:pt x="19265" y="15477"/>
                  </a:lnTo>
                  <a:lnTo>
                    <a:pt x="19070" y="15477"/>
                  </a:lnTo>
                  <a:lnTo>
                    <a:pt x="18876" y="15477"/>
                  </a:lnTo>
                  <a:lnTo>
                    <a:pt x="18486" y="15477"/>
                  </a:lnTo>
                  <a:lnTo>
                    <a:pt x="18292" y="15477"/>
                  </a:lnTo>
                  <a:lnTo>
                    <a:pt x="18097" y="15477"/>
                  </a:lnTo>
                  <a:lnTo>
                    <a:pt x="17903" y="15477"/>
                  </a:lnTo>
                  <a:lnTo>
                    <a:pt x="17708" y="15477"/>
                  </a:lnTo>
                  <a:lnTo>
                    <a:pt x="17514" y="15477"/>
                  </a:lnTo>
                  <a:lnTo>
                    <a:pt x="17319" y="15477"/>
                  </a:lnTo>
                  <a:lnTo>
                    <a:pt x="17124" y="15647"/>
                  </a:lnTo>
                  <a:lnTo>
                    <a:pt x="16735" y="15647"/>
                  </a:lnTo>
                  <a:lnTo>
                    <a:pt x="16541" y="15647"/>
                  </a:lnTo>
                  <a:lnTo>
                    <a:pt x="16346" y="15647"/>
                  </a:lnTo>
                  <a:lnTo>
                    <a:pt x="16346" y="15817"/>
                  </a:lnTo>
                  <a:lnTo>
                    <a:pt x="16151" y="15817"/>
                  </a:lnTo>
                  <a:lnTo>
                    <a:pt x="15957" y="15817"/>
                  </a:lnTo>
                  <a:lnTo>
                    <a:pt x="15762" y="15817"/>
                  </a:lnTo>
                  <a:lnTo>
                    <a:pt x="15762" y="15987"/>
                  </a:lnTo>
                  <a:lnTo>
                    <a:pt x="15568" y="15987"/>
                  </a:lnTo>
                  <a:lnTo>
                    <a:pt x="15373" y="15987"/>
                  </a:lnTo>
                  <a:lnTo>
                    <a:pt x="15178" y="15987"/>
                  </a:lnTo>
                  <a:lnTo>
                    <a:pt x="14789" y="16157"/>
                  </a:lnTo>
                  <a:lnTo>
                    <a:pt x="14595" y="16157"/>
                  </a:lnTo>
                  <a:lnTo>
                    <a:pt x="14400" y="16157"/>
                  </a:lnTo>
                  <a:lnTo>
                    <a:pt x="14400" y="16328"/>
                  </a:lnTo>
                  <a:lnTo>
                    <a:pt x="14205" y="16328"/>
                  </a:lnTo>
                  <a:lnTo>
                    <a:pt x="14011" y="16328"/>
                  </a:lnTo>
                  <a:lnTo>
                    <a:pt x="14011" y="16498"/>
                  </a:lnTo>
                  <a:lnTo>
                    <a:pt x="14011" y="16838"/>
                  </a:lnTo>
                  <a:lnTo>
                    <a:pt x="13816" y="16838"/>
                  </a:lnTo>
                  <a:lnTo>
                    <a:pt x="13816" y="17008"/>
                  </a:lnTo>
                  <a:lnTo>
                    <a:pt x="13622" y="17178"/>
                  </a:lnTo>
                  <a:lnTo>
                    <a:pt x="13622" y="17348"/>
                  </a:lnTo>
                  <a:lnTo>
                    <a:pt x="13427" y="17348"/>
                  </a:lnTo>
                  <a:lnTo>
                    <a:pt x="13427" y="17518"/>
                  </a:lnTo>
                  <a:lnTo>
                    <a:pt x="13232" y="17688"/>
                  </a:lnTo>
                  <a:lnTo>
                    <a:pt x="13232" y="17858"/>
                  </a:lnTo>
                  <a:lnTo>
                    <a:pt x="13232" y="18028"/>
                  </a:lnTo>
                  <a:lnTo>
                    <a:pt x="13232" y="18198"/>
                  </a:lnTo>
                  <a:lnTo>
                    <a:pt x="13232" y="18369"/>
                  </a:lnTo>
                  <a:lnTo>
                    <a:pt x="13232" y="18539"/>
                  </a:lnTo>
                  <a:lnTo>
                    <a:pt x="13232" y="18709"/>
                  </a:lnTo>
                  <a:lnTo>
                    <a:pt x="13232" y="18879"/>
                  </a:lnTo>
                  <a:lnTo>
                    <a:pt x="13232" y="19049"/>
                  </a:lnTo>
                  <a:lnTo>
                    <a:pt x="13232" y="19219"/>
                  </a:lnTo>
                  <a:lnTo>
                    <a:pt x="13038" y="19219"/>
                  </a:lnTo>
                  <a:lnTo>
                    <a:pt x="13038" y="19389"/>
                  </a:lnTo>
                  <a:lnTo>
                    <a:pt x="13038" y="19559"/>
                  </a:lnTo>
                  <a:lnTo>
                    <a:pt x="13038" y="19729"/>
                  </a:lnTo>
                  <a:lnTo>
                    <a:pt x="12843" y="19899"/>
                  </a:lnTo>
                  <a:lnTo>
                    <a:pt x="12843" y="20069"/>
                  </a:lnTo>
                  <a:lnTo>
                    <a:pt x="12843" y="20239"/>
                  </a:lnTo>
                  <a:lnTo>
                    <a:pt x="12649" y="20239"/>
                  </a:lnTo>
                  <a:lnTo>
                    <a:pt x="12649" y="20409"/>
                  </a:lnTo>
                  <a:lnTo>
                    <a:pt x="12649" y="20580"/>
                  </a:lnTo>
                  <a:lnTo>
                    <a:pt x="12454" y="20409"/>
                  </a:lnTo>
                  <a:lnTo>
                    <a:pt x="12259" y="20409"/>
                  </a:lnTo>
                  <a:lnTo>
                    <a:pt x="12065" y="20239"/>
                  </a:lnTo>
                  <a:lnTo>
                    <a:pt x="11870" y="20069"/>
                  </a:lnTo>
                  <a:lnTo>
                    <a:pt x="11676" y="20069"/>
                  </a:lnTo>
                  <a:lnTo>
                    <a:pt x="11481" y="20069"/>
                  </a:lnTo>
                  <a:lnTo>
                    <a:pt x="11286" y="20069"/>
                  </a:lnTo>
                  <a:lnTo>
                    <a:pt x="11092" y="20069"/>
                  </a:lnTo>
                  <a:lnTo>
                    <a:pt x="10897" y="20069"/>
                  </a:lnTo>
                  <a:lnTo>
                    <a:pt x="10703" y="20069"/>
                  </a:lnTo>
                  <a:lnTo>
                    <a:pt x="10508" y="20069"/>
                  </a:lnTo>
                  <a:lnTo>
                    <a:pt x="10314" y="20069"/>
                  </a:lnTo>
                  <a:lnTo>
                    <a:pt x="10119" y="20069"/>
                  </a:lnTo>
                  <a:lnTo>
                    <a:pt x="9924" y="20069"/>
                  </a:lnTo>
                  <a:lnTo>
                    <a:pt x="9924" y="20239"/>
                  </a:lnTo>
                  <a:lnTo>
                    <a:pt x="9924" y="20409"/>
                  </a:lnTo>
                  <a:lnTo>
                    <a:pt x="9924" y="20580"/>
                  </a:lnTo>
                  <a:lnTo>
                    <a:pt x="9730" y="20750"/>
                  </a:lnTo>
                  <a:lnTo>
                    <a:pt x="9730" y="20920"/>
                  </a:lnTo>
                  <a:lnTo>
                    <a:pt x="9730" y="21090"/>
                  </a:lnTo>
                  <a:lnTo>
                    <a:pt x="9535" y="21090"/>
                  </a:lnTo>
                  <a:lnTo>
                    <a:pt x="9341" y="20750"/>
                  </a:lnTo>
                  <a:lnTo>
                    <a:pt x="9146" y="20750"/>
                  </a:lnTo>
                  <a:lnTo>
                    <a:pt x="8951" y="20409"/>
                  </a:lnTo>
                  <a:lnTo>
                    <a:pt x="8757" y="20409"/>
                  </a:lnTo>
                  <a:lnTo>
                    <a:pt x="8368" y="20239"/>
                  </a:lnTo>
                  <a:lnTo>
                    <a:pt x="8173" y="20239"/>
                  </a:lnTo>
                  <a:lnTo>
                    <a:pt x="7978" y="20239"/>
                  </a:lnTo>
                  <a:lnTo>
                    <a:pt x="7784" y="20239"/>
                  </a:lnTo>
                  <a:lnTo>
                    <a:pt x="7200" y="20239"/>
                  </a:lnTo>
                  <a:lnTo>
                    <a:pt x="7005" y="20239"/>
                  </a:lnTo>
                  <a:lnTo>
                    <a:pt x="6811" y="20239"/>
                  </a:lnTo>
                  <a:lnTo>
                    <a:pt x="6811" y="20069"/>
                  </a:lnTo>
                  <a:lnTo>
                    <a:pt x="6616" y="19899"/>
                  </a:lnTo>
                  <a:lnTo>
                    <a:pt x="6616" y="19729"/>
                  </a:lnTo>
                  <a:lnTo>
                    <a:pt x="6422" y="19729"/>
                  </a:lnTo>
                  <a:lnTo>
                    <a:pt x="6227" y="19729"/>
                  </a:lnTo>
                  <a:lnTo>
                    <a:pt x="6032" y="20069"/>
                  </a:lnTo>
                  <a:lnTo>
                    <a:pt x="5838" y="20069"/>
                  </a:lnTo>
                  <a:lnTo>
                    <a:pt x="5838" y="20239"/>
                  </a:lnTo>
                  <a:lnTo>
                    <a:pt x="5643" y="20239"/>
                  </a:lnTo>
                  <a:lnTo>
                    <a:pt x="5449" y="20409"/>
                  </a:lnTo>
                  <a:lnTo>
                    <a:pt x="5254" y="20580"/>
                  </a:lnTo>
                  <a:lnTo>
                    <a:pt x="5059" y="20750"/>
                  </a:lnTo>
                  <a:lnTo>
                    <a:pt x="5059" y="20920"/>
                  </a:lnTo>
                  <a:lnTo>
                    <a:pt x="4865" y="20920"/>
                  </a:lnTo>
                  <a:lnTo>
                    <a:pt x="4865" y="21090"/>
                  </a:lnTo>
                  <a:lnTo>
                    <a:pt x="4670" y="21260"/>
                  </a:lnTo>
                  <a:lnTo>
                    <a:pt x="4476" y="21430"/>
                  </a:lnTo>
                  <a:lnTo>
                    <a:pt x="4281" y="21430"/>
                  </a:lnTo>
                  <a:lnTo>
                    <a:pt x="4086" y="21430"/>
                  </a:lnTo>
                  <a:lnTo>
                    <a:pt x="3892" y="21430"/>
                  </a:lnTo>
                  <a:lnTo>
                    <a:pt x="3697" y="21600"/>
                  </a:lnTo>
                  <a:lnTo>
                    <a:pt x="3503" y="21600"/>
                  </a:lnTo>
                  <a:lnTo>
                    <a:pt x="3503" y="21430"/>
                  </a:lnTo>
                  <a:lnTo>
                    <a:pt x="3308" y="21430"/>
                  </a:lnTo>
                  <a:lnTo>
                    <a:pt x="3114" y="21430"/>
                  </a:lnTo>
                  <a:lnTo>
                    <a:pt x="2919" y="21260"/>
                  </a:lnTo>
                  <a:lnTo>
                    <a:pt x="2919" y="21090"/>
                  </a:lnTo>
                  <a:lnTo>
                    <a:pt x="2919" y="20920"/>
                  </a:lnTo>
                  <a:lnTo>
                    <a:pt x="2919" y="20580"/>
                  </a:lnTo>
                  <a:lnTo>
                    <a:pt x="2919" y="20409"/>
                  </a:lnTo>
                  <a:lnTo>
                    <a:pt x="2724" y="20239"/>
                  </a:lnTo>
                  <a:lnTo>
                    <a:pt x="2724" y="20069"/>
                  </a:lnTo>
                  <a:lnTo>
                    <a:pt x="2724" y="19899"/>
                  </a:lnTo>
                  <a:lnTo>
                    <a:pt x="2724" y="19729"/>
                  </a:lnTo>
                  <a:lnTo>
                    <a:pt x="2724" y="19559"/>
                  </a:lnTo>
                  <a:lnTo>
                    <a:pt x="2724" y="19219"/>
                  </a:lnTo>
                  <a:lnTo>
                    <a:pt x="2724" y="19049"/>
                  </a:lnTo>
                  <a:lnTo>
                    <a:pt x="2530" y="19049"/>
                  </a:lnTo>
                  <a:lnTo>
                    <a:pt x="2530" y="18879"/>
                  </a:lnTo>
                  <a:lnTo>
                    <a:pt x="2530" y="18539"/>
                  </a:lnTo>
                  <a:lnTo>
                    <a:pt x="2530" y="18369"/>
                  </a:lnTo>
                  <a:lnTo>
                    <a:pt x="2530" y="18198"/>
                  </a:lnTo>
                  <a:lnTo>
                    <a:pt x="2335" y="18198"/>
                  </a:lnTo>
                  <a:lnTo>
                    <a:pt x="2141" y="18028"/>
                  </a:lnTo>
                  <a:lnTo>
                    <a:pt x="2141" y="17858"/>
                  </a:lnTo>
                  <a:lnTo>
                    <a:pt x="1946" y="17858"/>
                  </a:lnTo>
                  <a:lnTo>
                    <a:pt x="1946" y="17518"/>
                  </a:lnTo>
                  <a:lnTo>
                    <a:pt x="1946" y="17348"/>
                  </a:lnTo>
                  <a:lnTo>
                    <a:pt x="1751" y="17178"/>
                  </a:lnTo>
                  <a:lnTo>
                    <a:pt x="1557" y="17178"/>
                  </a:lnTo>
                  <a:lnTo>
                    <a:pt x="1557" y="17008"/>
                  </a:lnTo>
                  <a:lnTo>
                    <a:pt x="1557" y="16838"/>
                  </a:lnTo>
                  <a:lnTo>
                    <a:pt x="1557" y="16668"/>
                  </a:lnTo>
                  <a:lnTo>
                    <a:pt x="1751" y="16498"/>
                  </a:lnTo>
                  <a:lnTo>
                    <a:pt x="1946" y="16498"/>
                  </a:lnTo>
                  <a:lnTo>
                    <a:pt x="1946" y="16328"/>
                  </a:lnTo>
                  <a:lnTo>
                    <a:pt x="1946" y="16157"/>
                  </a:lnTo>
                  <a:lnTo>
                    <a:pt x="1946" y="15987"/>
                  </a:lnTo>
                  <a:lnTo>
                    <a:pt x="1946" y="15817"/>
                  </a:lnTo>
                  <a:lnTo>
                    <a:pt x="2141" y="15817"/>
                  </a:lnTo>
                  <a:lnTo>
                    <a:pt x="1946" y="15477"/>
                  </a:lnTo>
                  <a:lnTo>
                    <a:pt x="1751" y="15307"/>
                  </a:lnTo>
                  <a:lnTo>
                    <a:pt x="1557" y="15137"/>
                  </a:lnTo>
                  <a:lnTo>
                    <a:pt x="1362" y="15137"/>
                  </a:lnTo>
                  <a:lnTo>
                    <a:pt x="1362" y="14967"/>
                  </a:lnTo>
                  <a:lnTo>
                    <a:pt x="1168" y="14967"/>
                  </a:lnTo>
                  <a:lnTo>
                    <a:pt x="1168" y="14627"/>
                  </a:lnTo>
                  <a:lnTo>
                    <a:pt x="973" y="14457"/>
                  </a:lnTo>
                  <a:lnTo>
                    <a:pt x="973" y="14287"/>
                  </a:lnTo>
                  <a:lnTo>
                    <a:pt x="973" y="14117"/>
                  </a:lnTo>
                  <a:lnTo>
                    <a:pt x="973" y="13776"/>
                  </a:lnTo>
                  <a:lnTo>
                    <a:pt x="973" y="13606"/>
                  </a:lnTo>
                  <a:lnTo>
                    <a:pt x="973" y="13436"/>
                  </a:lnTo>
                  <a:lnTo>
                    <a:pt x="778" y="13266"/>
                  </a:lnTo>
                  <a:lnTo>
                    <a:pt x="584" y="13096"/>
                  </a:lnTo>
                  <a:lnTo>
                    <a:pt x="389" y="12926"/>
                  </a:lnTo>
                  <a:lnTo>
                    <a:pt x="389" y="12756"/>
                  </a:lnTo>
                  <a:lnTo>
                    <a:pt x="195" y="12756"/>
                  </a:lnTo>
                  <a:lnTo>
                    <a:pt x="0" y="12586"/>
                  </a:lnTo>
                  <a:lnTo>
                    <a:pt x="0" y="12416"/>
                  </a:lnTo>
                  <a:lnTo>
                    <a:pt x="0" y="12246"/>
                  </a:lnTo>
                  <a:lnTo>
                    <a:pt x="195" y="12076"/>
                  </a:lnTo>
                  <a:lnTo>
                    <a:pt x="195" y="11906"/>
                  </a:lnTo>
                  <a:lnTo>
                    <a:pt x="389" y="11906"/>
                  </a:lnTo>
                  <a:lnTo>
                    <a:pt x="389" y="11735"/>
                  </a:lnTo>
                  <a:lnTo>
                    <a:pt x="584" y="11735"/>
                  </a:lnTo>
                  <a:lnTo>
                    <a:pt x="584" y="11565"/>
                  </a:lnTo>
                  <a:lnTo>
                    <a:pt x="778" y="11565"/>
                  </a:lnTo>
                  <a:lnTo>
                    <a:pt x="778" y="11395"/>
                  </a:lnTo>
                  <a:lnTo>
                    <a:pt x="973" y="11225"/>
                  </a:lnTo>
                  <a:lnTo>
                    <a:pt x="973" y="11055"/>
                  </a:lnTo>
                  <a:lnTo>
                    <a:pt x="1168" y="11055"/>
                  </a:lnTo>
                  <a:lnTo>
                    <a:pt x="1168" y="10715"/>
                  </a:lnTo>
                  <a:lnTo>
                    <a:pt x="973" y="10545"/>
                  </a:lnTo>
                  <a:lnTo>
                    <a:pt x="778" y="10375"/>
                  </a:lnTo>
                  <a:lnTo>
                    <a:pt x="584" y="10375"/>
                  </a:lnTo>
                  <a:lnTo>
                    <a:pt x="584" y="10205"/>
                  </a:lnTo>
                  <a:lnTo>
                    <a:pt x="584" y="10035"/>
                  </a:lnTo>
                  <a:lnTo>
                    <a:pt x="584" y="9865"/>
                  </a:lnTo>
                  <a:lnTo>
                    <a:pt x="584" y="9694"/>
                  </a:lnTo>
                  <a:lnTo>
                    <a:pt x="584" y="9524"/>
                  </a:lnTo>
                  <a:lnTo>
                    <a:pt x="584" y="9184"/>
                  </a:lnTo>
                  <a:lnTo>
                    <a:pt x="778" y="9184"/>
                  </a:lnTo>
                  <a:lnTo>
                    <a:pt x="778" y="9014"/>
                  </a:lnTo>
                  <a:lnTo>
                    <a:pt x="973" y="8844"/>
                  </a:lnTo>
                  <a:lnTo>
                    <a:pt x="973" y="8674"/>
                  </a:lnTo>
                  <a:lnTo>
                    <a:pt x="973" y="8504"/>
                  </a:lnTo>
                  <a:lnTo>
                    <a:pt x="778" y="8334"/>
                  </a:lnTo>
                  <a:lnTo>
                    <a:pt x="584" y="8334"/>
                  </a:lnTo>
                  <a:lnTo>
                    <a:pt x="584" y="8164"/>
                  </a:lnTo>
                  <a:lnTo>
                    <a:pt x="778" y="7994"/>
                  </a:lnTo>
                  <a:lnTo>
                    <a:pt x="778" y="7824"/>
                  </a:lnTo>
                  <a:lnTo>
                    <a:pt x="973" y="7824"/>
                  </a:lnTo>
                  <a:lnTo>
                    <a:pt x="1168" y="7824"/>
                  </a:lnTo>
                  <a:lnTo>
                    <a:pt x="1168" y="7654"/>
                  </a:lnTo>
                  <a:lnTo>
                    <a:pt x="1168" y="7483"/>
                  </a:lnTo>
                  <a:lnTo>
                    <a:pt x="1168" y="7313"/>
                  </a:lnTo>
                  <a:lnTo>
                    <a:pt x="1168" y="7143"/>
                  </a:lnTo>
                  <a:lnTo>
                    <a:pt x="1168" y="6803"/>
                  </a:lnTo>
                  <a:lnTo>
                    <a:pt x="973" y="6633"/>
                  </a:lnTo>
                  <a:lnTo>
                    <a:pt x="973" y="6463"/>
                  </a:lnTo>
                  <a:lnTo>
                    <a:pt x="973" y="6293"/>
                  </a:lnTo>
                  <a:lnTo>
                    <a:pt x="1168" y="6123"/>
                  </a:lnTo>
                  <a:lnTo>
                    <a:pt x="1168" y="5953"/>
                  </a:lnTo>
                  <a:lnTo>
                    <a:pt x="1168" y="5783"/>
                  </a:lnTo>
                  <a:lnTo>
                    <a:pt x="1168" y="5613"/>
                  </a:lnTo>
                  <a:lnTo>
                    <a:pt x="1168" y="5272"/>
                  </a:lnTo>
                  <a:lnTo>
                    <a:pt x="1168" y="5102"/>
                  </a:lnTo>
                  <a:lnTo>
                    <a:pt x="1168" y="4932"/>
                  </a:lnTo>
                  <a:lnTo>
                    <a:pt x="1362" y="4762"/>
                  </a:lnTo>
                  <a:lnTo>
                    <a:pt x="1557" y="4592"/>
                  </a:lnTo>
                  <a:lnTo>
                    <a:pt x="1557" y="4422"/>
                  </a:lnTo>
                  <a:lnTo>
                    <a:pt x="1557" y="4252"/>
                  </a:lnTo>
                  <a:lnTo>
                    <a:pt x="1362" y="4252"/>
                  </a:lnTo>
                  <a:lnTo>
                    <a:pt x="1362" y="4082"/>
                  </a:lnTo>
                  <a:lnTo>
                    <a:pt x="1168" y="3912"/>
                  </a:lnTo>
                  <a:lnTo>
                    <a:pt x="1168" y="3742"/>
                  </a:lnTo>
                  <a:lnTo>
                    <a:pt x="973" y="3572"/>
                  </a:lnTo>
                  <a:lnTo>
                    <a:pt x="973" y="3402"/>
                  </a:lnTo>
                  <a:lnTo>
                    <a:pt x="778" y="3402"/>
                  </a:lnTo>
                  <a:lnTo>
                    <a:pt x="778" y="3231"/>
                  </a:lnTo>
                  <a:lnTo>
                    <a:pt x="778" y="3061"/>
                  </a:lnTo>
                  <a:lnTo>
                    <a:pt x="584" y="2891"/>
                  </a:lnTo>
                  <a:lnTo>
                    <a:pt x="389" y="2721"/>
                  </a:lnTo>
                  <a:lnTo>
                    <a:pt x="389" y="2551"/>
                  </a:lnTo>
                  <a:lnTo>
                    <a:pt x="195" y="2381"/>
                  </a:lnTo>
                  <a:lnTo>
                    <a:pt x="0" y="2211"/>
                  </a:lnTo>
                  <a:lnTo>
                    <a:pt x="0" y="2041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7602066" y="4019802"/>
              <a:ext cx="119226" cy="121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00" y="13935"/>
                  </a:moveTo>
                  <a:lnTo>
                    <a:pt x="19800" y="13239"/>
                  </a:lnTo>
                  <a:lnTo>
                    <a:pt x="19800" y="12542"/>
                  </a:lnTo>
                  <a:lnTo>
                    <a:pt x="19800" y="11845"/>
                  </a:lnTo>
                  <a:lnTo>
                    <a:pt x="19200" y="11148"/>
                  </a:lnTo>
                  <a:lnTo>
                    <a:pt x="19200" y="10452"/>
                  </a:lnTo>
                  <a:lnTo>
                    <a:pt x="19800" y="10452"/>
                  </a:lnTo>
                  <a:lnTo>
                    <a:pt x="19800" y="11148"/>
                  </a:lnTo>
                  <a:lnTo>
                    <a:pt x="20400" y="11148"/>
                  </a:lnTo>
                  <a:lnTo>
                    <a:pt x="21000" y="10452"/>
                  </a:lnTo>
                  <a:lnTo>
                    <a:pt x="21600" y="10452"/>
                  </a:lnTo>
                  <a:lnTo>
                    <a:pt x="21600" y="9755"/>
                  </a:lnTo>
                  <a:lnTo>
                    <a:pt x="21000" y="9755"/>
                  </a:lnTo>
                  <a:lnTo>
                    <a:pt x="20400" y="9755"/>
                  </a:lnTo>
                  <a:lnTo>
                    <a:pt x="19800" y="8361"/>
                  </a:lnTo>
                  <a:lnTo>
                    <a:pt x="19200" y="7665"/>
                  </a:lnTo>
                  <a:lnTo>
                    <a:pt x="18600" y="6968"/>
                  </a:lnTo>
                  <a:lnTo>
                    <a:pt x="18600" y="5574"/>
                  </a:lnTo>
                  <a:lnTo>
                    <a:pt x="18600" y="4877"/>
                  </a:lnTo>
                  <a:lnTo>
                    <a:pt x="19200" y="4181"/>
                  </a:lnTo>
                  <a:lnTo>
                    <a:pt x="19800" y="2787"/>
                  </a:lnTo>
                  <a:lnTo>
                    <a:pt x="18600" y="2787"/>
                  </a:lnTo>
                  <a:lnTo>
                    <a:pt x="17400" y="2787"/>
                  </a:lnTo>
                  <a:lnTo>
                    <a:pt x="16200" y="2090"/>
                  </a:lnTo>
                  <a:lnTo>
                    <a:pt x="15600" y="1394"/>
                  </a:lnTo>
                  <a:lnTo>
                    <a:pt x="15000" y="697"/>
                  </a:lnTo>
                  <a:lnTo>
                    <a:pt x="13800" y="1394"/>
                  </a:lnTo>
                  <a:lnTo>
                    <a:pt x="12600" y="697"/>
                  </a:lnTo>
                  <a:lnTo>
                    <a:pt x="12600" y="1394"/>
                  </a:lnTo>
                  <a:lnTo>
                    <a:pt x="12000" y="1394"/>
                  </a:lnTo>
                  <a:lnTo>
                    <a:pt x="11400" y="1394"/>
                  </a:lnTo>
                  <a:lnTo>
                    <a:pt x="10800" y="1394"/>
                  </a:lnTo>
                  <a:lnTo>
                    <a:pt x="10200" y="697"/>
                  </a:lnTo>
                  <a:lnTo>
                    <a:pt x="9600" y="697"/>
                  </a:lnTo>
                  <a:lnTo>
                    <a:pt x="9000" y="0"/>
                  </a:lnTo>
                  <a:lnTo>
                    <a:pt x="8400" y="0"/>
                  </a:lnTo>
                  <a:lnTo>
                    <a:pt x="8400" y="697"/>
                  </a:lnTo>
                  <a:lnTo>
                    <a:pt x="7200" y="697"/>
                  </a:lnTo>
                  <a:lnTo>
                    <a:pt x="6600" y="0"/>
                  </a:lnTo>
                  <a:lnTo>
                    <a:pt x="6000" y="0"/>
                  </a:lnTo>
                  <a:lnTo>
                    <a:pt x="5400" y="0"/>
                  </a:lnTo>
                  <a:lnTo>
                    <a:pt x="5400" y="697"/>
                  </a:lnTo>
                  <a:lnTo>
                    <a:pt x="4200" y="697"/>
                  </a:lnTo>
                  <a:lnTo>
                    <a:pt x="3600" y="697"/>
                  </a:lnTo>
                  <a:lnTo>
                    <a:pt x="3600" y="1394"/>
                  </a:lnTo>
                  <a:lnTo>
                    <a:pt x="3000" y="2787"/>
                  </a:lnTo>
                  <a:lnTo>
                    <a:pt x="1200" y="697"/>
                  </a:lnTo>
                  <a:lnTo>
                    <a:pt x="600" y="697"/>
                  </a:lnTo>
                  <a:lnTo>
                    <a:pt x="600" y="1394"/>
                  </a:lnTo>
                  <a:lnTo>
                    <a:pt x="0" y="1394"/>
                  </a:lnTo>
                  <a:lnTo>
                    <a:pt x="0" y="2090"/>
                  </a:lnTo>
                  <a:lnTo>
                    <a:pt x="0" y="2787"/>
                  </a:lnTo>
                  <a:lnTo>
                    <a:pt x="0" y="4181"/>
                  </a:lnTo>
                  <a:lnTo>
                    <a:pt x="600" y="4877"/>
                  </a:lnTo>
                  <a:lnTo>
                    <a:pt x="1200" y="4877"/>
                  </a:lnTo>
                  <a:lnTo>
                    <a:pt x="1200" y="4181"/>
                  </a:lnTo>
                  <a:lnTo>
                    <a:pt x="3000" y="8361"/>
                  </a:lnTo>
                  <a:lnTo>
                    <a:pt x="4800" y="10452"/>
                  </a:lnTo>
                  <a:lnTo>
                    <a:pt x="7200" y="13239"/>
                  </a:lnTo>
                  <a:lnTo>
                    <a:pt x="7200" y="13935"/>
                  </a:lnTo>
                  <a:lnTo>
                    <a:pt x="7800" y="13935"/>
                  </a:lnTo>
                  <a:lnTo>
                    <a:pt x="8400" y="13935"/>
                  </a:lnTo>
                  <a:lnTo>
                    <a:pt x="9000" y="13935"/>
                  </a:lnTo>
                  <a:lnTo>
                    <a:pt x="9000" y="14632"/>
                  </a:lnTo>
                  <a:lnTo>
                    <a:pt x="9000" y="15329"/>
                  </a:lnTo>
                  <a:lnTo>
                    <a:pt x="9600" y="16723"/>
                  </a:lnTo>
                  <a:lnTo>
                    <a:pt x="10200" y="17419"/>
                  </a:lnTo>
                  <a:lnTo>
                    <a:pt x="10800" y="17419"/>
                  </a:lnTo>
                  <a:lnTo>
                    <a:pt x="10800" y="18116"/>
                  </a:lnTo>
                  <a:lnTo>
                    <a:pt x="10200" y="18116"/>
                  </a:lnTo>
                  <a:lnTo>
                    <a:pt x="10200" y="18813"/>
                  </a:lnTo>
                  <a:lnTo>
                    <a:pt x="10800" y="18813"/>
                  </a:lnTo>
                  <a:lnTo>
                    <a:pt x="11400" y="18116"/>
                  </a:lnTo>
                  <a:lnTo>
                    <a:pt x="12600" y="19510"/>
                  </a:lnTo>
                  <a:lnTo>
                    <a:pt x="13800" y="20206"/>
                  </a:lnTo>
                  <a:lnTo>
                    <a:pt x="15000" y="21600"/>
                  </a:lnTo>
                  <a:lnTo>
                    <a:pt x="15600" y="21600"/>
                  </a:lnTo>
                  <a:lnTo>
                    <a:pt x="16200" y="20206"/>
                  </a:lnTo>
                  <a:lnTo>
                    <a:pt x="16200" y="19510"/>
                  </a:lnTo>
                  <a:lnTo>
                    <a:pt x="15600" y="19510"/>
                  </a:lnTo>
                  <a:lnTo>
                    <a:pt x="15600" y="18813"/>
                  </a:lnTo>
                  <a:lnTo>
                    <a:pt x="15600" y="18116"/>
                  </a:lnTo>
                  <a:lnTo>
                    <a:pt x="16200" y="18116"/>
                  </a:lnTo>
                  <a:lnTo>
                    <a:pt x="16800" y="18116"/>
                  </a:lnTo>
                  <a:lnTo>
                    <a:pt x="16800" y="17419"/>
                  </a:lnTo>
                  <a:lnTo>
                    <a:pt x="16800" y="16723"/>
                  </a:lnTo>
                  <a:lnTo>
                    <a:pt x="16800" y="16026"/>
                  </a:lnTo>
                  <a:lnTo>
                    <a:pt x="17400" y="16026"/>
                  </a:lnTo>
                  <a:lnTo>
                    <a:pt x="18000" y="16026"/>
                  </a:lnTo>
                  <a:lnTo>
                    <a:pt x="18600" y="16026"/>
                  </a:lnTo>
                  <a:lnTo>
                    <a:pt x="18600" y="15329"/>
                  </a:lnTo>
                  <a:lnTo>
                    <a:pt x="18000" y="15329"/>
                  </a:lnTo>
                  <a:lnTo>
                    <a:pt x="18000" y="14632"/>
                  </a:lnTo>
                  <a:lnTo>
                    <a:pt x="18000" y="13935"/>
                  </a:lnTo>
                  <a:lnTo>
                    <a:pt x="18600" y="13935"/>
                  </a:lnTo>
                  <a:lnTo>
                    <a:pt x="19200" y="13935"/>
                  </a:lnTo>
                  <a:lnTo>
                    <a:pt x="19800" y="13935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7721292" y="6443711"/>
              <a:ext cx="317935" cy="34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55" y="10064"/>
                  </a:moveTo>
                  <a:lnTo>
                    <a:pt x="21109" y="9818"/>
                  </a:lnTo>
                  <a:lnTo>
                    <a:pt x="20618" y="9818"/>
                  </a:lnTo>
                  <a:lnTo>
                    <a:pt x="20127" y="9573"/>
                  </a:lnTo>
                  <a:lnTo>
                    <a:pt x="19636" y="9573"/>
                  </a:lnTo>
                  <a:lnTo>
                    <a:pt x="18900" y="9327"/>
                  </a:lnTo>
                  <a:lnTo>
                    <a:pt x="18655" y="9082"/>
                  </a:lnTo>
                  <a:lnTo>
                    <a:pt x="18409" y="8836"/>
                  </a:lnTo>
                  <a:lnTo>
                    <a:pt x="18164" y="8345"/>
                  </a:lnTo>
                  <a:lnTo>
                    <a:pt x="17918" y="7364"/>
                  </a:lnTo>
                  <a:lnTo>
                    <a:pt x="17918" y="6627"/>
                  </a:lnTo>
                  <a:lnTo>
                    <a:pt x="17427" y="6382"/>
                  </a:lnTo>
                  <a:lnTo>
                    <a:pt x="16936" y="6136"/>
                  </a:lnTo>
                  <a:lnTo>
                    <a:pt x="16445" y="5645"/>
                  </a:lnTo>
                  <a:lnTo>
                    <a:pt x="15955" y="5155"/>
                  </a:lnTo>
                  <a:lnTo>
                    <a:pt x="15218" y="4909"/>
                  </a:lnTo>
                  <a:lnTo>
                    <a:pt x="14727" y="4418"/>
                  </a:lnTo>
                  <a:lnTo>
                    <a:pt x="13991" y="3682"/>
                  </a:lnTo>
                  <a:lnTo>
                    <a:pt x="13500" y="2945"/>
                  </a:lnTo>
                  <a:lnTo>
                    <a:pt x="13255" y="2455"/>
                  </a:lnTo>
                  <a:lnTo>
                    <a:pt x="13255" y="1964"/>
                  </a:lnTo>
                  <a:lnTo>
                    <a:pt x="12764" y="1473"/>
                  </a:lnTo>
                  <a:lnTo>
                    <a:pt x="12518" y="982"/>
                  </a:lnTo>
                  <a:lnTo>
                    <a:pt x="12273" y="736"/>
                  </a:lnTo>
                  <a:lnTo>
                    <a:pt x="12027" y="245"/>
                  </a:lnTo>
                  <a:lnTo>
                    <a:pt x="12027" y="0"/>
                  </a:lnTo>
                  <a:lnTo>
                    <a:pt x="11782" y="0"/>
                  </a:lnTo>
                  <a:lnTo>
                    <a:pt x="11291" y="0"/>
                  </a:lnTo>
                  <a:lnTo>
                    <a:pt x="11045" y="245"/>
                  </a:lnTo>
                  <a:lnTo>
                    <a:pt x="10800" y="491"/>
                  </a:lnTo>
                  <a:lnTo>
                    <a:pt x="10309" y="491"/>
                  </a:lnTo>
                  <a:lnTo>
                    <a:pt x="9573" y="736"/>
                  </a:lnTo>
                  <a:lnTo>
                    <a:pt x="9082" y="1227"/>
                  </a:lnTo>
                  <a:lnTo>
                    <a:pt x="8591" y="1718"/>
                  </a:lnTo>
                  <a:lnTo>
                    <a:pt x="8345" y="1964"/>
                  </a:lnTo>
                  <a:lnTo>
                    <a:pt x="8345" y="1718"/>
                  </a:lnTo>
                  <a:lnTo>
                    <a:pt x="8345" y="1227"/>
                  </a:lnTo>
                  <a:lnTo>
                    <a:pt x="8100" y="736"/>
                  </a:lnTo>
                  <a:lnTo>
                    <a:pt x="7609" y="736"/>
                  </a:lnTo>
                  <a:lnTo>
                    <a:pt x="7118" y="736"/>
                  </a:lnTo>
                  <a:lnTo>
                    <a:pt x="6873" y="736"/>
                  </a:lnTo>
                  <a:lnTo>
                    <a:pt x="6627" y="736"/>
                  </a:lnTo>
                  <a:lnTo>
                    <a:pt x="5891" y="736"/>
                  </a:lnTo>
                  <a:lnTo>
                    <a:pt x="4418" y="982"/>
                  </a:lnTo>
                  <a:lnTo>
                    <a:pt x="3436" y="1227"/>
                  </a:lnTo>
                  <a:lnTo>
                    <a:pt x="2700" y="1227"/>
                  </a:lnTo>
                  <a:lnTo>
                    <a:pt x="2455" y="1473"/>
                  </a:lnTo>
                  <a:lnTo>
                    <a:pt x="2455" y="1718"/>
                  </a:lnTo>
                  <a:lnTo>
                    <a:pt x="2455" y="2209"/>
                  </a:lnTo>
                  <a:lnTo>
                    <a:pt x="2455" y="2945"/>
                  </a:lnTo>
                  <a:lnTo>
                    <a:pt x="2455" y="3927"/>
                  </a:lnTo>
                  <a:lnTo>
                    <a:pt x="2455" y="4664"/>
                  </a:lnTo>
                  <a:lnTo>
                    <a:pt x="2455" y="5645"/>
                  </a:lnTo>
                  <a:lnTo>
                    <a:pt x="2455" y="6136"/>
                  </a:lnTo>
                  <a:lnTo>
                    <a:pt x="2455" y="7118"/>
                  </a:lnTo>
                  <a:lnTo>
                    <a:pt x="2455" y="7855"/>
                  </a:lnTo>
                  <a:lnTo>
                    <a:pt x="2209" y="8345"/>
                  </a:lnTo>
                  <a:lnTo>
                    <a:pt x="2209" y="8836"/>
                  </a:lnTo>
                  <a:lnTo>
                    <a:pt x="2455" y="9327"/>
                  </a:lnTo>
                  <a:lnTo>
                    <a:pt x="2455" y="9573"/>
                  </a:lnTo>
                  <a:lnTo>
                    <a:pt x="2455" y="9818"/>
                  </a:lnTo>
                  <a:lnTo>
                    <a:pt x="1718" y="9818"/>
                  </a:lnTo>
                  <a:lnTo>
                    <a:pt x="1227" y="9818"/>
                  </a:lnTo>
                  <a:lnTo>
                    <a:pt x="491" y="9818"/>
                  </a:lnTo>
                  <a:lnTo>
                    <a:pt x="245" y="9818"/>
                  </a:lnTo>
                  <a:lnTo>
                    <a:pt x="0" y="9818"/>
                  </a:lnTo>
                  <a:lnTo>
                    <a:pt x="0" y="10064"/>
                  </a:lnTo>
                  <a:lnTo>
                    <a:pt x="0" y="10555"/>
                  </a:lnTo>
                  <a:lnTo>
                    <a:pt x="0" y="11045"/>
                  </a:lnTo>
                  <a:lnTo>
                    <a:pt x="0" y="11782"/>
                  </a:lnTo>
                  <a:lnTo>
                    <a:pt x="0" y="12764"/>
                  </a:lnTo>
                  <a:lnTo>
                    <a:pt x="0" y="13500"/>
                  </a:lnTo>
                  <a:lnTo>
                    <a:pt x="0" y="14236"/>
                  </a:lnTo>
                  <a:lnTo>
                    <a:pt x="0" y="14727"/>
                  </a:lnTo>
                  <a:lnTo>
                    <a:pt x="0" y="15218"/>
                  </a:lnTo>
                  <a:lnTo>
                    <a:pt x="0" y="15709"/>
                  </a:lnTo>
                  <a:lnTo>
                    <a:pt x="0" y="16200"/>
                  </a:lnTo>
                  <a:lnTo>
                    <a:pt x="0" y="16445"/>
                  </a:lnTo>
                  <a:lnTo>
                    <a:pt x="245" y="16445"/>
                  </a:lnTo>
                  <a:lnTo>
                    <a:pt x="491" y="16691"/>
                  </a:lnTo>
                  <a:lnTo>
                    <a:pt x="491" y="16936"/>
                  </a:lnTo>
                  <a:lnTo>
                    <a:pt x="982" y="17427"/>
                  </a:lnTo>
                  <a:lnTo>
                    <a:pt x="1227" y="17673"/>
                  </a:lnTo>
                  <a:lnTo>
                    <a:pt x="1718" y="18164"/>
                  </a:lnTo>
                  <a:lnTo>
                    <a:pt x="2209" y="18655"/>
                  </a:lnTo>
                  <a:lnTo>
                    <a:pt x="2209" y="19391"/>
                  </a:lnTo>
                  <a:lnTo>
                    <a:pt x="2209" y="19636"/>
                  </a:lnTo>
                  <a:lnTo>
                    <a:pt x="2209" y="20127"/>
                  </a:lnTo>
                  <a:lnTo>
                    <a:pt x="1964" y="20618"/>
                  </a:lnTo>
                  <a:lnTo>
                    <a:pt x="1718" y="20864"/>
                  </a:lnTo>
                  <a:lnTo>
                    <a:pt x="1964" y="21355"/>
                  </a:lnTo>
                  <a:lnTo>
                    <a:pt x="2455" y="21355"/>
                  </a:lnTo>
                  <a:lnTo>
                    <a:pt x="2945" y="21600"/>
                  </a:lnTo>
                  <a:lnTo>
                    <a:pt x="3682" y="21600"/>
                  </a:lnTo>
                  <a:lnTo>
                    <a:pt x="4418" y="21355"/>
                  </a:lnTo>
                  <a:lnTo>
                    <a:pt x="5155" y="21109"/>
                  </a:lnTo>
                  <a:lnTo>
                    <a:pt x="5645" y="20618"/>
                  </a:lnTo>
                  <a:lnTo>
                    <a:pt x="5891" y="20373"/>
                  </a:lnTo>
                  <a:lnTo>
                    <a:pt x="6382" y="20127"/>
                  </a:lnTo>
                  <a:lnTo>
                    <a:pt x="6627" y="19636"/>
                  </a:lnTo>
                  <a:lnTo>
                    <a:pt x="6873" y="19391"/>
                  </a:lnTo>
                  <a:lnTo>
                    <a:pt x="7118" y="18900"/>
                  </a:lnTo>
                  <a:lnTo>
                    <a:pt x="7609" y="18655"/>
                  </a:lnTo>
                  <a:lnTo>
                    <a:pt x="7855" y="18164"/>
                  </a:lnTo>
                  <a:lnTo>
                    <a:pt x="8345" y="17918"/>
                  </a:lnTo>
                  <a:lnTo>
                    <a:pt x="8836" y="18164"/>
                  </a:lnTo>
                  <a:lnTo>
                    <a:pt x="9327" y="18164"/>
                  </a:lnTo>
                  <a:lnTo>
                    <a:pt x="9818" y="18655"/>
                  </a:lnTo>
                  <a:lnTo>
                    <a:pt x="10309" y="18900"/>
                  </a:lnTo>
                  <a:lnTo>
                    <a:pt x="11045" y="18900"/>
                  </a:lnTo>
                  <a:lnTo>
                    <a:pt x="11536" y="18655"/>
                  </a:lnTo>
                  <a:lnTo>
                    <a:pt x="12027" y="18655"/>
                  </a:lnTo>
                  <a:lnTo>
                    <a:pt x="12518" y="18655"/>
                  </a:lnTo>
                  <a:lnTo>
                    <a:pt x="12764" y="18409"/>
                  </a:lnTo>
                  <a:lnTo>
                    <a:pt x="13009" y="18164"/>
                  </a:lnTo>
                  <a:lnTo>
                    <a:pt x="13255" y="17427"/>
                  </a:lnTo>
                  <a:lnTo>
                    <a:pt x="13500" y="16691"/>
                  </a:lnTo>
                  <a:lnTo>
                    <a:pt x="14236" y="15955"/>
                  </a:lnTo>
                  <a:lnTo>
                    <a:pt x="14727" y="15709"/>
                  </a:lnTo>
                  <a:lnTo>
                    <a:pt x="15464" y="15218"/>
                  </a:lnTo>
                  <a:lnTo>
                    <a:pt x="15955" y="14482"/>
                  </a:lnTo>
                  <a:lnTo>
                    <a:pt x="16691" y="13500"/>
                  </a:lnTo>
                  <a:lnTo>
                    <a:pt x="17427" y="12764"/>
                  </a:lnTo>
                  <a:lnTo>
                    <a:pt x="18164" y="12273"/>
                  </a:lnTo>
                  <a:lnTo>
                    <a:pt x="18900" y="11782"/>
                  </a:lnTo>
                  <a:lnTo>
                    <a:pt x="19636" y="11291"/>
                  </a:lnTo>
                  <a:lnTo>
                    <a:pt x="20373" y="11045"/>
                  </a:lnTo>
                  <a:lnTo>
                    <a:pt x="20864" y="10555"/>
                  </a:lnTo>
                  <a:lnTo>
                    <a:pt x="21355" y="10309"/>
                  </a:lnTo>
                  <a:lnTo>
                    <a:pt x="21600" y="10309"/>
                  </a:lnTo>
                  <a:lnTo>
                    <a:pt x="21355" y="10064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80" name="Group 80"/>
            <p:cNvGrpSpPr/>
            <p:nvPr/>
          </p:nvGrpSpPr>
          <p:grpSpPr>
            <a:xfrm>
              <a:off x="4721931" y="5597367"/>
              <a:ext cx="1239943" cy="1466884"/>
              <a:chOff x="0" y="0"/>
              <a:chExt cx="1239941" cy="1466882"/>
            </a:xfrm>
          </p:grpSpPr>
          <p:sp>
            <p:nvSpPr>
              <p:cNvPr id="75" name="Shape 75"/>
              <p:cNvSpPr/>
              <p:nvPr/>
            </p:nvSpPr>
            <p:spPr>
              <a:xfrm>
                <a:off x="0" y="0"/>
                <a:ext cx="1239942" cy="1466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0" y="5038"/>
                    </a:moveTo>
                    <a:lnTo>
                      <a:pt x="2100" y="4980"/>
                    </a:lnTo>
                    <a:lnTo>
                      <a:pt x="2160" y="4980"/>
                    </a:lnTo>
                    <a:lnTo>
                      <a:pt x="2160" y="4922"/>
                    </a:lnTo>
                    <a:lnTo>
                      <a:pt x="2160" y="4864"/>
                    </a:lnTo>
                    <a:lnTo>
                      <a:pt x="2160" y="4806"/>
                    </a:lnTo>
                    <a:lnTo>
                      <a:pt x="2160" y="4749"/>
                    </a:lnTo>
                    <a:lnTo>
                      <a:pt x="2220" y="4691"/>
                    </a:lnTo>
                    <a:lnTo>
                      <a:pt x="2220" y="4633"/>
                    </a:lnTo>
                    <a:lnTo>
                      <a:pt x="2220" y="4575"/>
                    </a:lnTo>
                    <a:lnTo>
                      <a:pt x="2220" y="4517"/>
                    </a:lnTo>
                    <a:lnTo>
                      <a:pt x="2220" y="4459"/>
                    </a:lnTo>
                    <a:lnTo>
                      <a:pt x="2280" y="4459"/>
                    </a:lnTo>
                    <a:lnTo>
                      <a:pt x="2280" y="4401"/>
                    </a:lnTo>
                    <a:lnTo>
                      <a:pt x="2280" y="4343"/>
                    </a:lnTo>
                    <a:lnTo>
                      <a:pt x="2280" y="4285"/>
                    </a:lnTo>
                    <a:lnTo>
                      <a:pt x="2340" y="4227"/>
                    </a:lnTo>
                    <a:lnTo>
                      <a:pt x="2340" y="4169"/>
                    </a:lnTo>
                    <a:lnTo>
                      <a:pt x="2340" y="4112"/>
                    </a:lnTo>
                    <a:lnTo>
                      <a:pt x="2340" y="4054"/>
                    </a:lnTo>
                    <a:lnTo>
                      <a:pt x="2340" y="3996"/>
                    </a:lnTo>
                    <a:lnTo>
                      <a:pt x="2340" y="3938"/>
                    </a:lnTo>
                    <a:lnTo>
                      <a:pt x="2400" y="3880"/>
                    </a:lnTo>
                    <a:lnTo>
                      <a:pt x="2400" y="3822"/>
                    </a:lnTo>
                    <a:lnTo>
                      <a:pt x="2400" y="3764"/>
                    </a:lnTo>
                    <a:lnTo>
                      <a:pt x="2400" y="3706"/>
                    </a:lnTo>
                    <a:lnTo>
                      <a:pt x="2400" y="3648"/>
                    </a:lnTo>
                    <a:lnTo>
                      <a:pt x="2400" y="3590"/>
                    </a:lnTo>
                    <a:lnTo>
                      <a:pt x="2400" y="3532"/>
                    </a:lnTo>
                    <a:lnTo>
                      <a:pt x="2400" y="3475"/>
                    </a:lnTo>
                    <a:lnTo>
                      <a:pt x="2400" y="3417"/>
                    </a:lnTo>
                    <a:lnTo>
                      <a:pt x="2400" y="3359"/>
                    </a:lnTo>
                    <a:lnTo>
                      <a:pt x="2400" y="3301"/>
                    </a:lnTo>
                    <a:lnTo>
                      <a:pt x="2340" y="3301"/>
                    </a:lnTo>
                    <a:lnTo>
                      <a:pt x="2340" y="3243"/>
                    </a:lnTo>
                    <a:lnTo>
                      <a:pt x="2340" y="3185"/>
                    </a:lnTo>
                    <a:lnTo>
                      <a:pt x="2340" y="3127"/>
                    </a:lnTo>
                    <a:lnTo>
                      <a:pt x="2280" y="3127"/>
                    </a:lnTo>
                    <a:lnTo>
                      <a:pt x="2280" y="3069"/>
                    </a:lnTo>
                    <a:lnTo>
                      <a:pt x="2220" y="3069"/>
                    </a:lnTo>
                    <a:lnTo>
                      <a:pt x="2220" y="3011"/>
                    </a:lnTo>
                    <a:lnTo>
                      <a:pt x="2160" y="3011"/>
                    </a:lnTo>
                    <a:lnTo>
                      <a:pt x="2100" y="2953"/>
                    </a:lnTo>
                    <a:lnTo>
                      <a:pt x="2100" y="2895"/>
                    </a:lnTo>
                    <a:lnTo>
                      <a:pt x="2100" y="2838"/>
                    </a:lnTo>
                    <a:lnTo>
                      <a:pt x="2100" y="2780"/>
                    </a:lnTo>
                    <a:lnTo>
                      <a:pt x="2100" y="2722"/>
                    </a:lnTo>
                    <a:lnTo>
                      <a:pt x="2100" y="2664"/>
                    </a:lnTo>
                    <a:lnTo>
                      <a:pt x="2100" y="2606"/>
                    </a:lnTo>
                    <a:lnTo>
                      <a:pt x="2100" y="2548"/>
                    </a:lnTo>
                    <a:lnTo>
                      <a:pt x="2160" y="2548"/>
                    </a:lnTo>
                    <a:lnTo>
                      <a:pt x="2220" y="2490"/>
                    </a:lnTo>
                    <a:lnTo>
                      <a:pt x="2280" y="2490"/>
                    </a:lnTo>
                    <a:lnTo>
                      <a:pt x="2340" y="2490"/>
                    </a:lnTo>
                    <a:lnTo>
                      <a:pt x="2400" y="2490"/>
                    </a:lnTo>
                    <a:lnTo>
                      <a:pt x="2460" y="2490"/>
                    </a:lnTo>
                    <a:lnTo>
                      <a:pt x="2520" y="2490"/>
                    </a:lnTo>
                    <a:lnTo>
                      <a:pt x="2520" y="2548"/>
                    </a:lnTo>
                    <a:lnTo>
                      <a:pt x="2580" y="2490"/>
                    </a:lnTo>
                    <a:lnTo>
                      <a:pt x="2580" y="2432"/>
                    </a:lnTo>
                    <a:lnTo>
                      <a:pt x="2520" y="2432"/>
                    </a:lnTo>
                    <a:lnTo>
                      <a:pt x="2520" y="2374"/>
                    </a:lnTo>
                    <a:lnTo>
                      <a:pt x="2520" y="2316"/>
                    </a:lnTo>
                    <a:lnTo>
                      <a:pt x="2520" y="2258"/>
                    </a:lnTo>
                    <a:lnTo>
                      <a:pt x="2460" y="2258"/>
                    </a:lnTo>
                    <a:lnTo>
                      <a:pt x="2400" y="2258"/>
                    </a:lnTo>
                    <a:lnTo>
                      <a:pt x="2340" y="2258"/>
                    </a:lnTo>
                    <a:lnTo>
                      <a:pt x="2340" y="2316"/>
                    </a:lnTo>
                    <a:lnTo>
                      <a:pt x="2280" y="2316"/>
                    </a:lnTo>
                    <a:lnTo>
                      <a:pt x="2280" y="2258"/>
                    </a:lnTo>
                    <a:lnTo>
                      <a:pt x="2220" y="2258"/>
                    </a:lnTo>
                    <a:lnTo>
                      <a:pt x="2220" y="2201"/>
                    </a:lnTo>
                    <a:lnTo>
                      <a:pt x="2220" y="2143"/>
                    </a:lnTo>
                    <a:lnTo>
                      <a:pt x="2220" y="2085"/>
                    </a:lnTo>
                    <a:lnTo>
                      <a:pt x="2220" y="2027"/>
                    </a:lnTo>
                    <a:lnTo>
                      <a:pt x="2220" y="1969"/>
                    </a:lnTo>
                    <a:lnTo>
                      <a:pt x="2220" y="1911"/>
                    </a:lnTo>
                    <a:lnTo>
                      <a:pt x="2280" y="1911"/>
                    </a:lnTo>
                    <a:lnTo>
                      <a:pt x="2340" y="1911"/>
                    </a:lnTo>
                    <a:lnTo>
                      <a:pt x="2400" y="1911"/>
                    </a:lnTo>
                    <a:lnTo>
                      <a:pt x="2460" y="1911"/>
                    </a:lnTo>
                    <a:lnTo>
                      <a:pt x="2520" y="1911"/>
                    </a:lnTo>
                    <a:lnTo>
                      <a:pt x="2580" y="1911"/>
                    </a:lnTo>
                    <a:lnTo>
                      <a:pt x="2640" y="1911"/>
                    </a:lnTo>
                    <a:lnTo>
                      <a:pt x="2700" y="1911"/>
                    </a:lnTo>
                    <a:lnTo>
                      <a:pt x="2760" y="1911"/>
                    </a:lnTo>
                    <a:lnTo>
                      <a:pt x="2820" y="1911"/>
                    </a:lnTo>
                    <a:lnTo>
                      <a:pt x="2880" y="1911"/>
                    </a:lnTo>
                    <a:lnTo>
                      <a:pt x="2940" y="1911"/>
                    </a:lnTo>
                    <a:lnTo>
                      <a:pt x="3000" y="1911"/>
                    </a:lnTo>
                    <a:lnTo>
                      <a:pt x="3060" y="1911"/>
                    </a:lnTo>
                    <a:lnTo>
                      <a:pt x="3060" y="1853"/>
                    </a:lnTo>
                    <a:lnTo>
                      <a:pt x="3060" y="1795"/>
                    </a:lnTo>
                    <a:lnTo>
                      <a:pt x="3120" y="1737"/>
                    </a:lnTo>
                    <a:lnTo>
                      <a:pt x="3180" y="1795"/>
                    </a:lnTo>
                    <a:lnTo>
                      <a:pt x="3180" y="1853"/>
                    </a:lnTo>
                    <a:lnTo>
                      <a:pt x="3240" y="1853"/>
                    </a:lnTo>
                    <a:lnTo>
                      <a:pt x="3300" y="1853"/>
                    </a:lnTo>
                    <a:lnTo>
                      <a:pt x="3300" y="1795"/>
                    </a:lnTo>
                    <a:lnTo>
                      <a:pt x="3360" y="1795"/>
                    </a:lnTo>
                    <a:lnTo>
                      <a:pt x="3420" y="1737"/>
                    </a:lnTo>
                    <a:lnTo>
                      <a:pt x="3480" y="1737"/>
                    </a:lnTo>
                    <a:lnTo>
                      <a:pt x="3540" y="1737"/>
                    </a:lnTo>
                    <a:lnTo>
                      <a:pt x="3540" y="1795"/>
                    </a:lnTo>
                    <a:lnTo>
                      <a:pt x="3600" y="1795"/>
                    </a:lnTo>
                    <a:lnTo>
                      <a:pt x="3600" y="1853"/>
                    </a:lnTo>
                    <a:lnTo>
                      <a:pt x="3660" y="1853"/>
                    </a:lnTo>
                    <a:lnTo>
                      <a:pt x="3660" y="1911"/>
                    </a:lnTo>
                    <a:lnTo>
                      <a:pt x="3660" y="1969"/>
                    </a:lnTo>
                    <a:lnTo>
                      <a:pt x="3660" y="2027"/>
                    </a:lnTo>
                    <a:lnTo>
                      <a:pt x="3720" y="2027"/>
                    </a:lnTo>
                    <a:lnTo>
                      <a:pt x="3720" y="2085"/>
                    </a:lnTo>
                    <a:lnTo>
                      <a:pt x="3720" y="2143"/>
                    </a:lnTo>
                    <a:lnTo>
                      <a:pt x="3720" y="2201"/>
                    </a:lnTo>
                    <a:lnTo>
                      <a:pt x="3780" y="2201"/>
                    </a:lnTo>
                    <a:lnTo>
                      <a:pt x="3780" y="2143"/>
                    </a:lnTo>
                    <a:lnTo>
                      <a:pt x="3840" y="2143"/>
                    </a:lnTo>
                    <a:lnTo>
                      <a:pt x="3900" y="2143"/>
                    </a:lnTo>
                    <a:lnTo>
                      <a:pt x="3900" y="2201"/>
                    </a:lnTo>
                    <a:lnTo>
                      <a:pt x="3900" y="2258"/>
                    </a:lnTo>
                    <a:lnTo>
                      <a:pt x="3960" y="2316"/>
                    </a:lnTo>
                    <a:lnTo>
                      <a:pt x="4020" y="2316"/>
                    </a:lnTo>
                    <a:lnTo>
                      <a:pt x="4020" y="2374"/>
                    </a:lnTo>
                    <a:lnTo>
                      <a:pt x="4080" y="2374"/>
                    </a:lnTo>
                    <a:lnTo>
                      <a:pt x="4140" y="2432"/>
                    </a:lnTo>
                    <a:lnTo>
                      <a:pt x="4200" y="2432"/>
                    </a:lnTo>
                    <a:lnTo>
                      <a:pt x="4260" y="2432"/>
                    </a:lnTo>
                    <a:lnTo>
                      <a:pt x="4320" y="2432"/>
                    </a:lnTo>
                    <a:lnTo>
                      <a:pt x="4380" y="2432"/>
                    </a:lnTo>
                    <a:lnTo>
                      <a:pt x="4440" y="2432"/>
                    </a:lnTo>
                    <a:lnTo>
                      <a:pt x="4500" y="2374"/>
                    </a:lnTo>
                    <a:lnTo>
                      <a:pt x="4560" y="2374"/>
                    </a:lnTo>
                    <a:lnTo>
                      <a:pt x="4620" y="2316"/>
                    </a:lnTo>
                    <a:lnTo>
                      <a:pt x="4680" y="2258"/>
                    </a:lnTo>
                    <a:lnTo>
                      <a:pt x="4740" y="2258"/>
                    </a:lnTo>
                    <a:lnTo>
                      <a:pt x="4800" y="2201"/>
                    </a:lnTo>
                    <a:lnTo>
                      <a:pt x="4860" y="2201"/>
                    </a:lnTo>
                    <a:lnTo>
                      <a:pt x="4920" y="2201"/>
                    </a:lnTo>
                    <a:lnTo>
                      <a:pt x="4920" y="2143"/>
                    </a:lnTo>
                    <a:lnTo>
                      <a:pt x="4980" y="2143"/>
                    </a:lnTo>
                    <a:lnTo>
                      <a:pt x="5040" y="2143"/>
                    </a:lnTo>
                    <a:lnTo>
                      <a:pt x="5100" y="2143"/>
                    </a:lnTo>
                    <a:lnTo>
                      <a:pt x="5100" y="2085"/>
                    </a:lnTo>
                    <a:lnTo>
                      <a:pt x="5160" y="2085"/>
                    </a:lnTo>
                    <a:lnTo>
                      <a:pt x="5220" y="2085"/>
                    </a:lnTo>
                    <a:lnTo>
                      <a:pt x="5220" y="2027"/>
                    </a:lnTo>
                    <a:lnTo>
                      <a:pt x="5280" y="2027"/>
                    </a:lnTo>
                    <a:lnTo>
                      <a:pt x="5340" y="2027"/>
                    </a:lnTo>
                    <a:lnTo>
                      <a:pt x="5340" y="1969"/>
                    </a:lnTo>
                    <a:lnTo>
                      <a:pt x="5340" y="1911"/>
                    </a:lnTo>
                    <a:lnTo>
                      <a:pt x="5400" y="1853"/>
                    </a:lnTo>
                    <a:lnTo>
                      <a:pt x="5400" y="1795"/>
                    </a:lnTo>
                    <a:lnTo>
                      <a:pt x="5460" y="1795"/>
                    </a:lnTo>
                    <a:lnTo>
                      <a:pt x="5520" y="1795"/>
                    </a:lnTo>
                    <a:lnTo>
                      <a:pt x="5580" y="1737"/>
                    </a:lnTo>
                    <a:lnTo>
                      <a:pt x="5640" y="1737"/>
                    </a:lnTo>
                    <a:lnTo>
                      <a:pt x="5640" y="1679"/>
                    </a:lnTo>
                    <a:lnTo>
                      <a:pt x="5700" y="1679"/>
                    </a:lnTo>
                    <a:lnTo>
                      <a:pt x="5760" y="1679"/>
                    </a:lnTo>
                    <a:lnTo>
                      <a:pt x="5760" y="1621"/>
                    </a:lnTo>
                    <a:lnTo>
                      <a:pt x="5820" y="1621"/>
                    </a:lnTo>
                    <a:lnTo>
                      <a:pt x="5820" y="1564"/>
                    </a:lnTo>
                    <a:lnTo>
                      <a:pt x="5760" y="1564"/>
                    </a:lnTo>
                    <a:lnTo>
                      <a:pt x="5700" y="1564"/>
                    </a:lnTo>
                    <a:lnTo>
                      <a:pt x="5640" y="1564"/>
                    </a:lnTo>
                    <a:lnTo>
                      <a:pt x="5580" y="1564"/>
                    </a:lnTo>
                    <a:lnTo>
                      <a:pt x="5520" y="1564"/>
                    </a:lnTo>
                    <a:lnTo>
                      <a:pt x="5400" y="1506"/>
                    </a:lnTo>
                    <a:lnTo>
                      <a:pt x="5340" y="1506"/>
                    </a:lnTo>
                    <a:lnTo>
                      <a:pt x="5340" y="1448"/>
                    </a:lnTo>
                    <a:lnTo>
                      <a:pt x="5340" y="1390"/>
                    </a:lnTo>
                    <a:lnTo>
                      <a:pt x="5340" y="1332"/>
                    </a:lnTo>
                    <a:lnTo>
                      <a:pt x="5280" y="1274"/>
                    </a:lnTo>
                    <a:lnTo>
                      <a:pt x="5280" y="1216"/>
                    </a:lnTo>
                    <a:lnTo>
                      <a:pt x="5280" y="1158"/>
                    </a:lnTo>
                    <a:lnTo>
                      <a:pt x="5280" y="1100"/>
                    </a:lnTo>
                    <a:lnTo>
                      <a:pt x="5280" y="1042"/>
                    </a:lnTo>
                    <a:lnTo>
                      <a:pt x="5280" y="984"/>
                    </a:lnTo>
                    <a:lnTo>
                      <a:pt x="5340" y="927"/>
                    </a:lnTo>
                    <a:lnTo>
                      <a:pt x="5340" y="869"/>
                    </a:lnTo>
                    <a:lnTo>
                      <a:pt x="5280" y="869"/>
                    </a:lnTo>
                    <a:lnTo>
                      <a:pt x="5280" y="811"/>
                    </a:lnTo>
                    <a:lnTo>
                      <a:pt x="5220" y="753"/>
                    </a:lnTo>
                    <a:lnTo>
                      <a:pt x="5160" y="753"/>
                    </a:lnTo>
                    <a:lnTo>
                      <a:pt x="5100" y="753"/>
                    </a:lnTo>
                    <a:lnTo>
                      <a:pt x="5040" y="695"/>
                    </a:lnTo>
                    <a:lnTo>
                      <a:pt x="5040" y="637"/>
                    </a:lnTo>
                    <a:lnTo>
                      <a:pt x="4980" y="579"/>
                    </a:lnTo>
                    <a:lnTo>
                      <a:pt x="4980" y="521"/>
                    </a:lnTo>
                    <a:lnTo>
                      <a:pt x="5040" y="521"/>
                    </a:lnTo>
                    <a:lnTo>
                      <a:pt x="5100" y="521"/>
                    </a:lnTo>
                    <a:lnTo>
                      <a:pt x="5160" y="521"/>
                    </a:lnTo>
                    <a:lnTo>
                      <a:pt x="5160" y="579"/>
                    </a:lnTo>
                    <a:lnTo>
                      <a:pt x="5280" y="579"/>
                    </a:lnTo>
                    <a:lnTo>
                      <a:pt x="5340" y="579"/>
                    </a:lnTo>
                    <a:lnTo>
                      <a:pt x="5400" y="579"/>
                    </a:lnTo>
                    <a:lnTo>
                      <a:pt x="5400" y="637"/>
                    </a:lnTo>
                    <a:lnTo>
                      <a:pt x="5460" y="637"/>
                    </a:lnTo>
                    <a:lnTo>
                      <a:pt x="5520" y="695"/>
                    </a:lnTo>
                    <a:lnTo>
                      <a:pt x="5580" y="695"/>
                    </a:lnTo>
                    <a:lnTo>
                      <a:pt x="5640" y="695"/>
                    </a:lnTo>
                    <a:lnTo>
                      <a:pt x="5760" y="753"/>
                    </a:lnTo>
                    <a:lnTo>
                      <a:pt x="5820" y="753"/>
                    </a:lnTo>
                    <a:lnTo>
                      <a:pt x="5880" y="753"/>
                    </a:lnTo>
                    <a:lnTo>
                      <a:pt x="5940" y="753"/>
                    </a:lnTo>
                    <a:lnTo>
                      <a:pt x="6000" y="753"/>
                    </a:lnTo>
                    <a:lnTo>
                      <a:pt x="6060" y="695"/>
                    </a:lnTo>
                    <a:lnTo>
                      <a:pt x="6120" y="695"/>
                    </a:lnTo>
                    <a:lnTo>
                      <a:pt x="6180" y="637"/>
                    </a:lnTo>
                    <a:lnTo>
                      <a:pt x="6240" y="637"/>
                    </a:lnTo>
                    <a:lnTo>
                      <a:pt x="6300" y="637"/>
                    </a:lnTo>
                    <a:lnTo>
                      <a:pt x="6420" y="637"/>
                    </a:lnTo>
                    <a:lnTo>
                      <a:pt x="6480" y="579"/>
                    </a:lnTo>
                    <a:lnTo>
                      <a:pt x="6540" y="579"/>
                    </a:lnTo>
                    <a:lnTo>
                      <a:pt x="6660" y="579"/>
                    </a:lnTo>
                    <a:lnTo>
                      <a:pt x="6720" y="579"/>
                    </a:lnTo>
                    <a:lnTo>
                      <a:pt x="6720" y="521"/>
                    </a:lnTo>
                    <a:lnTo>
                      <a:pt x="6780" y="521"/>
                    </a:lnTo>
                    <a:lnTo>
                      <a:pt x="6780" y="463"/>
                    </a:lnTo>
                    <a:lnTo>
                      <a:pt x="6840" y="463"/>
                    </a:lnTo>
                    <a:lnTo>
                      <a:pt x="6900" y="463"/>
                    </a:lnTo>
                    <a:lnTo>
                      <a:pt x="6960" y="405"/>
                    </a:lnTo>
                    <a:lnTo>
                      <a:pt x="7020" y="405"/>
                    </a:lnTo>
                    <a:lnTo>
                      <a:pt x="7140" y="405"/>
                    </a:lnTo>
                    <a:lnTo>
                      <a:pt x="7140" y="347"/>
                    </a:lnTo>
                    <a:lnTo>
                      <a:pt x="7200" y="347"/>
                    </a:lnTo>
                    <a:lnTo>
                      <a:pt x="7200" y="290"/>
                    </a:lnTo>
                    <a:lnTo>
                      <a:pt x="7260" y="290"/>
                    </a:lnTo>
                    <a:lnTo>
                      <a:pt x="7260" y="232"/>
                    </a:lnTo>
                    <a:lnTo>
                      <a:pt x="7320" y="174"/>
                    </a:lnTo>
                    <a:lnTo>
                      <a:pt x="7320" y="116"/>
                    </a:lnTo>
                    <a:lnTo>
                      <a:pt x="7320" y="58"/>
                    </a:lnTo>
                    <a:lnTo>
                      <a:pt x="7380" y="58"/>
                    </a:lnTo>
                    <a:lnTo>
                      <a:pt x="7440" y="58"/>
                    </a:lnTo>
                    <a:lnTo>
                      <a:pt x="7500" y="58"/>
                    </a:lnTo>
                    <a:lnTo>
                      <a:pt x="7560" y="58"/>
                    </a:lnTo>
                    <a:lnTo>
                      <a:pt x="7560" y="0"/>
                    </a:lnTo>
                    <a:lnTo>
                      <a:pt x="7620" y="0"/>
                    </a:lnTo>
                    <a:lnTo>
                      <a:pt x="7620" y="58"/>
                    </a:lnTo>
                    <a:lnTo>
                      <a:pt x="7680" y="58"/>
                    </a:lnTo>
                    <a:lnTo>
                      <a:pt x="7680" y="116"/>
                    </a:lnTo>
                    <a:lnTo>
                      <a:pt x="7680" y="174"/>
                    </a:lnTo>
                    <a:lnTo>
                      <a:pt x="7680" y="232"/>
                    </a:lnTo>
                    <a:lnTo>
                      <a:pt x="7680" y="290"/>
                    </a:lnTo>
                    <a:lnTo>
                      <a:pt x="7680" y="347"/>
                    </a:lnTo>
                    <a:lnTo>
                      <a:pt x="7680" y="405"/>
                    </a:lnTo>
                    <a:lnTo>
                      <a:pt x="7740" y="405"/>
                    </a:lnTo>
                    <a:lnTo>
                      <a:pt x="7800" y="405"/>
                    </a:lnTo>
                    <a:lnTo>
                      <a:pt x="7860" y="405"/>
                    </a:lnTo>
                    <a:lnTo>
                      <a:pt x="7860" y="463"/>
                    </a:lnTo>
                    <a:lnTo>
                      <a:pt x="7860" y="521"/>
                    </a:lnTo>
                    <a:lnTo>
                      <a:pt x="7860" y="579"/>
                    </a:lnTo>
                    <a:lnTo>
                      <a:pt x="7920" y="579"/>
                    </a:lnTo>
                    <a:lnTo>
                      <a:pt x="7920" y="637"/>
                    </a:lnTo>
                    <a:lnTo>
                      <a:pt x="7920" y="695"/>
                    </a:lnTo>
                    <a:lnTo>
                      <a:pt x="7920" y="753"/>
                    </a:lnTo>
                    <a:lnTo>
                      <a:pt x="7860" y="811"/>
                    </a:lnTo>
                    <a:lnTo>
                      <a:pt x="7800" y="869"/>
                    </a:lnTo>
                    <a:lnTo>
                      <a:pt x="7800" y="927"/>
                    </a:lnTo>
                    <a:lnTo>
                      <a:pt x="7800" y="984"/>
                    </a:lnTo>
                    <a:lnTo>
                      <a:pt x="7800" y="1042"/>
                    </a:lnTo>
                    <a:lnTo>
                      <a:pt x="7800" y="1100"/>
                    </a:lnTo>
                    <a:lnTo>
                      <a:pt x="7740" y="1158"/>
                    </a:lnTo>
                    <a:lnTo>
                      <a:pt x="7740" y="1216"/>
                    </a:lnTo>
                    <a:lnTo>
                      <a:pt x="7740" y="1274"/>
                    </a:lnTo>
                    <a:lnTo>
                      <a:pt x="7740" y="1332"/>
                    </a:lnTo>
                    <a:lnTo>
                      <a:pt x="7740" y="1390"/>
                    </a:lnTo>
                    <a:lnTo>
                      <a:pt x="7740" y="1448"/>
                    </a:lnTo>
                    <a:lnTo>
                      <a:pt x="7740" y="1506"/>
                    </a:lnTo>
                    <a:lnTo>
                      <a:pt x="7800" y="1564"/>
                    </a:lnTo>
                    <a:lnTo>
                      <a:pt x="7860" y="1564"/>
                    </a:lnTo>
                    <a:lnTo>
                      <a:pt x="7860" y="1621"/>
                    </a:lnTo>
                    <a:lnTo>
                      <a:pt x="7860" y="1679"/>
                    </a:lnTo>
                    <a:lnTo>
                      <a:pt x="7860" y="1737"/>
                    </a:lnTo>
                    <a:lnTo>
                      <a:pt x="7860" y="1795"/>
                    </a:lnTo>
                    <a:lnTo>
                      <a:pt x="7860" y="1853"/>
                    </a:lnTo>
                    <a:lnTo>
                      <a:pt x="7920" y="1853"/>
                    </a:lnTo>
                    <a:lnTo>
                      <a:pt x="7920" y="1911"/>
                    </a:lnTo>
                    <a:lnTo>
                      <a:pt x="7980" y="1911"/>
                    </a:lnTo>
                    <a:lnTo>
                      <a:pt x="7980" y="1969"/>
                    </a:lnTo>
                    <a:lnTo>
                      <a:pt x="8040" y="1969"/>
                    </a:lnTo>
                    <a:lnTo>
                      <a:pt x="8040" y="2027"/>
                    </a:lnTo>
                    <a:lnTo>
                      <a:pt x="8100" y="2027"/>
                    </a:lnTo>
                    <a:lnTo>
                      <a:pt x="8160" y="2085"/>
                    </a:lnTo>
                    <a:lnTo>
                      <a:pt x="8220" y="2085"/>
                    </a:lnTo>
                    <a:lnTo>
                      <a:pt x="8280" y="2143"/>
                    </a:lnTo>
                    <a:lnTo>
                      <a:pt x="8340" y="2143"/>
                    </a:lnTo>
                    <a:lnTo>
                      <a:pt x="8400" y="2143"/>
                    </a:lnTo>
                    <a:lnTo>
                      <a:pt x="8460" y="2143"/>
                    </a:lnTo>
                    <a:lnTo>
                      <a:pt x="8520" y="2085"/>
                    </a:lnTo>
                    <a:lnTo>
                      <a:pt x="8580" y="2027"/>
                    </a:lnTo>
                    <a:lnTo>
                      <a:pt x="8640" y="2027"/>
                    </a:lnTo>
                    <a:lnTo>
                      <a:pt x="8640" y="1969"/>
                    </a:lnTo>
                    <a:lnTo>
                      <a:pt x="8700" y="1969"/>
                    </a:lnTo>
                    <a:lnTo>
                      <a:pt x="8760" y="1969"/>
                    </a:lnTo>
                    <a:lnTo>
                      <a:pt x="8820" y="1969"/>
                    </a:lnTo>
                    <a:lnTo>
                      <a:pt x="8820" y="1911"/>
                    </a:lnTo>
                    <a:lnTo>
                      <a:pt x="8880" y="1911"/>
                    </a:lnTo>
                    <a:lnTo>
                      <a:pt x="8940" y="1911"/>
                    </a:lnTo>
                    <a:lnTo>
                      <a:pt x="9000" y="1911"/>
                    </a:lnTo>
                    <a:lnTo>
                      <a:pt x="9060" y="1911"/>
                    </a:lnTo>
                    <a:lnTo>
                      <a:pt x="9060" y="1853"/>
                    </a:lnTo>
                    <a:lnTo>
                      <a:pt x="9120" y="1853"/>
                    </a:lnTo>
                    <a:lnTo>
                      <a:pt x="9120" y="1795"/>
                    </a:lnTo>
                    <a:lnTo>
                      <a:pt x="9180" y="1795"/>
                    </a:lnTo>
                    <a:lnTo>
                      <a:pt x="9240" y="1795"/>
                    </a:lnTo>
                    <a:lnTo>
                      <a:pt x="9240" y="1737"/>
                    </a:lnTo>
                    <a:lnTo>
                      <a:pt x="9300" y="1737"/>
                    </a:lnTo>
                    <a:lnTo>
                      <a:pt x="9360" y="1737"/>
                    </a:lnTo>
                    <a:lnTo>
                      <a:pt x="9360" y="1795"/>
                    </a:lnTo>
                    <a:lnTo>
                      <a:pt x="9420" y="1795"/>
                    </a:lnTo>
                    <a:lnTo>
                      <a:pt x="9480" y="1795"/>
                    </a:lnTo>
                    <a:lnTo>
                      <a:pt x="9540" y="1795"/>
                    </a:lnTo>
                    <a:lnTo>
                      <a:pt x="9600" y="1795"/>
                    </a:lnTo>
                    <a:lnTo>
                      <a:pt x="9660" y="1795"/>
                    </a:lnTo>
                    <a:lnTo>
                      <a:pt x="9720" y="1795"/>
                    </a:lnTo>
                    <a:lnTo>
                      <a:pt x="9780" y="1795"/>
                    </a:lnTo>
                    <a:lnTo>
                      <a:pt x="9900" y="1795"/>
                    </a:lnTo>
                    <a:lnTo>
                      <a:pt x="9960" y="1795"/>
                    </a:lnTo>
                    <a:lnTo>
                      <a:pt x="9960" y="1737"/>
                    </a:lnTo>
                    <a:lnTo>
                      <a:pt x="9960" y="1679"/>
                    </a:lnTo>
                    <a:lnTo>
                      <a:pt x="9960" y="1621"/>
                    </a:lnTo>
                    <a:lnTo>
                      <a:pt x="9960" y="1564"/>
                    </a:lnTo>
                    <a:lnTo>
                      <a:pt x="10020" y="1506"/>
                    </a:lnTo>
                    <a:lnTo>
                      <a:pt x="10080" y="1506"/>
                    </a:lnTo>
                    <a:lnTo>
                      <a:pt x="10140" y="1506"/>
                    </a:lnTo>
                    <a:lnTo>
                      <a:pt x="10200" y="1564"/>
                    </a:lnTo>
                    <a:lnTo>
                      <a:pt x="10260" y="1564"/>
                    </a:lnTo>
                    <a:lnTo>
                      <a:pt x="10320" y="1506"/>
                    </a:lnTo>
                    <a:lnTo>
                      <a:pt x="10380" y="1506"/>
                    </a:lnTo>
                    <a:lnTo>
                      <a:pt x="10440" y="1506"/>
                    </a:lnTo>
                    <a:lnTo>
                      <a:pt x="10500" y="1506"/>
                    </a:lnTo>
                    <a:lnTo>
                      <a:pt x="10560" y="1506"/>
                    </a:lnTo>
                    <a:lnTo>
                      <a:pt x="10620" y="1506"/>
                    </a:lnTo>
                    <a:lnTo>
                      <a:pt x="10680" y="1564"/>
                    </a:lnTo>
                    <a:lnTo>
                      <a:pt x="10740" y="1564"/>
                    </a:lnTo>
                    <a:lnTo>
                      <a:pt x="10800" y="1564"/>
                    </a:lnTo>
                    <a:lnTo>
                      <a:pt x="10800" y="1621"/>
                    </a:lnTo>
                    <a:lnTo>
                      <a:pt x="10860" y="1679"/>
                    </a:lnTo>
                    <a:lnTo>
                      <a:pt x="10920" y="1737"/>
                    </a:lnTo>
                    <a:lnTo>
                      <a:pt x="10980" y="1737"/>
                    </a:lnTo>
                    <a:lnTo>
                      <a:pt x="11040" y="1737"/>
                    </a:lnTo>
                    <a:lnTo>
                      <a:pt x="11100" y="1737"/>
                    </a:lnTo>
                    <a:lnTo>
                      <a:pt x="11160" y="1737"/>
                    </a:lnTo>
                    <a:lnTo>
                      <a:pt x="11220" y="1679"/>
                    </a:lnTo>
                    <a:lnTo>
                      <a:pt x="11280" y="1679"/>
                    </a:lnTo>
                    <a:lnTo>
                      <a:pt x="11340" y="1679"/>
                    </a:lnTo>
                    <a:lnTo>
                      <a:pt x="11400" y="1679"/>
                    </a:lnTo>
                    <a:lnTo>
                      <a:pt x="11400" y="1737"/>
                    </a:lnTo>
                    <a:lnTo>
                      <a:pt x="11460" y="1737"/>
                    </a:lnTo>
                    <a:lnTo>
                      <a:pt x="11520" y="1737"/>
                    </a:lnTo>
                    <a:lnTo>
                      <a:pt x="11520" y="1679"/>
                    </a:lnTo>
                    <a:lnTo>
                      <a:pt x="11580" y="1679"/>
                    </a:lnTo>
                    <a:lnTo>
                      <a:pt x="11640" y="1621"/>
                    </a:lnTo>
                    <a:lnTo>
                      <a:pt x="11700" y="1564"/>
                    </a:lnTo>
                    <a:lnTo>
                      <a:pt x="11760" y="1506"/>
                    </a:lnTo>
                    <a:lnTo>
                      <a:pt x="11820" y="1448"/>
                    </a:lnTo>
                    <a:lnTo>
                      <a:pt x="11880" y="1448"/>
                    </a:lnTo>
                    <a:lnTo>
                      <a:pt x="11880" y="1390"/>
                    </a:lnTo>
                    <a:lnTo>
                      <a:pt x="11880" y="1332"/>
                    </a:lnTo>
                    <a:lnTo>
                      <a:pt x="11940" y="1274"/>
                    </a:lnTo>
                    <a:lnTo>
                      <a:pt x="11940" y="1216"/>
                    </a:lnTo>
                    <a:lnTo>
                      <a:pt x="12000" y="1158"/>
                    </a:lnTo>
                    <a:lnTo>
                      <a:pt x="12060" y="1100"/>
                    </a:lnTo>
                    <a:lnTo>
                      <a:pt x="12060" y="1042"/>
                    </a:lnTo>
                    <a:lnTo>
                      <a:pt x="12120" y="1042"/>
                    </a:lnTo>
                    <a:lnTo>
                      <a:pt x="12120" y="984"/>
                    </a:lnTo>
                    <a:lnTo>
                      <a:pt x="12180" y="927"/>
                    </a:lnTo>
                    <a:lnTo>
                      <a:pt x="12180" y="869"/>
                    </a:lnTo>
                    <a:lnTo>
                      <a:pt x="12240" y="869"/>
                    </a:lnTo>
                    <a:lnTo>
                      <a:pt x="12240" y="811"/>
                    </a:lnTo>
                    <a:lnTo>
                      <a:pt x="12240" y="753"/>
                    </a:lnTo>
                    <a:lnTo>
                      <a:pt x="12300" y="753"/>
                    </a:lnTo>
                    <a:lnTo>
                      <a:pt x="12300" y="695"/>
                    </a:lnTo>
                    <a:lnTo>
                      <a:pt x="12360" y="695"/>
                    </a:lnTo>
                    <a:lnTo>
                      <a:pt x="12360" y="637"/>
                    </a:lnTo>
                    <a:lnTo>
                      <a:pt x="12420" y="637"/>
                    </a:lnTo>
                    <a:lnTo>
                      <a:pt x="12420" y="579"/>
                    </a:lnTo>
                    <a:lnTo>
                      <a:pt x="12480" y="579"/>
                    </a:lnTo>
                    <a:lnTo>
                      <a:pt x="12540" y="579"/>
                    </a:lnTo>
                    <a:lnTo>
                      <a:pt x="12600" y="637"/>
                    </a:lnTo>
                    <a:lnTo>
                      <a:pt x="12600" y="695"/>
                    </a:lnTo>
                    <a:lnTo>
                      <a:pt x="12660" y="753"/>
                    </a:lnTo>
                    <a:lnTo>
                      <a:pt x="12660" y="811"/>
                    </a:lnTo>
                    <a:lnTo>
                      <a:pt x="12720" y="869"/>
                    </a:lnTo>
                    <a:lnTo>
                      <a:pt x="12720" y="927"/>
                    </a:lnTo>
                    <a:lnTo>
                      <a:pt x="12720" y="984"/>
                    </a:lnTo>
                    <a:lnTo>
                      <a:pt x="12720" y="1042"/>
                    </a:lnTo>
                    <a:lnTo>
                      <a:pt x="12720" y="1100"/>
                    </a:lnTo>
                    <a:lnTo>
                      <a:pt x="12780" y="1100"/>
                    </a:lnTo>
                    <a:lnTo>
                      <a:pt x="12780" y="1158"/>
                    </a:lnTo>
                    <a:lnTo>
                      <a:pt x="12780" y="1274"/>
                    </a:lnTo>
                    <a:lnTo>
                      <a:pt x="12840" y="1332"/>
                    </a:lnTo>
                    <a:lnTo>
                      <a:pt x="12840" y="1390"/>
                    </a:lnTo>
                    <a:lnTo>
                      <a:pt x="12900" y="1448"/>
                    </a:lnTo>
                    <a:lnTo>
                      <a:pt x="12900" y="1506"/>
                    </a:lnTo>
                    <a:lnTo>
                      <a:pt x="12900" y="1564"/>
                    </a:lnTo>
                    <a:lnTo>
                      <a:pt x="12960" y="1679"/>
                    </a:lnTo>
                    <a:lnTo>
                      <a:pt x="12960" y="1737"/>
                    </a:lnTo>
                    <a:lnTo>
                      <a:pt x="13020" y="1795"/>
                    </a:lnTo>
                    <a:lnTo>
                      <a:pt x="13020" y="1853"/>
                    </a:lnTo>
                    <a:lnTo>
                      <a:pt x="13080" y="1853"/>
                    </a:lnTo>
                    <a:lnTo>
                      <a:pt x="13200" y="1911"/>
                    </a:lnTo>
                    <a:lnTo>
                      <a:pt x="13260" y="1911"/>
                    </a:lnTo>
                    <a:lnTo>
                      <a:pt x="13320" y="1969"/>
                    </a:lnTo>
                    <a:lnTo>
                      <a:pt x="13260" y="2027"/>
                    </a:lnTo>
                    <a:lnTo>
                      <a:pt x="13260" y="2085"/>
                    </a:lnTo>
                    <a:lnTo>
                      <a:pt x="13200" y="2143"/>
                    </a:lnTo>
                    <a:lnTo>
                      <a:pt x="13200" y="2201"/>
                    </a:lnTo>
                    <a:lnTo>
                      <a:pt x="13200" y="2258"/>
                    </a:lnTo>
                    <a:lnTo>
                      <a:pt x="13200" y="2316"/>
                    </a:lnTo>
                    <a:lnTo>
                      <a:pt x="13140" y="2374"/>
                    </a:lnTo>
                    <a:lnTo>
                      <a:pt x="13080" y="2374"/>
                    </a:lnTo>
                    <a:lnTo>
                      <a:pt x="13080" y="2432"/>
                    </a:lnTo>
                    <a:lnTo>
                      <a:pt x="13020" y="2490"/>
                    </a:lnTo>
                    <a:lnTo>
                      <a:pt x="13020" y="2548"/>
                    </a:lnTo>
                    <a:lnTo>
                      <a:pt x="12960" y="2548"/>
                    </a:lnTo>
                    <a:lnTo>
                      <a:pt x="12900" y="2606"/>
                    </a:lnTo>
                    <a:lnTo>
                      <a:pt x="12840" y="2606"/>
                    </a:lnTo>
                    <a:lnTo>
                      <a:pt x="12840" y="2664"/>
                    </a:lnTo>
                    <a:lnTo>
                      <a:pt x="12780" y="2722"/>
                    </a:lnTo>
                    <a:lnTo>
                      <a:pt x="12720" y="2722"/>
                    </a:lnTo>
                    <a:lnTo>
                      <a:pt x="12720" y="2780"/>
                    </a:lnTo>
                    <a:lnTo>
                      <a:pt x="12660" y="2780"/>
                    </a:lnTo>
                    <a:lnTo>
                      <a:pt x="12600" y="2838"/>
                    </a:lnTo>
                    <a:lnTo>
                      <a:pt x="12600" y="2895"/>
                    </a:lnTo>
                    <a:lnTo>
                      <a:pt x="12540" y="2953"/>
                    </a:lnTo>
                    <a:lnTo>
                      <a:pt x="12480" y="3011"/>
                    </a:lnTo>
                    <a:lnTo>
                      <a:pt x="12480" y="3069"/>
                    </a:lnTo>
                    <a:lnTo>
                      <a:pt x="12480" y="3127"/>
                    </a:lnTo>
                    <a:lnTo>
                      <a:pt x="12480" y="3185"/>
                    </a:lnTo>
                    <a:lnTo>
                      <a:pt x="12480" y="3243"/>
                    </a:lnTo>
                    <a:lnTo>
                      <a:pt x="12480" y="3301"/>
                    </a:lnTo>
                    <a:lnTo>
                      <a:pt x="12480" y="3359"/>
                    </a:lnTo>
                    <a:lnTo>
                      <a:pt x="12480" y="3417"/>
                    </a:lnTo>
                    <a:lnTo>
                      <a:pt x="12540" y="3475"/>
                    </a:lnTo>
                    <a:lnTo>
                      <a:pt x="12600" y="3475"/>
                    </a:lnTo>
                    <a:lnTo>
                      <a:pt x="12600" y="3417"/>
                    </a:lnTo>
                    <a:lnTo>
                      <a:pt x="12660" y="3417"/>
                    </a:lnTo>
                    <a:lnTo>
                      <a:pt x="12660" y="3359"/>
                    </a:lnTo>
                    <a:lnTo>
                      <a:pt x="12720" y="3301"/>
                    </a:lnTo>
                    <a:lnTo>
                      <a:pt x="12780" y="3243"/>
                    </a:lnTo>
                    <a:lnTo>
                      <a:pt x="12840" y="3243"/>
                    </a:lnTo>
                    <a:lnTo>
                      <a:pt x="12840" y="3301"/>
                    </a:lnTo>
                    <a:lnTo>
                      <a:pt x="12780" y="3359"/>
                    </a:lnTo>
                    <a:lnTo>
                      <a:pt x="12720" y="3359"/>
                    </a:lnTo>
                    <a:lnTo>
                      <a:pt x="12720" y="3417"/>
                    </a:lnTo>
                    <a:lnTo>
                      <a:pt x="12780" y="3417"/>
                    </a:lnTo>
                    <a:lnTo>
                      <a:pt x="12780" y="3475"/>
                    </a:lnTo>
                    <a:lnTo>
                      <a:pt x="12840" y="3475"/>
                    </a:lnTo>
                    <a:lnTo>
                      <a:pt x="12900" y="3475"/>
                    </a:lnTo>
                    <a:lnTo>
                      <a:pt x="12900" y="3532"/>
                    </a:lnTo>
                    <a:lnTo>
                      <a:pt x="12900" y="3590"/>
                    </a:lnTo>
                    <a:lnTo>
                      <a:pt x="12900" y="3648"/>
                    </a:lnTo>
                    <a:lnTo>
                      <a:pt x="12900" y="3706"/>
                    </a:lnTo>
                    <a:lnTo>
                      <a:pt x="12900" y="3764"/>
                    </a:lnTo>
                    <a:lnTo>
                      <a:pt x="12840" y="3764"/>
                    </a:lnTo>
                    <a:lnTo>
                      <a:pt x="12840" y="3822"/>
                    </a:lnTo>
                    <a:lnTo>
                      <a:pt x="12780" y="3822"/>
                    </a:lnTo>
                    <a:lnTo>
                      <a:pt x="12660" y="3822"/>
                    </a:lnTo>
                    <a:lnTo>
                      <a:pt x="12600" y="3822"/>
                    </a:lnTo>
                    <a:lnTo>
                      <a:pt x="12600" y="3764"/>
                    </a:lnTo>
                    <a:lnTo>
                      <a:pt x="12540" y="3764"/>
                    </a:lnTo>
                    <a:lnTo>
                      <a:pt x="12480" y="3764"/>
                    </a:lnTo>
                    <a:lnTo>
                      <a:pt x="12420" y="3822"/>
                    </a:lnTo>
                    <a:lnTo>
                      <a:pt x="12420" y="3880"/>
                    </a:lnTo>
                    <a:lnTo>
                      <a:pt x="12420" y="3938"/>
                    </a:lnTo>
                    <a:lnTo>
                      <a:pt x="12480" y="3938"/>
                    </a:lnTo>
                    <a:lnTo>
                      <a:pt x="12480" y="3880"/>
                    </a:lnTo>
                    <a:lnTo>
                      <a:pt x="12480" y="3822"/>
                    </a:lnTo>
                    <a:lnTo>
                      <a:pt x="12540" y="3822"/>
                    </a:lnTo>
                    <a:lnTo>
                      <a:pt x="12660" y="3880"/>
                    </a:lnTo>
                    <a:lnTo>
                      <a:pt x="12720" y="3880"/>
                    </a:lnTo>
                    <a:lnTo>
                      <a:pt x="12780" y="3880"/>
                    </a:lnTo>
                    <a:lnTo>
                      <a:pt x="12840" y="3822"/>
                    </a:lnTo>
                    <a:lnTo>
                      <a:pt x="12900" y="3822"/>
                    </a:lnTo>
                    <a:lnTo>
                      <a:pt x="12960" y="3822"/>
                    </a:lnTo>
                    <a:lnTo>
                      <a:pt x="13020" y="3822"/>
                    </a:lnTo>
                    <a:lnTo>
                      <a:pt x="13140" y="3822"/>
                    </a:lnTo>
                    <a:lnTo>
                      <a:pt x="13200" y="3822"/>
                    </a:lnTo>
                    <a:lnTo>
                      <a:pt x="13260" y="3822"/>
                    </a:lnTo>
                    <a:lnTo>
                      <a:pt x="13320" y="3822"/>
                    </a:lnTo>
                    <a:lnTo>
                      <a:pt x="13380" y="3822"/>
                    </a:lnTo>
                    <a:lnTo>
                      <a:pt x="13440" y="3822"/>
                    </a:lnTo>
                    <a:lnTo>
                      <a:pt x="13500" y="3822"/>
                    </a:lnTo>
                    <a:lnTo>
                      <a:pt x="13620" y="3822"/>
                    </a:lnTo>
                    <a:lnTo>
                      <a:pt x="13620" y="3880"/>
                    </a:lnTo>
                    <a:lnTo>
                      <a:pt x="13620" y="3938"/>
                    </a:lnTo>
                    <a:lnTo>
                      <a:pt x="13560" y="3996"/>
                    </a:lnTo>
                    <a:lnTo>
                      <a:pt x="13560" y="4054"/>
                    </a:lnTo>
                    <a:lnTo>
                      <a:pt x="13620" y="4169"/>
                    </a:lnTo>
                    <a:lnTo>
                      <a:pt x="13620" y="4112"/>
                    </a:lnTo>
                    <a:lnTo>
                      <a:pt x="13680" y="4112"/>
                    </a:lnTo>
                    <a:lnTo>
                      <a:pt x="13680" y="4054"/>
                    </a:lnTo>
                    <a:lnTo>
                      <a:pt x="13680" y="3996"/>
                    </a:lnTo>
                    <a:lnTo>
                      <a:pt x="13740" y="3996"/>
                    </a:lnTo>
                    <a:lnTo>
                      <a:pt x="13740" y="3938"/>
                    </a:lnTo>
                    <a:lnTo>
                      <a:pt x="13740" y="3880"/>
                    </a:lnTo>
                    <a:lnTo>
                      <a:pt x="13800" y="3880"/>
                    </a:lnTo>
                    <a:lnTo>
                      <a:pt x="13800" y="3822"/>
                    </a:lnTo>
                    <a:lnTo>
                      <a:pt x="13800" y="3706"/>
                    </a:lnTo>
                    <a:lnTo>
                      <a:pt x="13860" y="3706"/>
                    </a:lnTo>
                    <a:lnTo>
                      <a:pt x="13860" y="3648"/>
                    </a:lnTo>
                    <a:lnTo>
                      <a:pt x="13920" y="3648"/>
                    </a:lnTo>
                    <a:lnTo>
                      <a:pt x="13980" y="3648"/>
                    </a:lnTo>
                    <a:lnTo>
                      <a:pt x="14040" y="3648"/>
                    </a:lnTo>
                    <a:lnTo>
                      <a:pt x="14100" y="3648"/>
                    </a:lnTo>
                    <a:lnTo>
                      <a:pt x="14100" y="3590"/>
                    </a:lnTo>
                    <a:lnTo>
                      <a:pt x="14160" y="3532"/>
                    </a:lnTo>
                    <a:lnTo>
                      <a:pt x="14160" y="3475"/>
                    </a:lnTo>
                    <a:lnTo>
                      <a:pt x="14160" y="3417"/>
                    </a:lnTo>
                    <a:lnTo>
                      <a:pt x="14220" y="3359"/>
                    </a:lnTo>
                    <a:lnTo>
                      <a:pt x="14280" y="3359"/>
                    </a:lnTo>
                    <a:lnTo>
                      <a:pt x="14280" y="3301"/>
                    </a:lnTo>
                    <a:lnTo>
                      <a:pt x="14340" y="3243"/>
                    </a:lnTo>
                    <a:lnTo>
                      <a:pt x="14340" y="3185"/>
                    </a:lnTo>
                    <a:lnTo>
                      <a:pt x="14400" y="3185"/>
                    </a:lnTo>
                    <a:lnTo>
                      <a:pt x="14460" y="3185"/>
                    </a:lnTo>
                    <a:lnTo>
                      <a:pt x="14580" y="3185"/>
                    </a:lnTo>
                    <a:lnTo>
                      <a:pt x="14640" y="3185"/>
                    </a:lnTo>
                    <a:lnTo>
                      <a:pt x="14700" y="3185"/>
                    </a:lnTo>
                    <a:lnTo>
                      <a:pt x="14820" y="3185"/>
                    </a:lnTo>
                    <a:lnTo>
                      <a:pt x="14880" y="3185"/>
                    </a:lnTo>
                    <a:lnTo>
                      <a:pt x="14940" y="3243"/>
                    </a:lnTo>
                    <a:lnTo>
                      <a:pt x="15000" y="3301"/>
                    </a:lnTo>
                    <a:lnTo>
                      <a:pt x="15180" y="3359"/>
                    </a:lnTo>
                    <a:lnTo>
                      <a:pt x="15240" y="3359"/>
                    </a:lnTo>
                    <a:lnTo>
                      <a:pt x="15300" y="3359"/>
                    </a:lnTo>
                    <a:lnTo>
                      <a:pt x="15360" y="3359"/>
                    </a:lnTo>
                    <a:lnTo>
                      <a:pt x="15420" y="3417"/>
                    </a:lnTo>
                    <a:lnTo>
                      <a:pt x="15480" y="3417"/>
                    </a:lnTo>
                    <a:lnTo>
                      <a:pt x="15540" y="3417"/>
                    </a:lnTo>
                    <a:lnTo>
                      <a:pt x="15600" y="3475"/>
                    </a:lnTo>
                    <a:lnTo>
                      <a:pt x="15660" y="3475"/>
                    </a:lnTo>
                    <a:lnTo>
                      <a:pt x="15720" y="3532"/>
                    </a:lnTo>
                    <a:lnTo>
                      <a:pt x="15780" y="3532"/>
                    </a:lnTo>
                    <a:lnTo>
                      <a:pt x="15840" y="3590"/>
                    </a:lnTo>
                    <a:lnTo>
                      <a:pt x="15840" y="3648"/>
                    </a:lnTo>
                    <a:lnTo>
                      <a:pt x="15840" y="3706"/>
                    </a:lnTo>
                    <a:lnTo>
                      <a:pt x="15840" y="3764"/>
                    </a:lnTo>
                    <a:lnTo>
                      <a:pt x="15900" y="3706"/>
                    </a:lnTo>
                    <a:lnTo>
                      <a:pt x="15960" y="3648"/>
                    </a:lnTo>
                    <a:lnTo>
                      <a:pt x="16020" y="3648"/>
                    </a:lnTo>
                    <a:lnTo>
                      <a:pt x="16080" y="3648"/>
                    </a:lnTo>
                    <a:lnTo>
                      <a:pt x="16200" y="3706"/>
                    </a:lnTo>
                    <a:lnTo>
                      <a:pt x="16200" y="3764"/>
                    </a:lnTo>
                    <a:lnTo>
                      <a:pt x="16260" y="3764"/>
                    </a:lnTo>
                    <a:lnTo>
                      <a:pt x="16260" y="3822"/>
                    </a:lnTo>
                    <a:lnTo>
                      <a:pt x="16260" y="3880"/>
                    </a:lnTo>
                    <a:lnTo>
                      <a:pt x="16260" y="3938"/>
                    </a:lnTo>
                    <a:lnTo>
                      <a:pt x="16200" y="3938"/>
                    </a:lnTo>
                    <a:lnTo>
                      <a:pt x="16200" y="3996"/>
                    </a:lnTo>
                    <a:lnTo>
                      <a:pt x="16260" y="3996"/>
                    </a:lnTo>
                    <a:lnTo>
                      <a:pt x="16320" y="3996"/>
                    </a:lnTo>
                    <a:lnTo>
                      <a:pt x="16380" y="3996"/>
                    </a:lnTo>
                    <a:lnTo>
                      <a:pt x="16380" y="4054"/>
                    </a:lnTo>
                    <a:lnTo>
                      <a:pt x="16380" y="4112"/>
                    </a:lnTo>
                    <a:lnTo>
                      <a:pt x="16320" y="4169"/>
                    </a:lnTo>
                    <a:lnTo>
                      <a:pt x="16320" y="4227"/>
                    </a:lnTo>
                    <a:lnTo>
                      <a:pt x="16320" y="4285"/>
                    </a:lnTo>
                    <a:lnTo>
                      <a:pt x="16380" y="4285"/>
                    </a:lnTo>
                    <a:lnTo>
                      <a:pt x="16440" y="4285"/>
                    </a:lnTo>
                    <a:lnTo>
                      <a:pt x="16560" y="4227"/>
                    </a:lnTo>
                    <a:lnTo>
                      <a:pt x="16620" y="4169"/>
                    </a:lnTo>
                    <a:lnTo>
                      <a:pt x="16680" y="4169"/>
                    </a:lnTo>
                    <a:lnTo>
                      <a:pt x="16740" y="4112"/>
                    </a:lnTo>
                    <a:lnTo>
                      <a:pt x="16800" y="4112"/>
                    </a:lnTo>
                    <a:lnTo>
                      <a:pt x="16860" y="4112"/>
                    </a:lnTo>
                    <a:lnTo>
                      <a:pt x="16860" y="4169"/>
                    </a:lnTo>
                    <a:lnTo>
                      <a:pt x="16920" y="4169"/>
                    </a:lnTo>
                    <a:lnTo>
                      <a:pt x="16980" y="4169"/>
                    </a:lnTo>
                    <a:lnTo>
                      <a:pt x="17040" y="4169"/>
                    </a:lnTo>
                    <a:lnTo>
                      <a:pt x="17100" y="4169"/>
                    </a:lnTo>
                    <a:lnTo>
                      <a:pt x="17160" y="4227"/>
                    </a:lnTo>
                    <a:lnTo>
                      <a:pt x="17220" y="4227"/>
                    </a:lnTo>
                    <a:lnTo>
                      <a:pt x="17340" y="4285"/>
                    </a:lnTo>
                    <a:lnTo>
                      <a:pt x="17400" y="4285"/>
                    </a:lnTo>
                    <a:lnTo>
                      <a:pt x="17460" y="4285"/>
                    </a:lnTo>
                    <a:lnTo>
                      <a:pt x="17520" y="4343"/>
                    </a:lnTo>
                    <a:lnTo>
                      <a:pt x="17580" y="4343"/>
                    </a:lnTo>
                    <a:lnTo>
                      <a:pt x="17760" y="4401"/>
                    </a:lnTo>
                    <a:lnTo>
                      <a:pt x="17820" y="4401"/>
                    </a:lnTo>
                    <a:lnTo>
                      <a:pt x="17880" y="4401"/>
                    </a:lnTo>
                    <a:lnTo>
                      <a:pt x="18000" y="4401"/>
                    </a:lnTo>
                    <a:lnTo>
                      <a:pt x="18120" y="4401"/>
                    </a:lnTo>
                    <a:lnTo>
                      <a:pt x="18180" y="4401"/>
                    </a:lnTo>
                    <a:lnTo>
                      <a:pt x="18240" y="4401"/>
                    </a:lnTo>
                    <a:lnTo>
                      <a:pt x="18300" y="4401"/>
                    </a:lnTo>
                    <a:lnTo>
                      <a:pt x="18480" y="4401"/>
                    </a:lnTo>
                    <a:lnTo>
                      <a:pt x="18540" y="4401"/>
                    </a:lnTo>
                    <a:lnTo>
                      <a:pt x="18600" y="4401"/>
                    </a:lnTo>
                    <a:lnTo>
                      <a:pt x="18720" y="4401"/>
                    </a:lnTo>
                    <a:lnTo>
                      <a:pt x="18840" y="4401"/>
                    </a:lnTo>
                    <a:lnTo>
                      <a:pt x="18900" y="4401"/>
                    </a:lnTo>
                    <a:lnTo>
                      <a:pt x="18960" y="4459"/>
                    </a:lnTo>
                    <a:lnTo>
                      <a:pt x="19020" y="4459"/>
                    </a:lnTo>
                    <a:lnTo>
                      <a:pt x="19080" y="4517"/>
                    </a:lnTo>
                    <a:lnTo>
                      <a:pt x="19200" y="4575"/>
                    </a:lnTo>
                    <a:lnTo>
                      <a:pt x="19260" y="4633"/>
                    </a:lnTo>
                    <a:lnTo>
                      <a:pt x="19320" y="4691"/>
                    </a:lnTo>
                    <a:lnTo>
                      <a:pt x="19380" y="4691"/>
                    </a:lnTo>
                    <a:lnTo>
                      <a:pt x="19500" y="4749"/>
                    </a:lnTo>
                    <a:lnTo>
                      <a:pt x="19560" y="4806"/>
                    </a:lnTo>
                    <a:lnTo>
                      <a:pt x="19560" y="4864"/>
                    </a:lnTo>
                    <a:lnTo>
                      <a:pt x="19620" y="4864"/>
                    </a:lnTo>
                    <a:lnTo>
                      <a:pt x="19680" y="4922"/>
                    </a:lnTo>
                    <a:lnTo>
                      <a:pt x="19800" y="5038"/>
                    </a:lnTo>
                    <a:lnTo>
                      <a:pt x="19860" y="5096"/>
                    </a:lnTo>
                    <a:lnTo>
                      <a:pt x="19920" y="5154"/>
                    </a:lnTo>
                    <a:lnTo>
                      <a:pt x="19980" y="5212"/>
                    </a:lnTo>
                    <a:lnTo>
                      <a:pt x="20100" y="5270"/>
                    </a:lnTo>
                    <a:lnTo>
                      <a:pt x="20160" y="5328"/>
                    </a:lnTo>
                    <a:lnTo>
                      <a:pt x="20220" y="5328"/>
                    </a:lnTo>
                    <a:lnTo>
                      <a:pt x="20280" y="5386"/>
                    </a:lnTo>
                    <a:lnTo>
                      <a:pt x="20340" y="5443"/>
                    </a:lnTo>
                    <a:lnTo>
                      <a:pt x="20400" y="5501"/>
                    </a:lnTo>
                    <a:lnTo>
                      <a:pt x="20460" y="5501"/>
                    </a:lnTo>
                    <a:lnTo>
                      <a:pt x="20580" y="5559"/>
                    </a:lnTo>
                    <a:lnTo>
                      <a:pt x="20700" y="5617"/>
                    </a:lnTo>
                    <a:lnTo>
                      <a:pt x="20700" y="5559"/>
                    </a:lnTo>
                    <a:lnTo>
                      <a:pt x="20760" y="5559"/>
                    </a:lnTo>
                    <a:lnTo>
                      <a:pt x="20880" y="5617"/>
                    </a:lnTo>
                    <a:lnTo>
                      <a:pt x="20940" y="5617"/>
                    </a:lnTo>
                    <a:lnTo>
                      <a:pt x="21000" y="5559"/>
                    </a:lnTo>
                    <a:lnTo>
                      <a:pt x="21060" y="5559"/>
                    </a:lnTo>
                    <a:lnTo>
                      <a:pt x="21120" y="5559"/>
                    </a:lnTo>
                    <a:lnTo>
                      <a:pt x="21180" y="5617"/>
                    </a:lnTo>
                    <a:lnTo>
                      <a:pt x="21240" y="5617"/>
                    </a:lnTo>
                    <a:lnTo>
                      <a:pt x="21300" y="5617"/>
                    </a:lnTo>
                    <a:lnTo>
                      <a:pt x="21360" y="5675"/>
                    </a:lnTo>
                    <a:lnTo>
                      <a:pt x="21420" y="5733"/>
                    </a:lnTo>
                    <a:lnTo>
                      <a:pt x="21420" y="5791"/>
                    </a:lnTo>
                    <a:lnTo>
                      <a:pt x="21420" y="5849"/>
                    </a:lnTo>
                    <a:lnTo>
                      <a:pt x="21480" y="5907"/>
                    </a:lnTo>
                    <a:lnTo>
                      <a:pt x="21480" y="5965"/>
                    </a:lnTo>
                    <a:lnTo>
                      <a:pt x="21540" y="6080"/>
                    </a:lnTo>
                    <a:lnTo>
                      <a:pt x="21540" y="6138"/>
                    </a:lnTo>
                    <a:lnTo>
                      <a:pt x="21540" y="6196"/>
                    </a:lnTo>
                    <a:lnTo>
                      <a:pt x="21540" y="6254"/>
                    </a:lnTo>
                    <a:lnTo>
                      <a:pt x="21600" y="6370"/>
                    </a:lnTo>
                    <a:lnTo>
                      <a:pt x="21600" y="6428"/>
                    </a:lnTo>
                    <a:lnTo>
                      <a:pt x="21600" y="6486"/>
                    </a:lnTo>
                    <a:lnTo>
                      <a:pt x="21600" y="6544"/>
                    </a:lnTo>
                    <a:lnTo>
                      <a:pt x="21600" y="6660"/>
                    </a:lnTo>
                    <a:lnTo>
                      <a:pt x="21600" y="6717"/>
                    </a:lnTo>
                    <a:lnTo>
                      <a:pt x="21600" y="6775"/>
                    </a:lnTo>
                    <a:lnTo>
                      <a:pt x="21600" y="6833"/>
                    </a:lnTo>
                    <a:lnTo>
                      <a:pt x="21600" y="6949"/>
                    </a:lnTo>
                    <a:lnTo>
                      <a:pt x="21600" y="7007"/>
                    </a:lnTo>
                    <a:lnTo>
                      <a:pt x="21600" y="7065"/>
                    </a:lnTo>
                    <a:lnTo>
                      <a:pt x="21600" y="7123"/>
                    </a:lnTo>
                    <a:lnTo>
                      <a:pt x="21540" y="7239"/>
                    </a:lnTo>
                    <a:lnTo>
                      <a:pt x="21540" y="7297"/>
                    </a:lnTo>
                    <a:lnTo>
                      <a:pt x="21540" y="7354"/>
                    </a:lnTo>
                    <a:lnTo>
                      <a:pt x="21540" y="7412"/>
                    </a:lnTo>
                    <a:lnTo>
                      <a:pt x="21480" y="7528"/>
                    </a:lnTo>
                    <a:lnTo>
                      <a:pt x="21480" y="7586"/>
                    </a:lnTo>
                    <a:lnTo>
                      <a:pt x="21420" y="7644"/>
                    </a:lnTo>
                    <a:lnTo>
                      <a:pt x="21420" y="7702"/>
                    </a:lnTo>
                    <a:lnTo>
                      <a:pt x="21360" y="7702"/>
                    </a:lnTo>
                    <a:lnTo>
                      <a:pt x="21360" y="7760"/>
                    </a:lnTo>
                    <a:lnTo>
                      <a:pt x="21300" y="7818"/>
                    </a:lnTo>
                    <a:lnTo>
                      <a:pt x="21240" y="7876"/>
                    </a:lnTo>
                    <a:lnTo>
                      <a:pt x="21240" y="7934"/>
                    </a:lnTo>
                    <a:lnTo>
                      <a:pt x="21180" y="7991"/>
                    </a:lnTo>
                    <a:lnTo>
                      <a:pt x="21120" y="8049"/>
                    </a:lnTo>
                    <a:lnTo>
                      <a:pt x="21060" y="8107"/>
                    </a:lnTo>
                    <a:lnTo>
                      <a:pt x="21000" y="8107"/>
                    </a:lnTo>
                    <a:lnTo>
                      <a:pt x="21000" y="8165"/>
                    </a:lnTo>
                    <a:lnTo>
                      <a:pt x="21000" y="8223"/>
                    </a:lnTo>
                    <a:lnTo>
                      <a:pt x="20880" y="8281"/>
                    </a:lnTo>
                    <a:lnTo>
                      <a:pt x="20880" y="8339"/>
                    </a:lnTo>
                    <a:lnTo>
                      <a:pt x="20820" y="8397"/>
                    </a:lnTo>
                    <a:lnTo>
                      <a:pt x="20820" y="8455"/>
                    </a:lnTo>
                    <a:lnTo>
                      <a:pt x="20760" y="8455"/>
                    </a:lnTo>
                    <a:lnTo>
                      <a:pt x="20640" y="8513"/>
                    </a:lnTo>
                    <a:lnTo>
                      <a:pt x="20580" y="8571"/>
                    </a:lnTo>
                    <a:lnTo>
                      <a:pt x="20520" y="8571"/>
                    </a:lnTo>
                    <a:lnTo>
                      <a:pt x="20460" y="8628"/>
                    </a:lnTo>
                    <a:lnTo>
                      <a:pt x="20460" y="8686"/>
                    </a:lnTo>
                    <a:lnTo>
                      <a:pt x="20400" y="8744"/>
                    </a:lnTo>
                    <a:lnTo>
                      <a:pt x="20340" y="8802"/>
                    </a:lnTo>
                    <a:lnTo>
                      <a:pt x="20280" y="8860"/>
                    </a:lnTo>
                    <a:lnTo>
                      <a:pt x="20220" y="8860"/>
                    </a:lnTo>
                    <a:lnTo>
                      <a:pt x="20220" y="8918"/>
                    </a:lnTo>
                    <a:lnTo>
                      <a:pt x="20160" y="8976"/>
                    </a:lnTo>
                    <a:lnTo>
                      <a:pt x="20160" y="9034"/>
                    </a:lnTo>
                    <a:lnTo>
                      <a:pt x="20100" y="9034"/>
                    </a:lnTo>
                    <a:lnTo>
                      <a:pt x="20100" y="9092"/>
                    </a:lnTo>
                    <a:lnTo>
                      <a:pt x="20100" y="9150"/>
                    </a:lnTo>
                    <a:lnTo>
                      <a:pt x="20040" y="9265"/>
                    </a:lnTo>
                    <a:lnTo>
                      <a:pt x="19980" y="9323"/>
                    </a:lnTo>
                    <a:lnTo>
                      <a:pt x="19980" y="9381"/>
                    </a:lnTo>
                    <a:lnTo>
                      <a:pt x="19920" y="9439"/>
                    </a:lnTo>
                    <a:lnTo>
                      <a:pt x="19860" y="9555"/>
                    </a:lnTo>
                    <a:lnTo>
                      <a:pt x="19860" y="9613"/>
                    </a:lnTo>
                    <a:lnTo>
                      <a:pt x="19800" y="9613"/>
                    </a:lnTo>
                    <a:lnTo>
                      <a:pt x="19800" y="9671"/>
                    </a:lnTo>
                    <a:lnTo>
                      <a:pt x="19680" y="9729"/>
                    </a:lnTo>
                    <a:lnTo>
                      <a:pt x="19680" y="9787"/>
                    </a:lnTo>
                    <a:lnTo>
                      <a:pt x="19620" y="9787"/>
                    </a:lnTo>
                    <a:lnTo>
                      <a:pt x="19620" y="9845"/>
                    </a:lnTo>
                    <a:lnTo>
                      <a:pt x="19500" y="9787"/>
                    </a:lnTo>
                    <a:lnTo>
                      <a:pt x="19440" y="9787"/>
                    </a:lnTo>
                    <a:lnTo>
                      <a:pt x="19440" y="9845"/>
                    </a:lnTo>
                    <a:lnTo>
                      <a:pt x="19380" y="9845"/>
                    </a:lnTo>
                    <a:lnTo>
                      <a:pt x="19380" y="9902"/>
                    </a:lnTo>
                    <a:lnTo>
                      <a:pt x="19320" y="9902"/>
                    </a:lnTo>
                    <a:lnTo>
                      <a:pt x="19320" y="10018"/>
                    </a:lnTo>
                    <a:lnTo>
                      <a:pt x="19320" y="10076"/>
                    </a:lnTo>
                    <a:lnTo>
                      <a:pt x="19320" y="10134"/>
                    </a:lnTo>
                    <a:lnTo>
                      <a:pt x="19320" y="10192"/>
                    </a:lnTo>
                    <a:lnTo>
                      <a:pt x="19320" y="10250"/>
                    </a:lnTo>
                    <a:lnTo>
                      <a:pt x="19260" y="10308"/>
                    </a:lnTo>
                    <a:lnTo>
                      <a:pt x="19260" y="10366"/>
                    </a:lnTo>
                    <a:lnTo>
                      <a:pt x="19260" y="10424"/>
                    </a:lnTo>
                    <a:lnTo>
                      <a:pt x="19260" y="10482"/>
                    </a:lnTo>
                    <a:lnTo>
                      <a:pt x="19260" y="10597"/>
                    </a:lnTo>
                    <a:lnTo>
                      <a:pt x="19260" y="10655"/>
                    </a:lnTo>
                    <a:lnTo>
                      <a:pt x="19260" y="10713"/>
                    </a:lnTo>
                    <a:lnTo>
                      <a:pt x="19260" y="10771"/>
                    </a:lnTo>
                    <a:lnTo>
                      <a:pt x="19260" y="10829"/>
                    </a:lnTo>
                    <a:lnTo>
                      <a:pt x="19260" y="10887"/>
                    </a:lnTo>
                    <a:lnTo>
                      <a:pt x="19260" y="10945"/>
                    </a:lnTo>
                    <a:lnTo>
                      <a:pt x="19260" y="11061"/>
                    </a:lnTo>
                    <a:lnTo>
                      <a:pt x="19260" y="11118"/>
                    </a:lnTo>
                    <a:lnTo>
                      <a:pt x="19320" y="11176"/>
                    </a:lnTo>
                    <a:lnTo>
                      <a:pt x="19320" y="11234"/>
                    </a:lnTo>
                    <a:lnTo>
                      <a:pt x="19320" y="11350"/>
                    </a:lnTo>
                    <a:lnTo>
                      <a:pt x="19320" y="11408"/>
                    </a:lnTo>
                    <a:lnTo>
                      <a:pt x="19320" y="11466"/>
                    </a:lnTo>
                    <a:lnTo>
                      <a:pt x="19260" y="11524"/>
                    </a:lnTo>
                    <a:lnTo>
                      <a:pt x="19260" y="11640"/>
                    </a:lnTo>
                    <a:lnTo>
                      <a:pt x="19260" y="11698"/>
                    </a:lnTo>
                    <a:lnTo>
                      <a:pt x="19260" y="11755"/>
                    </a:lnTo>
                    <a:lnTo>
                      <a:pt x="19200" y="11871"/>
                    </a:lnTo>
                    <a:lnTo>
                      <a:pt x="19200" y="11929"/>
                    </a:lnTo>
                    <a:lnTo>
                      <a:pt x="19200" y="11987"/>
                    </a:lnTo>
                    <a:lnTo>
                      <a:pt x="19200" y="12045"/>
                    </a:lnTo>
                    <a:lnTo>
                      <a:pt x="19200" y="12103"/>
                    </a:lnTo>
                    <a:lnTo>
                      <a:pt x="19200" y="12219"/>
                    </a:lnTo>
                    <a:lnTo>
                      <a:pt x="19200" y="12277"/>
                    </a:lnTo>
                    <a:lnTo>
                      <a:pt x="19200" y="12392"/>
                    </a:lnTo>
                    <a:lnTo>
                      <a:pt x="19140" y="12392"/>
                    </a:lnTo>
                    <a:lnTo>
                      <a:pt x="19140" y="12450"/>
                    </a:lnTo>
                    <a:lnTo>
                      <a:pt x="19020" y="12566"/>
                    </a:lnTo>
                    <a:lnTo>
                      <a:pt x="19020" y="12624"/>
                    </a:lnTo>
                    <a:lnTo>
                      <a:pt x="18960" y="12624"/>
                    </a:lnTo>
                    <a:lnTo>
                      <a:pt x="18960" y="12682"/>
                    </a:lnTo>
                    <a:lnTo>
                      <a:pt x="18900" y="12798"/>
                    </a:lnTo>
                    <a:lnTo>
                      <a:pt x="18900" y="12856"/>
                    </a:lnTo>
                    <a:lnTo>
                      <a:pt x="18900" y="12914"/>
                    </a:lnTo>
                    <a:lnTo>
                      <a:pt x="18900" y="13029"/>
                    </a:lnTo>
                    <a:lnTo>
                      <a:pt x="18900" y="13087"/>
                    </a:lnTo>
                    <a:lnTo>
                      <a:pt x="18900" y="13319"/>
                    </a:lnTo>
                    <a:lnTo>
                      <a:pt x="18900" y="13377"/>
                    </a:lnTo>
                    <a:lnTo>
                      <a:pt x="18840" y="13435"/>
                    </a:lnTo>
                    <a:lnTo>
                      <a:pt x="18780" y="13493"/>
                    </a:lnTo>
                    <a:lnTo>
                      <a:pt x="18720" y="13551"/>
                    </a:lnTo>
                    <a:lnTo>
                      <a:pt x="18720" y="13609"/>
                    </a:lnTo>
                    <a:lnTo>
                      <a:pt x="18660" y="13609"/>
                    </a:lnTo>
                    <a:lnTo>
                      <a:pt x="18660" y="13666"/>
                    </a:lnTo>
                    <a:lnTo>
                      <a:pt x="18600" y="13782"/>
                    </a:lnTo>
                    <a:lnTo>
                      <a:pt x="18600" y="13840"/>
                    </a:lnTo>
                    <a:lnTo>
                      <a:pt x="18600" y="13898"/>
                    </a:lnTo>
                    <a:lnTo>
                      <a:pt x="18540" y="13898"/>
                    </a:lnTo>
                    <a:lnTo>
                      <a:pt x="18540" y="13956"/>
                    </a:lnTo>
                    <a:lnTo>
                      <a:pt x="18480" y="14014"/>
                    </a:lnTo>
                    <a:lnTo>
                      <a:pt x="18480" y="14072"/>
                    </a:lnTo>
                    <a:lnTo>
                      <a:pt x="18420" y="14072"/>
                    </a:lnTo>
                    <a:lnTo>
                      <a:pt x="18420" y="14130"/>
                    </a:lnTo>
                    <a:lnTo>
                      <a:pt x="18360" y="14130"/>
                    </a:lnTo>
                    <a:lnTo>
                      <a:pt x="18300" y="14246"/>
                    </a:lnTo>
                    <a:lnTo>
                      <a:pt x="18240" y="14303"/>
                    </a:lnTo>
                    <a:lnTo>
                      <a:pt x="18180" y="14361"/>
                    </a:lnTo>
                    <a:lnTo>
                      <a:pt x="18180" y="14535"/>
                    </a:lnTo>
                    <a:lnTo>
                      <a:pt x="18180" y="14593"/>
                    </a:lnTo>
                    <a:lnTo>
                      <a:pt x="18180" y="14651"/>
                    </a:lnTo>
                    <a:lnTo>
                      <a:pt x="18120" y="14709"/>
                    </a:lnTo>
                    <a:lnTo>
                      <a:pt x="18120" y="14825"/>
                    </a:lnTo>
                    <a:lnTo>
                      <a:pt x="18000" y="14883"/>
                    </a:lnTo>
                    <a:lnTo>
                      <a:pt x="17940" y="14883"/>
                    </a:lnTo>
                    <a:lnTo>
                      <a:pt x="17880" y="14940"/>
                    </a:lnTo>
                    <a:lnTo>
                      <a:pt x="17820" y="14940"/>
                    </a:lnTo>
                    <a:lnTo>
                      <a:pt x="17820" y="14998"/>
                    </a:lnTo>
                    <a:lnTo>
                      <a:pt x="17760" y="14998"/>
                    </a:lnTo>
                    <a:lnTo>
                      <a:pt x="17700" y="15056"/>
                    </a:lnTo>
                    <a:lnTo>
                      <a:pt x="17640" y="15056"/>
                    </a:lnTo>
                    <a:lnTo>
                      <a:pt x="17640" y="15114"/>
                    </a:lnTo>
                    <a:lnTo>
                      <a:pt x="17640" y="15172"/>
                    </a:lnTo>
                    <a:lnTo>
                      <a:pt x="17580" y="15288"/>
                    </a:lnTo>
                    <a:lnTo>
                      <a:pt x="17520" y="15288"/>
                    </a:lnTo>
                    <a:lnTo>
                      <a:pt x="17340" y="15346"/>
                    </a:lnTo>
                    <a:lnTo>
                      <a:pt x="17280" y="15346"/>
                    </a:lnTo>
                    <a:lnTo>
                      <a:pt x="17220" y="15346"/>
                    </a:lnTo>
                    <a:lnTo>
                      <a:pt x="17100" y="15288"/>
                    </a:lnTo>
                    <a:lnTo>
                      <a:pt x="17040" y="15288"/>
                    </a:lnTo>
                    <a:lnTo>
                      <a:pt x="16980" y="15288"/>
                    </a:lnTo>
                    <a:lnTo>
                      <a:pt x="16920" y="15288"/>
                    </a:lnTo>
                    <a:lnTo>
                      <a:pt x="16800" y="15346"/>
                    </a:lnTo>
                    <a:lnTo>
                      <a:pt x="16740" y="15346"/>
                    </a:lnTo>
                    <a:lnTo>
                      <a:pt x="16680" y="15346"/>
                    </a:lnTo>
                    <a:lnTo>
                      <a:pt x="16620" y="15288"/>
                    </a:lnTo>
                    <a:lnTo>
                      <a:pt x="16500" y="15346"/>
                    </a:lnTo>
                    <a:lnTo>
                      <a:pt x="16440" y="15346"/>
                    </a:lnTo>
                    <a:lnTo>
                      <a:pt x="16380" y="15346"/>
                    </a:lnTo>
                    <a:lnTo>
                      <a:pt x="16320" y="15346"/>
                    </a:lnTo>
                    <a:lnTo>
                      <a:pt x="16260" y="15346"/>
                    </a:lnTo>
                    <a:lnTo>
                      <a:pt x="16200" y="15346"/>
                    </a:lnTo>
                    <a:lnTo>
                      <a:pt x="16200" y="15404"/>
                    </a:lnTo>
                    <a:lnTo>
                      <a:pt x="16200" y="15462"/>
                    </a:lnTo>
                    <a:lnTo>
                      <a:pt x="16200" y="15520"/>
                    </a:lnTo>
                    <a:lnTo>
                      <a:pt x="16140" y="15520"/>
                    </a:lnTo>
                    <a:lnTo>
                      <a:pt x="16080" y="15520"/>
                    </a:lnTo>
                    <a:lnTo>
                      <a:pt x="16020" y="15520"/>
                    </a:lnTo>
                    <a:lnTo>
                      <a:pt x="15960" y="15520"/>
                    </a:lnTo>
                    <a:lnTo>
                      <a:pt x="15960" y="15577"/>
                    </a:lnTo>
                    <a:lnTo>
                      <a:pt x="15900" y="15635"/>
                    </a:lnTo>
                    <a:lnTo>
                      <a:pt x="15840" y="15635"/>
                    </a:lnTo>
                    <a:lnTo>
                      <a:pt x="15840" y="15693"/>
                    </a:lnTo>
                    <a:lnTo>
                      <a:pt x="15780" y="15693"/>
                    </a:lnTo>
                    <a:lnTo>
                      <a:pt x="15720" y="15751"/>
                    </a:lnTo>
                    <a:lnTo>
                      <a:pt x="15660" y="15751"/>
                    </a:lnTo>
                    <a:lnTo>
                      <a:pt x="15600" y="15751"/>
                    </a:lnTo>
                    <a:lnTo>
                      <a:pt x="15540" y="15751"/>
                    </a:lnTo>
                    <a:lnTo>
                      <a:pt x="15480" y="15751"/>
                    </a:lnTo>
                    <a:lnTo>
                      <a:pt x="15480" y="15809"/>
                    </a:lnTo>
                    <a:lnTo>
                      <a:pt x="15420" y="15809"/>
                    </a:lnTo>
                    <a:lnTo>
                      <a:pt x="15360" y="15867"/>
                    </a:lnTo>
                    <a:lnTo>
                      <a:pt x="15300" y="15867"/>
                    </a:lnTo>
                    <a:lnTo>
                      <a:pt x="15240" y="15867"/>
                    </a:lnTo>
                    <a:lnTo>
                      <a:pt x="15180" y="15867"/>
                    </a:lnTo>
                    <a:lnTo>
                      <a:pt x="15180" y="15925"/>
                    </a:lnTo>
                    <a:lnTo>
                      <a:pt x="15120" y="15925"/>
                    </a:lnTo>
                    <a:lnTo>
                      <a:pt x="15060" y="15983"/>
                    </a:lnTo>
                    <a:lnTo>
                      <a:pt x="15000" y="15983"/>
                    </a:lnTo>
                    <a:lnTo>
                      <a:pt x="14940" y="16099"/>
                    </a:lnTo>
                    <a:lnTo>
                      <a:pt x="14880" y="16099"/>
                    </a:lnTo>
                    <a:lnTo>
                      <a:pt x="14880" y="16157"/>
                    </a:lnTo>
                    <a:lnTo>
                      <a:pt x="14820" y="16157"/>
                    </a:lnTo>
                    <a:lnTo>
                      <a:pt x="14760" y="16214"/>
                    </a:lnTo>
                    <a:lnTo>
                      <a:pt x="14700" y="16272"/>
                    </a:lnTo>
                    <a:lnTo>
                      <a:pt x="14640" y="16330"/>
                    </a:lnTo>
                    <a:lnTo>
                      <a:pt x="14580" y="16388"/>
                    </a:lnTo>
                    <a:lnTo>
                      <a:pt x="14520" y="16388"/>
                    </a:lnTo>
                    <a:lnTo>
                      <a:pt x="14460" y="16446"/>
                    </a:lnTo>
                    <a:lnTo>
                      <a:pt x="14400" y="16504"/>
                    </a:lnTo>
                    <a:lnTo>
                      <a:pt x="14340" y="16562"/>
                    </a:lnTo>
                    <a:lnTo>
                      <a:pt x="14280" y="16620"/>
                    </a:lnTo>
                    <a:lnTo>
                      <a:pt x="14220" y="16678"/>
                    </a:lnTo>
                    <a:lnTo>
                      <a:pt x="14160" y="16736"/>
                    </a:lnTo>
                    <a:lnTo>
                      <a:pt x="14100" y="16794"/>
                    </a:lnTo>
                    <a:lnTo>
                      <a:pt x="14100" y="16851"/>
                    </a:lnTo>
                    <a:lnTo>
                      <a:pt x="14040" y="16909"/>
                    </a:lnTo>
                    <a:lnTo>
                      <a:pt x="13980" y="16967"/>
                    </a:lnTo>
                    <a:lnTo>
                      <a:pt x="13980" y="17025"/>
                    </a:lnTo>
                    <a:lnTo>
                      <a:pt x="13980" y="17083"/>
                    </a:lnTo>
                    <a:lnTo>
                      <a:pt x="13980" y="17141"/>
                    </a:lnTo>
                    <a:lnTo>
                      <a:pt x="13920" y="17141"/>
                    </a:lnTo>
                    <a:lnTo>
                      <a:pt x="13920" y="17257"/>
                    </a:lnTo>
                    <a:lnTo>
                      <a:pt x="13980" y="17315"/>
                    </a:lnTo>
                    <a:lnTo>
                      <a:pt x="13980" y="17373"/>
                    </a:lnTo>
                    <a:lnTo>
                      <a:pt x="13980" y="17431"/>
                    </a:lnTo>
                    <a:lnTo>
                      <a:pt x="13980" y="17488"/>
                    </a:lnTo>
                    <a:lnTo>
                      <a:pt x="13980" y="17546"/>
                    </a:lnTo>
                    <a:lnTo>
                      <a:pt x="13980" y="17604"/>
                    </a:lnTo>
                    <a:lnTo>
                      <a:pt x="13980" y="17662"/>
                    </a:lnTo>
                    <a:lnTo>
                      <a:pt x="14040" y="17662"/>
                    </a:lnTo>
                    <a:lnTo>
                      <a:pt x="14040" y="17720"/>
                    </a:lnTo>
                    <a:lnTo>
                      <a:pt x="14100" y="17778"/>
                    </a:lnTo>
                    <a:lnTo>
                      <a:pt x="14040" y="17778"/>
                    </a:lnTo>
                    <a:lnTo>
                      <a:pt x="13980" y="17836"/>
                    </a:lnTo>
                    <a:lnTo>
                      <a:pt x="13980" y="17894"/>
                    </a:lnTo>
                    <a:lnTo>
                      <a:pt x="13980" y="17952"/>
                    </a:lnTo>
                    <a:lnTo>
                      <a:pt x="13980" y="18125"/>
                    </a:lnTo>
                    <a:lnTo>
                      <a:pt x="13980" y="18183"/>
                    </a:lnTo>
                    <a:lnTo>
                      <a:pt x="13980" y="18241"/>
                    </a:lnTo>
                    <a:lnTo>
                      <a:pt x="13980" y="18299"/>
                    </a:lnTo>
                    <a:lnTo>
                      <a:pt x="13980" y="18357"/>
                    </a:lnTo>
                    <a:lnTo>
                      <a:pt x="13920" y="18415"/>
                    </a:lnTo>
                    <a:lnTo>
                      <a:pt x="13920" y="18473"/>
                    </a:lnTo>
                    <a:lnTo>
                      <a:pt x="13860" y="18473"/>
                    </a:lnTo>
                    <a:lnTo>
                      <a:pt x="13860" y="18531"/>
                    </a:lnTo>
                    <a:lnTo>
                      <a:pt x="13800" y="18531"/>
                    </a:lnTo>
                    <a:lnTo>
                      <a:pt x="13800" y="18589"/>
                    </a:lnTo>
                    <a:lnTo>
                      <a:pt x="13740" y="18647"/>
                    </a:lnTo>
                    <a:lnTo>
                      <a:pt x="13680" y="18647"/>
                    </a:lnTo>
                    <a:lnTo>
                      <a:pt x="13620" y="18705"/>
                    </a:lnTo>
                    <a:lnTo>
                      <a:pt x="13560" y="18762"/>
                    </a:lnTo>
                    <a:lnTo>
                      <a:pt x="13500" y="18762"/>
                    </a:lnTo>
                    <a:lnTo>
                      <a:pt x="13500" y="18820"/>
                    </a:lnTo>
                    <a:lnTo>
                      <a:pt x="13440" y="18878"/>
                    </a:lnTo>
                    <a:lnTo>
                      <a:pt x="13440" y="18936"/>
                    </a:lnTo>
                    <a:lnTo>
                      <a:pt x="13380" y="18936"/>
                    </a:lnTo>
                    <a:lnTo>
                      <a:pt x="13380" y="18994"/>
                    </a:lnTo>
                    <a:lnTo>
                      <a:pt x="13320" y="18994"/>
                    </a:lnTo>
                    <a:lnTo>
                      <a:pt x="13320" y="19052"/>
                    </a:lnTo>
                    <a:lnTo>
                      <a:pt x="13260" y="19168"/>
                    </a:lnTo>
                    <a:lnTo>
                      <a:pt x="13200" y="19226"/>
                    </a:lnTo>
                    <a:lnTo>
                      <a:pt x="13200" y="19284"/>
                    </a:lnTo>
                    <a:lnTo>
                      <a:pt x="13140" y="19399"/>
                    </a:lnTo>
                    <a:lnTo>
                      <a:pt x="13080" y="19457"/>
                    </a:lnTo>
                    <a:lnTo>
                      <a:pt x="13080" y="19515"/>
                    </a:lnTo>
                    <a:lnTo>
                      <a:pt x="13020" y="19631"/>
                    </a:lnTo>
                    <a:lnTo>
                      <a:pt x="13020" y="19689"/>
                    </a:lnTo>
                    <a:lnTo>
                      <a:pt x="13020" y="19747"/>
                    </a:lnTo>
                    <a:lnTo>
                      <a:pt x="12960" y="19747"/>
                    </a:lnTo>
                    <a:lnTo>
                      <a:pt x="12960" y="19805"/>
                    </a:lnTo>
                    <a:lnTo>
                      <a:pt x="12900" y="19805"/>
                    </a:lnTo>
                    <a:lnTo>
                      <a:pt x="12900" y="19863"/>
                    </a:lnTo>
                    <a:lnTo>
                      <a:pt x="12840" y="19921"/>
                    </a:lnTo>
                    <a:lnTo>
                      <a:pt x="12780" y="20036"/>
                    </a:lnTo>
                    <a:lnTo>
                      <a:pt x="12720" y="20036"/>
                    </a:lnTo>
                    <a:lnTo>
                      <a:pt x="12720" y="20094"/>
                    </a:lnTo>
                    <a:lnTo>
                      <a:pt x="12660" y="20152"/>
                    </a:lnTo>
                    <a:lnTo>
                      <a:pt x="12600" y="20210"/>
                    </a:lnTo>
                    <a:lnTo>
                      <a:pt x="12600" y="20268"/>
                    </a:lnTo>
                    <a:lnTo>
                      <a:pt x="12540" y="20326"/>
                    </a:lnTo>
                    <a:lnTo>
                      <a:pt x="12540" y="20384"/>
                    </a:lnTo>
                    <a:lnTo>
                      <a:pt x="12480" y="20384"/>
                    </a:lnTo>
                    <a:lnTo>
                      <a:pt x="12360" y="20442"/>
                    </a:lnTo>
                    <a:lnTo>
                      <a:pt x="12300" y="20500"/>
                    </a:lnTo>
                    <a:lnTo>
                      <a:pt x="12240" y="20500"/>
                    </a:lnTo>
                    <a:lnTo>
                      <a:pt x="12180" y="20558"/>
                    </a:lnTo>
                    <a:lnTo>
                      <a:pt x="12120" y="20616"/>
                    </a:lnTo>
                    <a:lnTo>
                      <a:pt x="12060" y="20616"/>
                    </a:lnTo>
                    <a:lnTo>
                      <a:pt x="12000" y="20673"/>
                    </a:lnTo>
                    <a:lnTo>
                      <a:pt x="12000" y="20731"/>
                    </a:lnTo>
                    <a:lnTo>
                      <a:pt x="11940" y="20789"/>
                    </a:lnTo>
                    <a:lnTo>
                      <a:pt x="11880" y="20847"/>
                    </a:lnTo>
                    <a:lnTo>
                      <a:pt x="11880" y="20905"/>
                    </a:lnTo>
                    <a:lnTo>
                      <a:pt x="11880" y="20963"/>
                    </a:lnTo>
                    <a:lnTo>
                      <a:pt x="11820" y="21021"/>
                    </a:lnTo>
                    <a:lnTo>
                      <a:pt x="11820" y="21079"/>
                    </a:lnTo>
                    <a:lnTo>
                      <a:pt x="11820" y="21137"/>
                    </a:lnTo>
                    <a:lnTo>
                      <a:pt x="11760" y="21137"/>
                    </a:lnTo>
                    <a:lnTo>
                      <a:pt x="11700" y="21195"/>
                    </a:lnTo>
                    <a:lnTo>
                      <a:pt x="11700" y="21253"/>
                    </a:lnTo>
                    <a:lnTo>
                      <a:pt x="11640" y="21310"/>
                    </a:lnTo>
                    <a:lnTo>
                      <a:pt x="11640" y="21368"/>
                    </a:lnTo>
                    <a:lnTo>
                      <a:pt x="11580" y="21368"/>
                    </a:lnTo>
                    <a:lnTo>
                      <a:pt x="11580" y="21426"/>
                    </a:lnTo>
                    <a:lnTo>
                      <a:pt x="11520" y="21426"/>
                    </a:lnTo>
                    <a:lnTo>
                      <a:pt x="11520" y="21484"/>
                    </a:lnTo>
                    <a:lnTo>
                      <a:pt x="11460" y="21484"/>
                    </a:lnTo>
                    <a:lnTo>
                      <a:pt x="11400" y="21542"/>
                    </a:lnTo>
                    <a:lnTo>
                      <a:pt x="11340" y="21542"/>
                    </a:lnTo>
                    <a:lnTo>
                      <a:pt x="11340" y="21600"/>
                    </a:lnTo>
                    <a:lnTo>
                      <a:pt x="11280" y="21600"/>
                    </a:lnTo>
                    <a:lnTo>
                      <a:pt x="11280" y="21542"/>
                    </a:lnTo>
                    <a:lnTo>
                      <a:pt x="11280" y="21484"/>
                    </a:lnTo>
                    <a:lnTo>
                      <a:pt x="11280" y="21426"/>
                    </a:lnTo>
                    <a:lnTo>
                      <a:pt x="11280" y="21368"/>
                    </a:lnTo>
                    <a:lnTo>
                      <a:pt x="11280" y="21310"/>
                    </a:lnTo>
                    <a:lnTo>
                      <a:pt x="11340" y="21195"/>
                    </a:lnTo>
                    <a:lnTo>
                      <a:pt x="11340" y="21137"/>
                    </a:lnTo>
                    <a:lnTo>
                      <a:pt x="11400" y="21137"/>
                    </a:lnTo>
                    <a:lnTo>
                      <a:pt x="11400" y="21079"/>
                    </a:lnTo>
                    <a:lnTo>
                      <a:pt x="11460" y="21079"/>
                    </a:lnTo>
                    <a:lnTo>
                      <a:pt x="11460" y="21021"/>
                    </a:lnTo>
                    <a:lnTo>
                      <a:pt x="11400" y="20963"/>
                    </a:lnTo>
                    <a:lnTo>
                      <a:pt x="11400" y="20905"/>
                    </a:lnTo>
                    <a:lnTo>
                      <a:pt x="11340" y="20905"/>
                    </a:lnTo>
                    <a:lnTo>
                      <a:pt x="11280" y="20847"/>
                    </a:lnTo>
                    <a:lnTo>
                      <a:pt x="11220" y="20847"/>
                    </a:lnTo>
                    <a:lnTo>
                      <a:pt x="11160" y="20789"/>
                    </a:lnTo>
                    <a:lnTo>
                      <a:pt x="11160" y="20673"/>
                    </a:lnTo>
                    <a:lnTo>
                      <a:pt x="11160" y="20616"/>
                    </a:lnTo>
                    <a:lnTo>
                      <a:pt x="11100" y="20558"/>
                    </a:lnTo>
                    <a:lnTo>
                      <a:pt x="10980" y="20500"/>
                    </a:lnTo>
                    <a:lnTo>
                      <a:pt x="10920" y="20500"/>
                    </a:lnTo>
                    <a:lnTo>
                      <a:pt x="10860" y="20442"/>
                    </a:lnTo>
                    <a:lnTo>
                      <a:pt x="10800" y="20442"/>
                    </a:lnTo>
                    <a:lnTo>
                      <a:pt x="10740" y="20384"/>
                    </a:lnTo>
                    <a:lnTo>
                      <a:pt x="10680" y="20268"/>
                    </a:lnTo>
                    <a:lnTo>
                      <a:pt x="10620" y="20268"/>
                    </a:lnTo>
                    <a:lnTo>
                      <a:pt x="10560" y="20268"/>
                    </a:lnTo>
                    <a:lnTo>
                      <a:pt x="10500" y="20210"/>
                    </a:lnTo>
                    <a:lnTo>
                      <a:pt x="10500" y="20152"/>
                    </a:lnTo>
                    <a:lnTo>
                      <a:pt x="10440" y="20152"/>
                    </a:lnTo>
                    <a:lnTo>
                      <a:pt x="10380" y="20152"/>
                    </a:lnTo>
                    <a:lnTo>
                      <a:pt x="10320" y="20152"/>
                    </a:lnTo>
                    <a:lnTo>
                      <a:pt x="10260" y="20094"/>
                    </a:lnTo>
                    <a:lnTo>
                      <a:pt x="10260" y="20036"/>
                    </a:lnTo>
                    <a:lnTo>
                      <a:pt x="10200" y="20036"/>
                    </a:lnTo>
                    <a:lnTo>
                      <a:pt x="10200" y="19979"/>
                    </a:lnTo>
                    <a:lnTo>
                      <a:pt x="10200" y="19921"/>
                    </a:lnTo>
                    <a:lnTo>
                      <a:pt x="10140" y="19863"/>
                    </a:lnTo>
                    <a:lnTo>
                      <a:pt x="10080" y="19921"/>
                    </a:lnTo>
                    <a:lnTo>
                      <a:pt x="10020" y="19979"/>
                    </a:lnTo>
                    <a:lnTo>
                      <a:pt x="9960" y="19979"/>
                    </a:lnTo>
                    <a:lnTo>
                      <a:pt x="9900" y="19979"/>
                    </a:lnTo>
                    <a:lnTo>
                      <a:pt x="9840" y="19979"/>
                    </a:lnTo>
                    <a:lnTo>
                      <a:pt x="9840" y="19921"/>
                    </a:lnTo>
                    <a:lnTo>
                      <a:pt x="9840" y="19863"/>
                    </a:lnTo>
                    <a:lnTo>
                      <a:pt x="9780" y="19747"/>
                    </a:lnTo>
                    <a:lnTo>
                      <a:pt x="9720" y="19689"/>
                    </a:lnTo>
                    <a:lnTo>
                      <a:pt x="9660" y="19689"/>
                    </a:lnTo>
                    <a:lnTo>
                      <a:pt x="9600" y="19631"/>
                    </a:lnTo>
                    <a:lnTo>
                      <a:pt x="9600" y="19573"/>
                    </a:lnTo>
                    <a:lnTo>
                      <a:pt x="9540" y="19573"/>
                    </a:lnTo>
                    <a:lnTo>
                      <a:pt x="9540" y="19515"/>
                    </a:lnTo>
                    <a:lnTo>
                      <a:pt x="9480" y="19515"/>
                    </a:lnTo>
                    <a:lnTo>
                      <a:pt x="9420" y="19457"/>
                    </a:lnTo>
                    <a:lnTo>
                      <a:pt x="9360" y="19457"/>
                    </a:lnTo>
                    <a:lnTo>
                      <a:pt x="9300" y="19457"/>
                    </a:lnTo>
                    <a:lnTo>
                      <a:pt x="9240" y="19457"/>
                    </a:lnTo>
                    <a:lnTo>
                      <a:pt x="9240" y="19515"/>
                    </a:lnTo>
                    <a:lnTo>
                      <a:pt x="9180" y="19573"/>
                    </a:lnTo>
                    <a:lnTo>
                      <a:pt x="9120" y="19573"/>
                    </a:lnTo>
                    <a:lnTo>
                      <a:pt x="9060" y="19573"/>
                    </a:lnTo>
                    <a:lnTo>
                      <a:pt x="9000" y="19515"/>
                    </a:lnTo>
                    <a:lnTo>
                      <a:pt x="8940" y="19515"/>
                    </a:lnTo>
                    <a:lnTo>
                      <a:pt x="9000" y="19515"/>
                    </a:lnTo>
                    <a:lnTo>
                      <a:pt x="9060" y="19515"/>
                    </a:lnTo>
                    <a:lnTo>
                      <a:pt x="9060" y="19457"/>
                    </a:lnTo>
                    <a:lnTo>
                      <a:pt x="9120" y="19399"/>
                    </a:lnTo>
                    <a:lnTo>
                      <a:pt x="9180" y="19399"/>
                    </a:lnTo>
                    <a:lnTo>
                      <a:pt x="9180" y="19342"/>
                    </a:lnTo>
                    <a:lnTo>
                      <a:pt x="9240" y="19342"/>
                    </a:lnTo>
                    <a:lnTo>
                      <a:pt x="9240" y="19284"/>
                    </a:lnTo>
                    <a:lnTo>
                      <a:pt x="9300" y="19284"/>
                    </a:lnTo>
                    <a:lnTo>
                      <a:pt x="9300" y="19226"/>
                    </a:lnTo>
                    <a:lnTo>
                      <a:pt x="9360" y="19226"/>
                    </a:lnTo>
                    <a:lnTo>
                      <a:pt x="9360" y="19168"/>
                    </a:lnTo>
                    <a:lnTo>
                      <a:pt x="9480" y="19110"/>
                    </a:lnTo>
                    <a:lnTo>
                      <a:pt x="9540" y="19052"/>
                    </a:lnTo>
                    <a:lnTo>
                      <a:pt x="9600" y="18994"/>
                    </a:lnTo>
                    <a:lnTo>
                      <a:pt x="9660" y="18936"/>
                    </a:lnTo>
                    <a:lnTo>
                      <a:pt x="9720" y="18878"/>
                    </a:lnTo>
                    <a:lnTo>
                      <a:pt x="9720" y="18820"/>
                    </a:lnTo>
                    <a:lnTo>
                      <a:pt x="9780" y="18762"/>
                    </a:lnTo>
                    <a:lnTo>
                      <a:pt x="9840" y="18647"/>
                    </a:lnTo>
                    <a:lnTo>
                      <a:pt x="9900" y="18647"/>
                    </a:lnTo>
                    <a:lnTo>
                      <a:pt x="9900" y="18589"/>
                    </a:lnTo>
                    <a:lnTo>
                      <a:pt x="9960" y="18531"/>
                    </a:lnTo>
                    <a:lnTo>
                      <a:pt x="10080" y="18415"/>
                    </a:lnTo>
                    <a:lnTo>
                      <a:pt x="10140" y="18415"/>
                    </a:lnTo>
                    <a:lnTo>
                      <a:pt x="10140" y="18357"/>
                    </a:lnTo>
                    <a:lnTo>
                      <a:pt x="10200" y="18357"/>
                    </a:lnTo>
                    <a:lnTo>
                      <a:pt x="10260" y="18241"/>
                    </a:lnTo>
                    <a:lnTo>
                      <a:pt x="10320" y="18241"/>
                    </a:lnTo>
                    <a:lnTo>
                      <a:pt x="10380" y="18183"/>
                    </a:lnTo>
                    <a:lnTo>
                      <a:pt x="10440" y="18183"/>
                    </a:lnTo>
                    <a:lnTo>
                      <a:pt x="10500" y="18068"/>
                    </a:lnTo>
                    <a:lnTo>
                      <a:pt x="10560" y="18010"/>
                    </a:lnTo>
                    <a:lnTo>
                      <a:pt x="10560" y="17952"/>
                    </a:lnTo>
                    <a:lnTo>
                      <a:pt x="10620" y="17952"/>
                    </a:lnTo>
                    <a:lnTo>
                      <a:pt x="10680" y="17952"/>
                    </a:lnTo>
                    <a:lnTo>
                      <a:pt x="10740" y="17894"/>
                    </a:lnTo>
                    <a:lnTo>
                      <a:pt x="10800" y="17894"/>
                    </a:lnTo>
                    <a:lnTo>
                      <a:pt x="10860" y="17894"/>
                    </a:lnTo>
                    <a:lnTo>
                      <a:pt x="10920" y="17836"/>
                    </a:lnTo>
                    <a:lnTo>
                      <a:pt x="10980" y="17836"/>
                    </a:lnTo>
                    <a:lnTo>
                      <a:pt x="10980" y="17778"/>
                    </a:lnTo>
                    <a:lnTo>
                      <a:pt x="11100" y="17778"/>
                    </a:lnTo>
                    <a:lnTo>
                      <a:pt x="11100" y="17720"/>
                    </a:lnTo>
                    <a:lnTo>
                      <a:pt x="11160" y="17720"/>
                    </a:lnTo>
                    <a:lnTo>
                      <a:pt x="11160" y="17662"/>
                    </a:lnTo>
                    <a:lnTo>
                      <a:pt x="11160" y="17546"/>
                    </a:lnTo>
                    <a:lnTo>
                      <a:pt x="11160" y="17488"/>
                    </a:lnTo>
                    <a:lnTo>
                      <a:pt x="11160" y="17431"/>
                    </a:lnTo>
                    <a:lnTo>
                      <a:pt x="11160" y="17315"/>
                    </a:lnTo>
                    <a:lnTo>
                      <a:pt x="11160" y="17257"/>
                    </a:lnTo>
                    <a:lnTo>
                      <a:pt x="11160" y="17199"/>
                    </a:lnTo>
                    <a:lnTo>
                      <a:pt x="11160" y="17141"/>
                    </a:lnTo>
                    <a:lnTo>
                      <a:pt x="11100" y="17083"/>
                    </a:lnTo>
                    <a:lnTo>
                      <a:pt x="11100" y="17025"/>
                    </a:lnTo>
                    <a:lnTo>
                      <a:pt x="11100" y="16909"/>
                    </a:lnTo>
                    <a:lnTo>
                      <a:pt x="11040" y="16909"/>
                    </a:lnTo>
                    <a:lnTo>
                      <a:pt x="11040" y="16851"/>
                    </a:lnTo>
                    <a:lnTo>
                      <a:pt x="10980" y="16794"/>
                    </a:lnTo>
                    <a:lnTo>
                      <a:pt x="10920" y="16794"/>
                    </a:lnTo>
                    <a:lnTo>
                      <a:pt x="10860" y="16794"/>
                    </a:lnTo>
                    <a:lnTo>
                      <a:pt x="10800" y="16794"/>
                    </a:lnTo>
                    <a:lnTo>
                      <a:pt x="10800" y="16851"/>
                    </a:lnTo>
                    <a:lnTo>
                      <a:pt x="10740" y="16851"/>
                    </a:lnTo>
                    <a:lnTo>
                      <a:pt x="10740" y="16794"/>
                    </a:lnTo>
                    <a:lnTo>
                      <a:pt x="10740" y="16736"/>
                    </a:lnTo>
                    <a:lnTo>
                      <a:pt x="10740" y="16678"/>
                    </a:lnTo>
                    <a:lnTo>
                      <a:pt x="10740" y="16620"/>
                    </a:lnTo>
                    <a:lnTo>
                      <a:pt x="10740" y="16562"/>
                    </a:lnTo>
                    <a:lnTo>
                      <a:pt x="10740" y="16504"/>
                    </a:lnTo>
                    <a:lnTo>
                      <a:pt x="10740" y="16446"/>
                    </a:lnTo>
                    <a:lnTo>
                      <a:pt x="10740" y="16388"/>
                    </a:lnTo>
                    <a:lnTo>
                      <a:pt x="10800" y="16330"/>
                    </a:lnTo>
                    <a:lnTo>
                      <a:pt x="10800" y="16214"/>
                    </a:lnTo>
                    <a:lnTo>
                      <a:pt x="10800" y="16157"/>
                    </a:lnTo>
                    <a:lnTo>
                      <a:pt x="10800" y="16099"/>
                    </a:lnTo>
                    <a:lnTo>
                      <a:pt x="10800" y="15983"/>
                    </a:lnTo>
                    <a:lnTo>
                      <a:pt x="10800" y="15925"/>
                    </a:lnTo>
                    <a:lnTo>
                      <a:pt x="10740" y="15867"/>
                    </a:lnTo>
                    <a:lnTo>
                      <a:pt x="10680" y="15867"/>
                    </a:lnTo>
                    <a:lnTo>
                      <a:pt x="10620" y="15867"/>
                    </a:lnTo>
                    <a:lnTo>
                      <a:pt x="10500" y="15867"/>
                    </a:lnTo>
                    <a:lnTo>
                      <a:pt x="10440" y="15867"/>
                    </a:lnTo>
                    <a:lnTo>
                      <a:pt x="10440" y="15925"/>
                    </a:lnTo>
                    <a:lnTo>
                      <a:pt x="10320" y="15867"/>
                    </a:lnTo>
                    <a:lnTo>
                      <a:pt x="10260" y="15867"/>
                    </a:lnTo>
                    <a:lnTo>
                      <a:pt x="10200" y="15867"/>
                    </a:lnTo>
                    <a:lnTo>
                      <a:pt x="10200" y="15809"/>
                    </a:lnTo>
                    <a:lnTo>
                      <a:pt x="10140" y="15751"/>
                    </a:lnTo>
                    <a:lnTo>
                      <a:pt x="10140" y="15693"/>
                    </a:lnTo>
                    <a:lnTo>
                      <a:pt x="10140" y="15635"/>
                    </a:lnTo>
                    <a:lnTo>
                      <a:pt x="10140" y="15577"/>
                    </a:lnTo>
                    <a:lnTo>
                      <a:pt x="10140" y="15520"/>
                    </a:lnTo>
                    <a:lnTo>
                      <a:pt x="10140" y="15462"/>
                    </a:lnTo>
                    <a:lnTo>
                      <a:pt x="10140" y="15404"/>
                    </a:lnTo>
                    <a:lnTo>
                      <a:pt x="10080" y="15404"/>
                    </a:lnTo>
                    <a:lnTo>
                      <a:pt x="10080" y="15346"/>
                    </a:lnTo>
                    <a:lnTo>
                      <a:pt x="10080" y="15230"/>
                    </a:lnTo>
                    <a:lnTo>
                      <a:pt x="10080" y="15172"/>
                    </a:lnTo>
                    <a:lnTo>
                      <a:pt x="10080" y="15114"/>
                    </a:lnTo>
                    <a:lnTo>
                      <a:pt x="10020" y="15056"/>
                    </a:lnTo>
                    <a:lnTo>
                      <a:pt x="10020" y="14998"/>
                    </a:lnTo>
                    <a:lnTo>
                      <a:pt x="9960" y="14998"/>
                    </a:lnTo>
                    <a:lnTo>
                      <a:pt x="9900" y="14940"/>
                    </a:lnTo>
                    <a:lnTo>
                      <a:pt x="9840" y="14940"/>
                    </a:lnTo>
                    <a:lnTo>
                      <a:pt x="9780" y="14940"/>
                    </a:lnTo>
                    <a:lnTo>
                      <a:pt x="9720" y="14883"/>
                    </a:lnTo>
                    <a:lnTo>
                      <a:pt x="9660" y="14883"/>
                    </a:lnTo>
                    <a:lnTo>
                      <a:pt x="9600" y="14883"/>
                    </a:lnTo>
                    <a:lnTo>
                      <a:pt x="9600" y="14940"/>
                    </a:lnTo>
                    <a:lnTo>
                      <a:pt x="9540" y="14940"/>
                    </a:lnTo>
                    <a:lnTo>
                      <a:pt x="9420" y="14940"/>
                    </a:lnTo>
                    <a:lnTo>
                      <a:pt x="9360" y="14940"/>
                    </a:lnTo>
                    <a:lnTo>
                      <a:pt x="9300" y="14940"/>
                    </a:lnTo>
                    <a:lnTo>
                      <a:pt x="9240" y="14940"/>
                    </a:lnTo>
                    <a:lnTo>
                      <a:pt x="9180" y="14940"/>
                    </a:lnTo>
                    <a:lnTo>
                      <a:pt x="9120" y="14940"/>
                    </a:lnTo>
                    <a:lnTo>
                      <a:pt x="9060" y="14883"/>
                    </a:lnTo>
                    <a:lnTo>
                      <a:pt x="9000" y="14883"/>
                    </a:lnTo>
                    <a:lnTo>
                      <a:pt x="8880" y="14825"/>
                    </a:lnTo>
                    <a:lnTo>
                      <a:pt x="8820" y="14825"/>
                    </a:lnTo>
                    <a:lnTo>
                      <a:pt x="8820" y="14767"/>
                    </a:lnTo>
                    <a:lnTo>
                      <a:pt x="8820" y="14651"/>
                    </a:lnTo>
                    <a:lnTo>
                      <a:pt x="8820" y="14593"/>
                    </a:lnTo>
                    <a:lnTo>
                      <a:pt x="8820" y="14535"/>
                    </a:lnTo>
                    <a:lnTo>
                      <a:pt x="8820" y="14477"/>
                    </a:lnTo>
                    <a:lnTo>
                      <a:pt x="8820" y="14419"/>
                    </a:lnTo>
                    <a:lnTo>
                      <a:pt x="8820" y="14303"/>
                    </a:lnTo>
                    <a:lnTo>
                      <a:pt x="8820" y="14246"/>
                    </a:lnTo>
                    <a:lnTo>
                      <a:pt x="8820" y="14188"/>
                    </a:lnTo>
                    <a:lnTo>
                      <a:pt x="8820" y="14130"/>
                    </a:lnTo>
                    <a:lnTo>
                      <a:pt x="8820" y="14072"/>
                    </a:lnTo>
                    <a:lnTo>
                      <a:pt x="8820" y="13956"/>
                    </a:lnTo>
                    <a:lnTo>
                      <a:pt x="8760" y="13898"/>
                    </a:lnTo>
                    <a:lnTo>
                      <a:pt x="8760" y="13840"/>
                    </a:lnTo>
                    <a:lnTo>
                      <a:pt x="8700" y="13840"/>
                    </a:lnTo>
                    <a:lnTo>
                      <a:pt x="8700" y="13782"/>
                    </a:lnTo>
                    <a:lnTo>
                      <a:pt x="8760" y="13724"/>
                    </a:lnTo>
                    <a:lnTo>
                      <a:pt x="8820" y="13724"/>
                    </a:lnTo>
                    <a:lnTo>
                      <a:pt x="8820" y="13666"/>
                    </a:lnTo>
                    <a:lnTo>
                      <a:pt x="8820" y="13609"/>
                    </a:lnTo>
                    <a:lnTo>
                      <a:pt x="8820" y="13551"/>
                    </a:lnTo>
                    <a:lnTo>
                      <a:pt x="8820" y="13493"/>
                    </a:lnTo>
                    <a:lnTo>
                      <a:pt x="8820" y="13435"/>
                    </a:lnTo>
                    <a:lnTo>
                      <a:pt x="8820" y="13377"/>
                    </a:lnTo>
                    <a:lnTo>
                      <a:pt x="8820" y="13319"/>
                    </a:lnTo>
                    <a:lnTo>
                      <a:pt x="8880" y="13319"/>
                    </a:lnTo>
                    <a:lnTo>
                      <a:pt x="8880" y="13261"/>
                    </a:lnTo>
                    <a:lnTo>
                      <a:pt x="8940" y="13203"/>
                    </a:lnTo>
                    <a:lnTo>
                      <a:pt x="8940" y="13145"/>
                    </a:lnTo>
                    <a:lnTo>
                      <a:pt x="8940" y="13087"/>
                    </a:lnTo>
                    <a:lnTo>
                      <a:pt x="8940" y="13029"/>
                    </a:lnTo>
                    <a:lnTo>
                      <a:pt x="8940" y="12914"/>
                    </a:lnTo>
                    <a:lnTo>
                      <a:pt x="8940" y="12856"/>
                    </a:lnTo>
                    <a:lnTo>
                      <a:pt x="8940" y="12798"/>
                    </a:lnTo>
                    <a:lnTo>
                      <a:pt x="8940" y="12682"/>
                    </a:lnTo>
                    <a:lnTo>
                      <a:pt x="8940" y="12624"/>
                    </a:lnTo>
                    <a:lnTo>
                      <a:pt x="8940" y="12566"/>
                    </a:lnTo>
                    <a:lnTo>
                      <a:pt x="8880" y="12508"/>
                    </a:lnTo>
                    <a:lnTo>
                      <a:pt x="8820" y="12450"/>
                    </a:lnTo>
                    <a:lnTo>
                      <a:pt x="8820" y="12392"/>
                    </a:lnTo>
                    <a:lnTo>
                      <a:pt x="8820" y="12335"/>
                    </a:lnTo>
                    <a:lnTo>
                      <a:pt x="8760" y="12277"/>
                    </a:lnTo>
                    <a:lnTo>
                      <a:pt x="8760" y="12219"/>
                    </a:lnTo>
                    <a:lnTo>
                      <a:pt x="8700" y="12219"/>
                    </a:lnTo>
                    <a:lnTo>
                      <a:pt x="8640" y="12161"/>
                    </a:lnTo>
                    <a:lnTo>
                      <a:pt x="8580" y="12161"/>
                    </a:lnTo>
                    <a:lnTo>
                      <a:pt x="8580" y="12103"/>
                    </a:lnTo>
                    <a:lnTo>
                      <a:pt x="8520" y="12103"/>
                    </a:lnTo>
                    <a:lnTo>
                      <a:pt x="8520" y="12045"/>
                    </a:lnTo>
                    <a:lnTo>
                      <a:pt x="8520" y="11929"/>
                    </a:lnTo>
                    <a:lnTo>
                      <a:pt x="8520" y="11871"/>
                    </a:lnTo>
                    <a:lnTo>
                      <a:pt x="8520" y="11813"/>
                    </a:lnTo>
                    <a:lnTo>
                      <a:pt x="8580" y="11698"/>
                    </a:lnTo>
                    <a:lnTo>
                      <a:pt x="8520" y="11698"/>
                    </a:lnTo>
                    <a:lnTo>
                      <a:pt x="8520" y="11640"/>
                    </a:lnTo>
                    <a:lnTo>
                      <a:pt x="8460" y="11640"/>
                    </a:lnTo>
                    <a:lnTo>
                      <a:pt x="8400" y="11640"/>
                    </a:lnTo>
                    <a:lnTo>
                      <a:pt x="8340" y="11640"/>
                    </a:lnTo>
                    <a:lnTo>
                      <a:pt x="8280" y="11640"/>
                    </a:lnTo>
                    <a:lnTo>
                      <a:pt x="8220" y="11640"/>
                    </a:lnTo>
                    <a:lnTo>
                      <a:pt x="8160" y="11640"/>
                    </a:lnTo>
                    <a:lnTo>
                      <a:pt x="8100" y="11640"/>
                    </a:lnTo>
                    <a:lnTo>
                      <a:pt x="8040" y="11640"/>
                    </a:lnTo>
                    <a:lnTo>
                      <a:pt x="7980" y="11640"/>
                    </a:lnTo>
                    <a:lnTo>
                      <a:pt x="7860" y="11640"/>
                    </a:lnTo>
                    <a:lnTo>
                      <a:pt x="7800" y="11582"/>
                    </a:lnTo>
                    <a:lnTo>
                      <a:pt x="7740" y="11582"/>
                    </a:lnTo>
                    <a:lnTo>
                      <a:pt x="7680" y="11582"/>
                    </a:lnTo>
                    <a:lnTo>
                      <a:pt x="7620" y="11582"/>
                    </a:lnTo>
                    <a:lnTo>
                      <a:pt x="7560" y="11582"/>
                    </a:lnTo>
                    <a:lnTo>
                      <a:pt x="7560" y="11524"/>
                    </a:lnTo>
                    <a:lnTo>
                      <a:pt x="7500" y="11466"/>
                    </a:lnTo>
                    <a:lnTo>
                      <a:pt x="7500" y="11408"/>
                    </a:lnTo>
                    <a:lnTo>
                      <a:pt x="7500" y="11350"/>
                    </a:lnTo>
                    <a:lnTo>
                      <a:pt x="7440" y="11292"/>
                    </a:lnTo>
                    <a:lnTo>
                      <a:pt x="7440" y="11234"/>
                    </a:lnTo>
                    <a:lnTo>
                      <a:pt x="7440" y="11176"/>
                    </a:lnTo>
                    <a:lnTo>
                      <a:pt x="7380" y="11118"/>
                    </a:lnTo>
                    <a:lnTo>
                      <a:pt x="7380" y="11061"/>
                    </a:lnTo>
                    <a:lnTo>
                      <a:pt x="7380" y="11003"/>
                    </a:lnTo>
                    <a:lnTo>
                      <a:pt x="7440" y="11003"/>
                    </a:lnTo>
                    <a:lnTo>
                      <a:pt x="7440" y="10945"/>
                    </a:lnTo>
                    <a:lnTo>
                      <a:pt x="7500" y="10887"/>
                    </a:lnTo>
                    <a:lnTo>
                      <a:pt x="7500" y="10829"/>
                    </a:lnTo>
                    <a:lnTo>
                      <a:pt x="7500" y="10771"/>
                    </a:lnTo>
                    <a:lnTo>
                      <a:pt x="7440" y="10713"/>
                    </a:lnTo>
                    <a:lnTo>
                      <a:pt x="7380" y="10597"/>
                    </a:lnTo>
                    <a:lnTo>
                      <a:pt x="7380" y="10539"/>
                    </a:lnTo>
                    <a:lnTo>
                      <a:pt x="7380" y="10482"/>
                    </a:lnTo>
                    <a:lnTo>
                      <a:pt x="7380" y="10424"/>
                    </a:lnTo>
                    <a:lnTo>
                      <a:pt x="7320" y="10308"/>
                    </a:lnTo>
                    <a:lnTo>
                      <a:pt x="7320" y="10250"/>
                    </a:lnTo>
                    <a:lnTo>
                      <a:pt x="7260" y="10250"/>
                    </a:lnTo>
                    <a:lnTo>
                      <a:pt x="7200" y="10192"/>
                    </a:lnTo>
                    <a:lnTo>
                      <a:pt x="7140" y="10134"/>
                    </a:lnTo>
                    <a:lnTo>
                      <a:pt x="7080" y="10134"/>
                    </a:lnTo>
                    <a:lnTo>
                      <a:pt x="7080" y="10076"/>
                    </a:lnTo>
                    <a:lnTo>
                      <a:pt x="7020" y="10076"/>
                    </a:lnTo>
                    <a:lnTo>
                      <a:pt x="6900" y="10018"/>
                    </a:lnTo>
                    <a:lnTo>
                      <a:pt x="6840" y="10018"/>
                    </a:lnTo>
                    <a:lnTo>
                      <a:pt x="6780" y="10076"/>
                    </a:lnTo>
                    <a:lnTo>
                      <a:pt x="6720" y="10076"/>
                    </a:lnTo>
                    <a:lnTo>
                      <a:pt x="6660" y="10076"/>
                    </a:lnTo>
                    <a:lnTo>
                      <a:pt x="6600" y="10076"/>
                    </a:lnTo>
                    <a:lnTo>
                      <a:pt x="6600" y="10018"/>
                    </a:lnTo>
                    <a:lnTo>
                      <a:pt x="6540" y="10018"/>
                    </a:lnTo>
                    <a:lnTo>
                      <a:pt x="6540" y="9960"/>
                    </a:lnTo>
                    <a:lnTo>
                      <a:pt x="6420" y="9902"/>
                    </a:lnTo>
                    <a:lnTo>
                      <a:pt x="6360" y="9845"/>
                    </a:lnTo>
                    <a:lnTo>
                      <a:pt x="6300" y="9845"/>
                    </a:lnTo>
                    <a:lnTo>
                      <a:pt x="6180" y="9845"/>
                    </a:lnTo>
                    <a:lnTo>
                      <a:pt x="6120" y="9845"/>
                    </a:lnTo>
                    <a:lnTo>
                      <a:pt x="6120" y="9787"/>
                    </a:lnTo>
                    <a:lnTo>
                      <a:pt x="6060" y="9787"/>
                    </a:lnTo>
                    <a:lnTo>
                      <a:pt x="5940" y="9787"/>
                    </a:lnTo>
                    <a:lnTo>
                      <a:pt x="5940" y="9729"/>
                    </a:lnTo>
                    <a:lnTo>
                      <a:pt x="5880" y="9671"/>
                    </a:lnTo>
                    <a:lnTo>
                      <a:pt x="5880" y="9613"/>
                    </a:lnTo>
                    <a:lnTo>
                      <a:pt x="5820" y="9555"/>
                    </a:lnTo>
                    <a:lnTo>
                      <a:pt x="5760" y="9555"/>
                    </a:lnTo>
                    <a:lnTo>
                      <a:pt x="5700" y="9555"/>
                    </a:lnTo>
                    <a:lnTo>
                      <a:pt x="5640" y="9555"/>
                    </a:lnTo>
                    <a:lnTo>
                      <a:pt x="5460" y="9555"/>
                    </a:lnTo>
                    <a:lnTo>
                      <a:pt x="5400" y="9555"/>
                    </a:lnTo>
                    <a:lnTo>
                      <a:pt x="5340" y="9555"/>
                    </a:lnTo>
                    <a:lnTo>
                      <a:pt x="5280" y="9497"/>
                    </a:lnTo>
                    <a:lnTo>
                      <a:pt x="5160" y="9497"/>
                    </a:lnTo>
                    <a:lnTo>
                      <a:pt x="5100" y="9439"/>
                    </a:lnTo>
                    <a:lnTo>
                      <a:pt x="5040" y="9439"/>
                    </a:lnTo>
                    <a:lnTo>
                      <a:pt x="4980" y="9381"/>
                    </a:lnTo>
                    <a:lnTo>
                      <a:pt x="4860" y="9265"/>
                    </a:lnTo>
                    <a:lnTo>
                      <a:pt x="4800" y="9208"/>
                    </a:lnTo>
                    <a:lnTo>
                      <a:pt x="4740" y="9150"/>
                    </a:lnTo>
                    <a:lnTo>
                      <a:pt x="4740" y="9092"/>
                    </a:lnTo>
                    <a:lnTo>
                      <a:pt x="4680" y="9092"/>
                    </a:lnTo>
                    <a:lnTo>
                      <a:pt x="4680" y="9034"/>
                    </a:lnTo>
                    <a:lnTo>
                      <a:pt x="4680" y="8976"/>
                    </a:lnTo>
                    <a:lnTo>
                      <a:pt x="4680" y="8918"/>
                    </a:lnTo>
                    <a:lnTo>
                      <a:pt x="4620" y="8860"/>
                    </a:lnTo>
                    <a:lnTo>
                      <a:pt x="4680" y="8802"/>
                    </a:lnTo>
                    <a:lnTo>
                      <a:pt x="4680" y="8744"/>
                    </a:lnTo>
                    <a:lnTo>
                      <a:pt x="4740" y="8686"/>
                    </a:lnTo>
                    <a:lnTo>
                      <a:pt x="4740" y="8571"/>
                    </a:lnTo>
                    <a:lnTo>
                      <a:pt x="4740" y="8513"/>
                    </a:lnTo>
                    <a:lnTo>
                      <a:pt x="4740" y="8455"/>
                    </a:lnTo>
                    <a:lnTo>
                      <a:pt x="4740" y="8397"/>
                    </a:lnTo>
                    <a:lnTo>
                      <a:pt x="4740" y="8281"/>
                    </a:lnTo>
                    <a:lnTo>
                      <a:pt x="4740" y="8223"/>
                    </a:lnTo>
                    <a:lnTo>
                      <a:pt x="4740" y="8165"/>
                    </a:lnTo>
                    <a:lnTo>
                      <a:pt x="4740" y="8107"/>
                    </a:lnTo>
                    <a:lnTo>
                      <a:pt x="4680" y="8107"/>
                    </a:lnTo>
                    <a:lnTo>
                      <a:pt x="4680" y="8049"/>
                    </a:lnTo>
                    <a:lnTo>
                      <a:pt x="4620" y="8049"/>
                    </a:lnTo>
                    <a:lnTo>
                      <a:pt x="4620" y="7991"/>
                    </a:lnTo>
                    <a:lnTo>
                      <a:pt x="4560" y="7991"/>
                    </a:lnTo>
                    <a:lnTo>
                      <a:pt x="4440" y="7991"/>
                    </a:lnTo>
                    <a:lnTo>
                      <a:pt x="4380" y="7991"/>
                    </a:lnTo>
                    <a:lnTo>
                      <a:pt x="4320" y="8049"/>
                    </a:lnTo>
                    <a:lnTo>
                      <a:pt x="4260" y="8049"/>
                    </a:lnTo>
                    <a:lnTo>
                      <a:pt x="4200" y="8049"/>
                    </a:lnTo>
                    <a:lnTo>
                      <a:pt x="4140" y="8049"/>
                    </a:lnTo>
                    <a:lnTo>
                      <a:pt x="4080" y="8049"/>
                    </a:lnTo>
                    <a:lnTo>
                      <a:pt x="4020" y="8049"/>
                    </a:lnTo>
                    <a:lnTo>
                      <a:pt x="3960" y="8049"/>
                    </a:lnTo>
                    <a:lnTo>
                      <a:pt x="3960" y="8107"/>
                    </a:lnTo>
                    <a:lnTo>
                      <a:pt x="3900" y="8107"/>
                    </a:lnTo>
                    <a:lnTo>
                      <a:pt x="3840" y="8223"/>
                    </a:lnTo>
                    <a:lnTo>
                      <a:pt x="3780" y="8223"/>
                    </a:lnTo>
                    <a:lnTo>
                      <a:pt x="3780" y="8281"/>
                    </a:lnTo>
                    <a:lnTo>
                      <a:pt x="3720" y="8281"/>
                    </a:lnTo>
                    <a:lnTo>
                      <a:pt x="3720" y="8339"/>
                    </a:lnTo>
                    <a:lnTo>
                      <a:pt x="3660" y="8397"/>
                    </a:lnTo>
                    <a:lnTo>
                      <a:pt x="3600" y="8455"/>
                    </a:lnTo>
                    <a:lnTo>
                      <a:pt x="3540" y="8455"/>
                    </a:lnTo>
                    <a:lnTo>
                      <a:pt x="3540" y="8513"/>
                    </a:lnTo>
                    <a:lnTo>
                      <a:pt x="3480" y="8513"/>
                    </a:lnTo>
                    <a:lnTo>
                      <a:pt x="3480" y="8571"/>
                    </a:lnTo>
                    <a:lnTo>
                      <a:pt x="3360" y="8571"/>
                    </a:lnTo>
                    <a:lnTo>
                      <a:pt x="3300" y="8628"/>
                    </a:lnTo>
                    <a:lnTo>
                      <a:pt x="3240" y="8628"/>
                    </a:lnTo>
                    <a:lnTo>
                      <a:pt x="3180" y="8686"/>
                    </a:lnTo>
                    <a:lnTo>
                      <a:pt x="3120" y="8686"/>
                    </a:lnTo>
                    <a:lnTo>
                      <a:pt x="3060" y="8686"/>
                    </a:lnTo>
                    <a:lnTo>
                      <a:pt x="3060" y="8744"/>
                    </a:lnTo>
                    <a:lnTo>
                      <a:pt x="3000" y="8744"/>
                    </a:lnTo>
                    <a:lnTo>
                      <a:pt x="2940" y="8744"/>
                    </a:lnTo>
                    <a:lnTo>
                      <a:pt x="2880" y="8744"/>
                    </a:lnTo>
                    <a:lnTo>
                      <a:pt x="2760" y="8744"/>
                    </a:lnTo>
                    <a:lnTo>
                      <a:pt x="2700" y="8744"/>
                    </a:lnTo>
                    <a:lnTo>
                      <a:pt x="2640" y="8744"/>
                    </a:lnTo>
                    <a:lnTo>
                      <a:pt x="2580" y="8744"/>
                    </a:lnTo>
                    <a:lnTo>
                      <a:pt x="2520" y="8686"/>
                    </a:lnTo>
                    <a:lnTo>
                      <a:pt x="2460" y="8686"/>
                    </a:lnTo>
                    <a:lnTo>
                      <a:pt x="2400" y="8686"/>
                    </a:lnTo>
                    <a:lnTo>
                      <a:pt x="2340" y="8686"/>
                    </a:lnTo>
                    <a:lnTo>
                      <a:pt x="2280" y="8686"/>
                    </a:lnTo>
                    <a:lnTo>
                      <a:pt x="2220" y="8686"/>
                    </a:lnTo>
                    <a:lnTo>
                      <a:pt x="2160" y="8686"/>
                    </a:lnTo>
                    <a:lnTo>
                      <a:pt x="2100" y="8686"/>
                    </a:lnTo>
                    <a:lnTo>
                      <a:pt x="2100" y="8744"/>
                    </a:lnTo>
                    <a:lnTo>
                      <a:pt x="2040" y="8744"/>
                    </a:lnTo>
                    <a:lnTo>
                      <a:pt x="1980" y="8744"/>
                    </a:lnTo>
                    <a:lnTo>
                      <a:pt x="1920" y="8744"/>
                    </a:lnTo>
                    <a:lnTo>
                      <a:pt x="1860" y="8744"/>
                    </a:lnTo>
                    <a:lnTo>
                      <a:pt x="1860" y="8686"/>
                    </a:lnTo>
                    <a:lnTo>
                      <a:pt x="1800" y="8686"/>
                    </a:lnTo>
                    <a:lnTo>
                      <a:pt x="1800" y="8628"/>
                    </a:lnTo>
                    <a:lnTo>
                      <a:pt x="1800" y="8571"/>
                    </a:lnTo>
                    <a:lnTo>
                      <a:pt x="1800" y="8513"/>
                    </a:lnTo>
                    <a:lnTo>
                      <a:pt x="1800" y="8455"/>
                    </a:lnTo>
                    <a:lnTo>
                      <a:pt x="1800" y="8397"/>
                    </a:lnTo>
                    <a:lnTo>
                      <a:pt x="1800" y="8339"/>
                    </a:lnTo>
                    <a:lnTo>
                      <a:pt x="1800" y="8281"/>
                    </a:lnTo>
                    <a:lnTo>
                      <a:pt x="1800" y="8223"/>
                    </a:lnTo>
                    <a:lnTo>
                      <a:pt x="1800" y="8165"/>
                    </a:lnTo>
                    <a:lnTo>
                      <a:pt x="1800" y="8107"/>
                    </a:lnTo>
                    <a:lnTo>
                      <a:pt x="1800" y="8049"/>
                    </a:lnTo>
                    <a:lnTo>
                      <a:pt x="1800" y="7991"/>
                    </a:lnTo>
                    <a:lnTo>
                      <a:pt x="1800" y="7934"/>
                    </a:lnTo>
                    <a:lnTo>
                      <a:pt x="1800" y="7876"/>
                    </a:lnTo>
                    <a:lnTo>
                      <a:pt x="1800" y="7818"/>
                    </a:lnTo>
                    <a:lnTo>
                      <a:pt x="1740" y="7876"/>
                    </a:lnTo>
                    <a:lnTo>
                      <a:pt x="1680" y="7934"/>
                    </a:lnTo>
                    <a:lnTo>
                      <a:pt x="1620" y="7934"/>
                    </a:lnTo>
                    <a:lnTo>
                      <a:pt x="1620" y="7991"/>
                    </a:lnTo>
                    <a:lnTo>
                      <a:pt x="1560" y="8049"/>
                    </a:lnTo>
                    <a:lnTo>
                      <a:pt x="1440" y="8107"/>
                    </a:lnTo>
                    <a:lnTo>
                      <a:pt x="1380" y="8165"/>
                    </a:lnTo>
                    <a:lnTo>
                      <a:pt x="1320" y="8165"/>
                    </a:lnTo>
                    <a:lnTo>
                      <a:pt x="1200" y="8165"/>
                    </a:lnTo>
                    <a:lnTo>
                      <a:pt x="1140" y="8165"/>
                    </a:lnTo>
                    <a:lnTo>
                      <a:pt x="1080" y="8165"/>
                    </a:lnTo>
                    <a:lnTo>
                      <a:pt x="960" y="8165"/>
                    </a:lnTo>
                    <a:lnTo>
                      <a:pt x="900" y="8107"/>
                    </a:lnTo>
                    <a:lnTo>
                      <a:pt x="900" y="8049"/>
                    </a:lnTo>
                    <a:lnTo>
                      <a:pt x="840" y="7991"/>
                    </a:lnTo>
                    <a:lnTo>
                      <a:pt x="840" y="7934"/>
                    </a:lnTo>
                    <a:lnTo>
                      <a:pt x="780" y="7934"/>
                    </a:lnTo>
                    <a:lnTo>
                      <a:pt x="720" y="7934"/>
                    </a:lnTo>
                    <a:lnTo>
                      <a:pt x="660" y="7934"/>
                    </a:lnTo>
                    <a:lnTo>
                      <a:pt x="600" y="7876"/>
                    </a:lnTo>
                    <a:lnTo>
                      <a:pt x="480" y="7876"/>
                    </a:lnTo>
                    <a:lnTo>
                      <a:pt x="420" y="7876"/>
                    </a:lnTo>
                    <a:lnTo>
                      <a:pt x="420" y="7818"/>
                    </a:lnTo>
                    <a:lnTo>
                      <a:pt x="480" y="7702"/>
                    </a:lnTo>
                    <a:lnTo>
                      <a:pt x="480" y="7644"/>
                    </a:lnTo>
                    <a:lnTo>
                      <a:pt x="420" y="7586"/>
                    </a:lnTo>
                    <a:lnTo>
                      <a:pt x="360" y="7528"/>
                    </a:lnTo>
                    <a:lnTo>
                      <a:pt x="240" y="7470"/>
                    </a:lnTo>
                    <a:lnTo>
                      <a:pt x="240" y="7412"/>
                    </a:lnTo>
                    <a:lnTo>
                      <a:pt x="240" y="7354"/>
                    </a:lnTo>
                    <a:lnTo>
                      <a:pt x="180" y="7354"/>
                    </a:lnTo>
                    <a:lnTo>
                      <a:pt x="120" y="7297"/>
                    </a:lnTo>
                    <a:lnTo>
                      <a:pt x="120" y="7239"/>
                    </a:lnTo>
                    <a:lnTo>
                      <a:pt x="120" y="7181"/>
                    </a:lnTo>
                    <a:lnTo>
                      <a:pt x="120" y="7123"/>
                    </a:lnTo>
                    <a:lnTo>
                      <a:pt x="60" y="7065"/>
                    </a:lnTo>
                    <a:lnTo>
                      <a:pt x="60" y="7007"/>
                    </a:lnTo>
                    <a:lnTo>
                      <a:pt x="0" y="6949"/>
                    </a:lnTo>
                    <a:lnTo>
                      <a:pt x="0" y="6891"/>
                    </a:lnTo>
                    <a:lnTo>
                      <a:pt x="0" y="6833"/>
                    </a:lnTo>
                    <a:lnTo>
                      <a:pt x="60" y="6775"/>
                    </a:lnTo>
                    <a:lnTo>
                      <a:pt x="60" y="6660"/>
                    </a:lnTo>
                    <a:lnTo>
                      <a:pt x="120" y="6660"/>
                    </a:lnTo>
                    <a:lnTo>
                      <a:pt x="120" y="6602"/>
                    </a:lnTo>
                    <a:lnTo>
                      <a:pt x="120" y="6544"/>
                    </a:lnTo>
                    <a:lnTo>
                      <a:pt x="180" y="6486"/>
                    </a:lnTo>
                    <a:lnTo>
                      <a:pt x="180" y="6428"/>
                    </a:lnTo>
                    <a:lnTo>
                      <a:pt x="180" y="6370"/>
                    </a:lnTo>
                    <a:lnTo>
                      <a:pt x="300" y="6370"/>
                    </a:lnTo>
                    <a:lnTo>
                      <a:pt x="360" y="6370"/>
                    </a:lnTo>
                    <a:lnTo>
                      <a:pt x="420" y="6370"/>
                    </a:lnTo>
                    <a:lnTo>
                      <a:pt x="420" y="6254"/>
                    </a:lnTo>
                    <a:lnTo>
                      <a:pt x="420" y="6196"/>
                    </a:lnTo>
                    <a:lnTo>
                      <a:pt x="420" y="6138"/>
                    </a:lnTo>
                    <a:lnTo>
                      <a:pt x="420" y="6080"/>
                    </a:lnTo>
                    <a:lnTo>
                      <a:pt x="420" y="6023"/>
                    </a:lnTo>
                    <a:lnTo>
                      <a:pt x="420" y="5965"/>
                    </a:lnTo>
                    <a:lnTo>
                      <a:pt x="480" y="5849"/>
                    </a:lnTo>
                    <a:lnTo>
                      <a:pt x="540" y="5791"/>
                    </a:lnTo>
                    <a:lnTo>
                      <a:pt x="600" y="5733"/>
                    </a:lnTo>
                    <a:lnTo>
                      <a:pt x="600" y="5675"/>
                    </a:lnTo>
                    <a:lnTo>
                      <a:pt x="720" y="5617"/>
                    </a:lnTo>
                    <a:lnTo>
                      <a:pt x="720" y="5559"/>
                    </a:lnTo>
                    <a:lnTo>
                      <a:pt x="780" y="5501"/>
                    </a:lnTo>
                    <a:lnTo>
                      <a:pt x="840" y="5501"/>
                    </a:lnTo>
                    <a:lnTo>
                      <a:pt x="900" y="5443"/>
                    </a:lnTo>
                    <a:lnTo>
                      <a:pt x="1020" y="5386"/>
                    </a:lnTo>
                    <a:lnTo>
                      <a:pt x="1080" y="5328"/>
                    </a:lnTo>
                    <a:lnTo>
                      <a:pt x="1140" y="5328"/>
                    </a:lnTo>
                    <a:lnTo>
                      <a:pt x="1200" y="5270"/>
                    </a:lnTo>
                    <a:lnTo>
                      <a:pt x="1260" y="5270"/>
                    </a:lnTo>
                    <a:lnTo>
                      <a:pt x="1320" y="5270"/>
                    </a:lnTo>
                    <a:lnTo>
                      <a:pt x="1380" y="5270"/>
                    </a:lnTo>
                    <a:lnTo>
                      <a:pt x="1380" y="5212"/>
                    </a:lnTo>
                    <a:lnTo>
                      <a:pt x="1440" y="5212"/>
                    </a:lnTo>
                    <a:lnTo>
                      <a:pt x="1560" y="5212"/>
                    </a:lnTo>
                    <a:lnTo>
                      <a:pt x="1620" y="5154"/>
                    </a:lnTo>
                    <a:lnTo>
                      <a:pt x="1680" y="5154"/>
                    </a:lnTo>
                    <a:lnTo>
                      <a:pt x="1740" y="5154"/>
                    </a:lnTo>
                    <a:lnTo>
                      <a:pt x="1860" y="5096"/>
                    </a:lnTo>
                    <a:lnTo>
                      <a:pt x="1920" y="5096"/>
                    </a:lnTo>
                    <a:lnTo>
                      <a:pt x="1980" y="5096"/>
                    </a:lnTo>
                    <a:lnTo>
                      <a:pt x="2040" y="5096"/>
                    </a:lnTo>
                    <a:lnTo>
                      <a:pt x="2100" y="5096"/>
                    </a:lnTo>
                    <a:lnTo>
                      <a:pt x="2100" y="5038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6" name="Shape 76"/>
              <p:cNvSpPr/>
              <p:nvPr/>
            </p:nvSpPr>
            <p:spPr>
              <a:xfrm>
                <a:off x="687243" y="1319810"/>
                <a:ext cx="55110" cy="82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150" y="1029"/>
                    </a:moveTo>
                    <a:lnTo>
                      <a:pt x="12150" y="3086"/>
                    </a:lnTo>
                    <a:lnTo>
                      <a:pt x="12150" y="4114"/>
                    </a:lnTo>
                    <a:lnTo>
                      <a:pt x="12150" y="5143"/>
                    </a:lnTo>
                    <a:lnTo>
                      <a:pt x="12150" y="6171"/>
                    </a:lnTo>
                    <a:lnTo>
                      <a:pt x="12150" y="7200"/>
                    </a:lnTo>
                    <a:lnTo>
                      <a:pt x="10800" y="8229"/>
                    </a:lnTo>
                    <a:lnTo>
                      <a:pt x="10800" y="7200"/>
                    </a:lnTo>
                    <a:lnTo>
                      <a:pt x="10800" y="8229"/>
                    </a:lnTo>
                    <a:lnTo>
                      <a:pt x="9450" y="9257"/>
                    </a:lnTo>
                    <a:lnTo>
                      <a:pt x="9450" y="11314"/>
                    </a:lnTo>
                    <a:lnTo>
                      <a:pt x="8100" y="12343"/>
                    </a:lnTo>
                    <a:lnTo>
                      <a:pt x="6750" y="13371"/>
                    </a:lnTo>
                    <a:lnTo>
                      <a:pt x="6750" y="14400"/>
                    </a:lnTo>
                    <a:lnTo>
                      <a:pt x="5400" y="14400"/>
                    </a:lnTo>
                    <a:lnTo>
                      <a:pt x="2700" y="14400"/>
                    </a:lnTo>
                    <a:lnTo>
                      <a:pt x="2700" y="15429"/>
                    </a:lnTo>
                    <a:lnTo>
                      <a:pt x="2700" y="16457"/>
                    </a:lnTo>
                    <a:lnTo>
                      <a:pt x="2700" y="17486"/>
                    </a:lnTo>
                    <a:lnTo>
                      <a:pt x="1350" y="17486"/>
                    </a:lnTo>
                    <a:lnTo>
                      <a:pt x="1350" y="18514"/>
                    </a:lnTo>
                    <a:lnTo>
                      <a:pt x="0" y="18514"/>
                    </a:lnTo>
                    <a:lnTo>
                      <a:pt x="0" y="19543"/>
                    </a:lnTo>
                    <a:lnTo>
                      <a:pt x="1350" y="20571"/>
                    </a:lnTo>
                    <a:lnTo>
                      <a:pt x="2700" y="21600"/>
                    </a:lnTo>
                    <a:lnTo>
                      <a:pt x="2700" y="20571"/>
                    </a:lnTo>
                    <a:lnTo>
                      <a:pt x="2700" y="19543"/>
                    </a:lnTo>
                    <a:lnTo>
                      <a:pt x="4050" y="19543"/>
                    </a:lnTo>
                    <a:lnTo>
                      <a:pt x="5400" y="19543"/>
                    </a:lnTo>
                    <a:lnTo>
                      <a:pt x="6750" y="19543"/>
                    </a:lnTo>
                    <a:lnTo>
                      <a:pt x="8100" y="18514"/>
                    </a:lnTo>
                    <a:lnTo>
                      <a:pt x="9450" y="17486"/>
                    </a:lnTo>
                    <a:lnTo>
                      <a:pt x="10800" y="17486"/>
                    </a:lnTo>
                    <a:lnTo>
                      <a:pt x="12150" y="16457"/>
                    </a:lnTo>
                    <a:lnTo>
                      <a:pt x="13500" y="16457"/>
                    </a:lnTo>
                    <a:lnTo>
                      <a:pt x="13500" y="15429"/>
                    </a:lnTo>
                    <a:lnTo>
                      <a:pt x="13500" y="14400"/>
                    </a:lnTo>
                    <a:lnTo>
                      <a:pt x="13500" y="13371"/>
                    </a:lnTo>
                    <a:lnTo>
                      <a:pt x="13500" y="12343"/>
                    </a:lnTo>
                    <a:lnTo>
                      <a:pt x="14850" y="11314"/>
                    </a:lnTo>
                    <a:lnTo>
                      <a:pt x="16200" y="10286"/>
                    </a:lnTo>
                    <a:lnTo>
                      <a:pt x="17550" y="10286"/>
                    </a:lnTo>
                    <a:lnTo>
                      <a:pt x="18900" y="9257"/>
                    </a:lnTo>
                    <a:lnTo>
                      <a:pt x="20250" y="8229"/>
                    </a:lnTo>
                    <a:lnTo>
                      <a:pt x="20250" y="7200"/>
                    </a:lnTo>
                    <a:lnTo>
                      <a:pt x="20250" y="6171"/>
                    </a:lnTo>
                    <a:lnTo>
                      <a:pt x="18900" y="5143"/>
                    </a:lnTo>
                    <a:lnTo>
                      <a:pt x="20250" y="5143"/>
                    </a:lnTo>
                    <a:lnTo>
                      <a:pt x="21600" y="5143"/>
                    </a:lnTo>
                    <a:lnTo>
                      <a:pt x="21600" y="3086"/>
                    </a:lnTo>
                    <a:lnTo>
                      <a:pt x="20250" y="3086"/>
                    </a:lnTo>
                    <a:lnTo>
                      <a:pt x="18900" y="4114"/>
                    </a:lnTo>
                    <a:lnTo>
                      <a:pt x="17550" y="4114"/>
                    </a:lnTo>
                    <a:lnTo>
                      <a:pt x="16200" y="4114"/>
                    </a:lnTo>
                    <a:lnTo>
                      <a:pt x="14850" y="4114"/>
                    </a:lnTo>
                    <a:lnTo>
                      <a:pt x="14850" y="3086"/>
                    </a:lnTo>
                    <a:lnTo>
                      <a:pt x="13500" y="3086"/>
                    </a:lnTo>
                    <a:lnTo>
                      <a:pt x="13500" y="2057"/>
                    </a:lnTo>
                    <a:lnTo>
                      <a:pt x="13500" y="1029"/>
                    </a:lnTo>
                    <a:lnTo>
                      <a:pt x="13500" y="0"/>
                    </a:lnTo>
                    <a:lnTo>
                      <a:pt x="12150" y="1029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745104" y="172711"/>
                <a:ext cx="20667" cy="19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00" y="8640"/>
                    </a:moveTo>
                    <a:lnTo>
                      <a:pt x="10800" y="8640"/>
                    </a:lnTo>
                    <a:lnTo>
                      <a:pt x="18000" y="12960"/>
                    </a:lnTo>
                    <a:lnTo>
                      <a:pt x="21600" y="12960"/>
                    </a:lnTo>
                    <a:lnTo>
                      <a:pt x="18000" y="21600"/>
                    </a:lnTo>
                    <a:lnTo>
                      <a:pt x="14400" y="21600"/>
                    </a:lnTo>
                    <a:lnTo>
                      <a:pt x="10800" y="17280"/>
                    </a:lnTo>
                    <a:lnTo>
                      <a:pt x="3600" y="17280"/>
                    </a:lnTo>
                    <a:lnTo>
                      <a:pt x="0" y="12960"/>
                    </a:lnTo>
                    <a:lnTo>
                      <a:pt x="0" y="8640"/>
                    </a:lnTo>
                    <a:lnTo>
                      <a:pt x="3600" y="4320"/>
                    </a:lnTo>
                    <a:lnTo>
                      <a:pt x="7200" y="0"/>
                    </a:lnTo>
                    <a:lnTo>
                      <a:pt x="7200" y="864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745294" y="202719"/>
                <a:ext cx="65443" cy="58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880"/>
                    </a:moveTo>
                    <a:lnTo>
                      <a:pt x="20463" y="1440"/>
                    </a:lnTo>
                    <a:lnTo>
                      <a:pt x="19326" y="1440"/>
                    </a:lnTo>
                    <a:lnTo>
                      <a:pt x="18189" y="1440"/>
                    </a:lnTo>
                    <a:lnTo>
                      <a:pt x="17053" y="0"/>
                    </a:lnTo>
                    <a:lnTo>
                      <a:pt x="17053" y="1440"/>
                    </a:lnTo>
                    <a:lnTo>
                      <a:pt x="15916" y="1440"/>
                    </a:lnTo>
                    <a:lnTo>
                      <a:pt x="13642" y="1440"/>
                    </a:lnTo>
                    <a:lnTo>
                      <a:pt x="12505" y="1440"/>
                    </a:lnTo>
                    <a:lnTo>
                      <a:pt x="11368" y="1440"/>
                    </a:lnTo>
                    <a:lnTo>
                      <a:pt x="10232" y="1440"/>
                    </a:lnTo>
                    <a:lnTo>
                      <a:pt x="9095" y="1440"/>
                    </a:lnTo>
                    <a:lnTo>
                      <a:pt x="7958" y="1440"/>
                    </a:lnTo>
                    <a:lnTo>
                      <a:pt x="6821" y="1440"/>
                    </a:lnTo>
                    <a:lnTo>
                      <a:pt x="5684" y="1440"/>
                    </a:lnTo>
                    <a:lnTo>
                      <a:pt x="4547" y="1440"/>
                    </a:lnTo>
                    <a:lnTo>
                      <a:pt x="3411" y="1440"/>
                    </a:lnTo>
                    <a:lnTo>
                      <a:pt x="2274" y="1440"/>
                    </a:lnTo>
                    <a:lnTo>
                      <a:pt x="2274" y="2880"/>
                    </a:lnTo>
                    <a:lnTo>
                      <a:pt x="1137" y="2880"/>
                    </a:lnTo>
                    <a:lnTo>
                      <a:pt x="0" y="2880"/>
                    </a:lnTo>
                    <a:lnTo>
                      <a:pt x="0" y="4320"/>
                    </a:lnTo>
                    <a:lnTo>
                      <a:pt x="0" y="5760"/>
                    </a:lnTo>
                    <a:lnTo>
                      <a:pt x="0" y="7200"/>
                    </a:lnTo>
                    <a:lnTo>
                      <a:pt x="0" y="8640"/>
                    </a:lnTo>
                    <a:lnTo>
                      <a:pt x="0" y="10080"/>
                    </a:lnTo>
                    <a:lnTo>
                      <a:pt x="0" y="11520"/>
                    </a:lnTo>
                    <a:lnTo>
                      <a:pt x="0" y="12960"/>
                    </a:lnTo>
                    <a:lnTo>
                      <a:pt x="0" y="14400"/>
                    </a:lnTo>
                    <a:lnTo>
                      <a:pt x="0" y="15840"/>
                    </a:lnTo>
                    <a:lnTo>
                      <a:pt x="0" y="17280"/>
                    </a:lnTo>
                    <a:lnTo>
                      <a:pt x="0" y="18720"/>
                    </a:lnTo>
                    <a:lnTo>
                      <a:pt x="0" y="20160"/>
                    </a:lnTo>
                    <a:lnTo>
                      <a:pt x="1137" y="20160"/>
                    </a:lnTo>
                    <a:lnTo>
                      <a:pt x="1137" y="21600"/>
                    </a:lnTo>
                    <a:lnTo>
                      <a:pt x="2274" y="21600"/>
                    </a:lnTo>
                    <a:lnTo>
                      <a:pt x="3411" y="21600"/>
                    </a:lnTo>
                    <a:lnTo>
                      <a:pt x="4547" y="21600"/>
                    </a:lnTo>
                    <a:lnTo>
                      <a:pt x="5684" y="21600"/>
                    </a:lnTo>
                    <a:lnTo>
                      <a:pt x="6821" y="21600"/>
                    </a:lnTo>
                    <a:lnTo>
                      <a:pt x="7958" y="21600"/>
                    </a:lnTo>
                    <a:lnTo>
                      <a:pt x="9095" y="21600"/>
                    </a:lnTo>
                    <a:lnTo>
                      <a:pt x="10232" y="21600"/>
                    </a:lnTo>
                    <a:lnTo>
                      <a:pt x="11368" y="21600"/>
                    </a:lnTo>
                    <a:lnTo>
                      <a:pt x="11368" y="20160"/>
                    </a:lnTo>
                    <a:lnTo>
                      <a:pt x="12505" y="20160"/>
                    </a:lnTo>
                    <a:lnTo>
                      <a:pt x="13642" y="20160"/>
                    </a:lnTo>
                    <a:lnTo>
                      <a:pt x="14779" y="18720"/>
                    </a:lnTo>
                    <a:lnTo>
                      <a:pt x="15916" y="18720"/>
                    </a:lnTo>
                    <a:lnTo>
                      <a:pt x="15916" y="17280"/>
                    </a:lnTo>
                    <a:lnTo>
                      <a:pt x="17053" y="17280"/>
                    </a:lnTo>
                    <a:lnTo>
                      <a:pt x="18189" y="15840"/>
                    </a:lnTo>
                    <a:lnTo>
                      <a:pt x="19326" y="14400"/>
                    </a:lnTo>
                    <a:lnTo>
                      <a:pt x="19326" y="12960"/>
                    </a:lnTo>
                    <a:lnTo>
                      <a:pt x="20463" y="12960"/>
                    </a:lnTo>
                    <a:lnTo>
                      <a:pt x="20463" y="11520"/>
                    </a:lnTo>
                    <a:lnTo>
                      <a:pt x="21600" y="10080"/>
                    </a:lnTo>
                    <a:lnTo>
                      <a:pt x="21600" y="8640"/>
                    </a:lnTo>
                    <a:lnTo>
                      <a:pt x="21600" y="7200"/>
                    </a:lnTo>
                    <a:lnTo>
                      <a:pt x="21600" y="5760"/>
                    </a:lnTo>
                    <a:lnTo>
                      <a:pt x="21600" y="4320"/>
                    </a:lnTo>
                    <a:lnTo>
                      <a:pt x="21600" y="288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722526" y="191356"/>
                <a:ext cx="20667" cy="27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0" y="9257"/>
                    </a:moveTo>
                    <a:lnTo>
                      <a:pt x="18000" y="6171"/>
                    </a:lnTo>
                    <a:lnTo>
                      <a:pt x="14400" y="6171"/>
                    </a:lnTo>
                    <a:lnTo>
                      <a:pt x="14400" y="3086"/>
                    </a:lnTo>
                    <a:lnTo>
                      <a:pt x="18000" y="3086"/>
                    </a:lnTo>
                    <a:lnTo>
                      <a:pt x="21600" y="0"/>
                    </a:lnTo>
                    <a:lnTo>
                      <a:pt x="18000" y="0"/>
                    </a:lnTo>
                    <a:lnTo>
                      <a:pt x="14400" y="0"/>
                    </a:lnTo>
                    <a:lnTo>
                      <a:pt x="14400" y="3086"/>
                    </a:lnTo>
                    <a:lnTo>
                      <a:pt x="10800" y="3086"/>
                    </a:lnTo>
                    <a:lnTo>
                      <a:pt x="7200" y="3086"/>
                    </a:lnTo>
                    <a:lnTo>
                      <a:pt x="7200" y="6171"/>
                    </a:lnTo>
                    <a:lnTo>
                      <a:pt x="7200" y="9257"/>
                    </a:lnTo>
                    <a:lnTo>
                      <a:pt x="3600" y="9257"/>
                    </a:lnTo>
                    <a:lnTo>
                      <a:pt x="3600" y="12343"/>
                    </a:lnTo>
                    <a:lnTo>
                      <a:pt x="0" y="15429"/>
                    </a:lnTo>
                    <a:lnTo>
                      <a:pt x="3600" y="15429"/>
                    </a:lnTo>
                    <a:lnTo>
                      <a:pt x="3600" y="18514"/>
                    </a:lnTo>
                    <a:lnTo>
                      <a:pt x="3600" y="21600"/>
                    </a:lnTo>
                    <a:lnTo>
                      <a:pt x="7200" y="18514"/>
                    </a:lnTo>
                    <a:lnTo>
                      <a:pt x="10800" y="18514"/>
                    </a:lnTo>
                    <a:lnTo>
                      <a:pt x="14400" y="15429"/>
                    </a:lnTo>
                    <a:lnTo>
                      <a:pt x="14400" y="12343"/>
                    </a:lnTo>
                    <a:lnTo>
                      <a:pt x="18000" y="12343"/>
                    </a:lnTo>
                    <a:lnTo>
                      <a:pt x="18000" y="9257"/>
                    </a:lnTo>
                    <a:lnTo>
                      <a:pt x="21600" y="9257"/>
                    </a:lnTo>
                    <a:lnTo>
                      <a:pt x="18000" y="9257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81" name="Shape 81"/>
            <p:cNvSpPr/>
            <p:nvPr/>
          </p:nvSpPr>
          <p:spPr>
            <a:xfrm>
              <a:off x="10773455" y="5607880"/>
              <a:ext cx="51665" cy="33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2" y="9600"/>
                  </a:moveTo>
                  <a:lnTo>
                    <a:pt x="1662" y="12000"/>
                  </a:lnTo>
                  <a:lnTo>
                    <a:pt x="3323" y="14400"/>
                  </a:lnTo>
                  <a:lnTo>
                    <a:pt x="4985" y="16800"/>
                  </a:lnTo>
                  <a:lnTo>
                    <a:pt x="4985" y="19200"/>
                  </a:lnTo>
                  <a:lnTo>
                    <a:pt x="6646" y="19200"/>
                  </a:lnTo>
                  <a:lnTo>
                    <a:pt x="8308" y="21600"/>
                  </a:lnTo>
                  <a:lnTo>
                    <a:pt x="9969" y="21600"/>
                  </a:lnTo>
                  <a:lnTo>
                    <a:pt x="11631" y="19200"/>
                  </a:lnTo>
                  <a:lnTo>
                    <a:pt x="11631" y="14400"/>
                  </a:lnTo>
                  <a:lnTo>
                    <a:pt x="11631" y="12000"/>
                  </a:lnTo>
                  <a:lnTo>
                    <a:pt x="11631" y="7200"/>
                  </a:lnTo>
                  <a:lnTo>
                    <a:pt x="13292" y="7200"/>
                  </a:lnTo>
                  <a:lnTo>
                    <a:pt x="14954" y="4800"/>
                  </a:lnTo>
                  <a:lnTo>
                    <a:pt x="16615" y="7200"/>
                  </a:lnTo>
                  <a:lnTo>
                    <a:pt x="16615" y="9600"/>
                  </a:lnTo>
                  <a:lnTo>
                    <a:pt x="18277" y="12000"/>
                  </a:lnTo>
                  <a:lnTo>
                    <a:pt x="19938" y="14400"/>
                  </a:lnTo>
                  <a:lnTo>
                    <a:pt x="21600" y="14400"/>
                  </a:lnTo>
                  <a:lnTo>
                    <a:pt x="21600" y="12000"/>
                  </a:lnTo>
                  <a:lnTo>
                    <a:pt x="21600" y="9600"/>
                  </a:lnTo>
                  <a:lnTo>
                    <a:pt x="21600" y="7200"/>
                  </a:lnTo>
                  <a:lnTo>
                    <a:pt x="19938" y="4800"/>
                  </a:lnTo>
                  <a:lnTo>
                    <a:pt x="18277" y="2400"/>
                  </a:lnTo>
                  <a:lnTo>
                    <a:pt x="16615" y="2400"/>
                  </a:lnTo>
                  <a:lnTo>
                    <a:pt x="14954" y="2400"/>
                  </a:lnTo>
                  <a:lnTo>
                    <a:pt x="14954" y="0"/>
                  </a:lnTo>
                  <a:lnTo>
                    <a:pt x="13292" y="0"/>
                  </a:lnTo>
                  <a:lnTo>
                    <a:pt x="11631" y="2400"/>
                  </a:lnTo>
                  <a:lnTo>
                    <a:pt x="8308" y="4800"/>
                  </a:lnTo>
                  <a:lnTo>
                    <a:pt x="6646" y="7200"/>
                  </a:lnTo>
                  <a:lnTo>
                    <a:pt x="4985" y="7200"/>
                  </a:lnTo>
                  <a:lnTo>
                    <a:pt x="3323" y="7200"/>
                  </a:lnTo>
                  <a:lnTo>
                    <a:pt x="1662" y="9600"/>
                  </a:lnTo>
                  <a:lnTo>
                    <a:pt x="0" y="9600"/>
                  </a:lnTo>
                  <a:lnTo>
                    <a:pt x="1662" y="960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7812697" y="4069952"/>
              <a:ext cx="202684" cy="125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97" y="18900"/>
                  </a:moveTo>
                  <a:lnTo>
                    <a:pt x="1831" y="16200"/>
                  </a:lnTo>
                  <a:lnTo>
                    <a:pt x="366" y="14175"/>
                  </a:lnTo>
                  <a:lnTo>
                    <a:pt x="366" y="11475"/>
                  </a:lnTo>
                  <a:lnTo>
                    <a:pt x="1098" y="9450"/>
                  </a:lnTo>
                  <a:lnTo>
                    <a:pt x="1831" y="8100"/>
                  </a:lnTo>
                  <a:lnTo>
                    <a:pt x="732" y="6075"/>
                  </a:lnTo>
                  <a:lnTo>
                    <a:pt x="366" y="4725"/>
                  </a:lnTo>
                  <a:lnTo>
                    <a:pt x="0" y="2700"/>
                  </a:lnTo>
                  <a:lnTo>
                    <a:pt x="366" y="675"/>
                  </a:lnTo>
                  <a:lnTo>
                    <a:pt x="1464" y="0"/>
                  </a:lnTo>
                  <a:lnTo>
                    <a:pt x="2197" y="0"/>
                  </a:lnTo>
                  <a:lnTo>
                    <a:pt x="1831" y="1350"/>
                  </a:lnTo>
                  <a:lnTo>
                    <a:pt x="2563" y="2700"/>
                  </a:lnTo>
                  <a:lnTo>
                    <a:pt x="3295" y="2700"/>
                  </a:lnTo>
                  <a:lnTo>
                    <a:pt x="5492" y="2700"/>
                  </a:lnTo>
                  <a:lnTo>
                    <a:pt x="8054" y="2700"/>
                  </a:lnTo>
                  <a:lnTo>
                    <a:pt x="9153" y="3375"/>
                  </a:lnTo>
                  <a:lnTo>
                    <a:pt x="10617" y="4050"/>
                  </a:lnTo>
                  <a:lnTo>
                    <a:pt x="11715" y="3375"/>
                  </a:lnTo>
                  <a:lnTo>
                    <a:pt x="12814" y="2025"/>
                  </a:lnTo>
                  <a:lnTo>
                    <a:pt x="14278" y="1350"/>
                  </a:lnTo>
                  <a:lnTo>
                    <a:pt x="15742" y="0"/>
                  </a:lnTo>
                  <a:lnTo>
                    <a:pt x="16841" y="0"/>
                  </a:lnTo>
                  <a:lnTo>
                    <a:pt x="17207" y="675"/>
                  </a:lnTo>
                  <a:lnTo>
                    <a:pt x="19037" y="1350"/>
                  </a:lnTo>
                  <a:lnTo>
                    <a:pt x="20502" y="3375"/>
                  </a:lnTo>
                  <a:lnTo>
                    <a:pt x="21600" y="2700"/>
                  </a:lnTo>
                  <a:lnTo>
                    <a:pt x="21234" y="4725"/>
                  </a:lnTo>
                  <a:lnTo>
                    <a:pt x="20868" y="5400"/>
                  </a:lnTo>
                  <a:lnTo>
                    <a:pt x="19769" y="6075"/>
                  </a:lnTo>
                  <a:lnTo>
                    <a:pt x="19037" y="7425"/>
                  </a:lnTo>
                  <a:lnTo>
                    <a:pt x="19037" y="8775"/>
                  </a:lnTo>
                  <a:lnTo>
                    <a:pt x="19037" y="10800"/>
                  </a:lnTo>
                  <a:lnTo>
                    <a:pt x="18671" y="10800"/>
                  </a:lnTo>
                  <a:lnTo>
                    <a:pt x="18305" y="11475"/>
                  </a:lnTo>
                  <a:lnTo>
                    <a:pt x="17939" y="12150"/>
                  </a:lnTo>
                  <a:lnTo>
                    <a:pt x="17573" y="12150"/>
                  </a:lnTo>
                  <a:lnTo>
                    <a:pt x="17939" y="12825"/>
                  </a:lnTo>
                  <a:lnTo>
                    <a:pt x="18305" y="12825"/>
                  </a:lnTo>
                  <a:lnTo>
                    <a:pt x="18305" y="13500"/>
                  </a:lnTo>
                  <a:lnTo>
                    <a:pt x="18671" y="14850"/>
                  </a:lnTo>
                  <a:lnTo>
                    <a:pt x="19037" y="15525"/>
                  </a:lnTo>
                  <a:lnTo>
                    <a:pt x="19403" y="16200"/>
                  </a:lnTo>
                  <a:lnTo>
                    <a:pt x="19403" y="16875"/>
                  </a:lnTo>
                  <a:lnTo>
                    <a:pt x="19037" y="16875"/>
                  </a:lnTo>
                  <a:lnTo>
                    <a:pt x="17573" y="16875"/>
                  </a:lnTo>
                  <a:lnTo>
                    <a:pt x="16475" y="16200"/>
                  </a:lnTo>
                  <a:lnTo>
                    <a:pt x="15010" y="16875"/>
                  </a:lnTo>
                  <a:lnTo>
                    <a:pt x="14278" y="16875"/>
                  </a:lnTo>
                  <a:lnTo>
                    <a:pt x="13912" y="17550"/>
                  </a:lnTo>
                  <a:lnTo>
                    <a:pt x="13546" y="17550"/>
                  </a:lnTo>
                  <a:lnTo>
                    <a:pt x="12814" y="18225"/>
                  </a:lnTo>
                  <a:lnTo>
                    <a:pt x="12814" y="20250"/>
                  </a:lnTo>
                  <a:lnTo>
                    <a:pt x="12081" y="20925"/>
                  </a:lnTo>
                  <a:lnTo>
                    <a:pt x="10617" y="21600"/>
                  </a:lnTo>
                  <a:lnTo>
                    <a:pt x="9519" y="20925"/>
                  </a:lnTo>
                  <a:lnTo>
                    <a:pt x="8420" y="20250"/>
                  </a:lnTo>
                  <a:lnTo>
                    <a:pt x="8054" y="19575"/>
                  </a:lnTo>
                  <a:lnTo>
                    <a:pt x="7322" y="19575"/>
                  </a:lnTo>
                  <a:lnTo>
                    <a:pt x="6590" y="19575"/>
                  </a:lnTo>
                  <a:lnTo>
                    <a:pt x="5492" y="20250"/>
                  </a:lnTo>
                  <a:lnTo>
                    <a:pt x="4027" y="20250"/>
                  </a:lnTo>
                  <a:lnTo>
                    <a:pt x="2929" y="20925"/>
                  </a:lnTo>
                  <a:lnTo>
                    <a:pt x="2197" y="20925"/>
                  </a:lnTo>
                  <a:lnTo>
                    <a:pt x="2197" y="18900"/>
                  </a:lnTo>
                  <a:close/>
                </a:path>
              </a:pathLst>
            </a:custGeom>
            <a:solidFill>
              <a:srgbClr val="FF2600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6926457" y="5235936"/>
              <a:ext cx="246399" cy="204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0" y="15785"/>
                  </a:moveTo>
                  <a:lnTo>
                    <a:pt x="16971" y="15785"/>
                  </a:lnTo>
                  <a:lnTo>
                    <a:pt x="16663" y="15785"/>
                  </a:lnTo>
                  <a:lnTo>
                    <a:pt x="16663" y="16200"/>
                  </a:lnTo>
                  <a:lnTo>
                    <a:pt x="16354" y="16200"/>
                  </a:lnTo>
                  <a:lnTo>
                    <a:pt x="16354" y="15785"/>
                  </a:lnTo>
                  <a:lnTo>
                    <a:pt x="16046" y="15785"/>
                  </a:lnTo>
                  <a:lnTo>
                    <a:pt x="15737" y="15785"/>
                  </a:lnTo>
                  <a:lnTo>
                    <a:pt x="15429" y="15785"/>
                  </a:lnTo>
                  <a:lnTo>
                    <a:pt x="15120" y="15369"/>
                  </a:lnTo>
                  <a:lnTo>
                    <a:pt x="14811" y="15369"/>
                  </a:lnTo>
                  <a:lnTo>
                    <a:pt x="14503" y="15369"/>
                  </a:lnTo>
                  <a:lnTo>
                    <a:pt x="14194" y="15369"/>
                  </a:lnTo>
                  <a:lnTo>
                    <a:pt x="13886" y="15369"/>
                  </a:lnTo>
                  <a:lnTo>
                    <a:pt x="13577" y="15369"/>
                  </a:lnTo>
                  <a:lnTo>
                    <a:pt x="13269" y="15785"/>
                  </a:lnTo>
                  <a:lnTo>
                    <a:pt x="12960" y="15785"/>
                  </a:lnTo>
                  <a:lnTo>
                    <a:pt x="12960" y="16200"/>
                  </a:lnTo>
                  <a:lnTo>
                    <a:pt x="12651" y="16200"/>
                  </a:lnTo>
                  <a:lnTo>
                    <a:pt x="12343" y="16200"/>
                  </a:lnTo>
                  <a:lnTo>
                    <a:pt x="12034" y="16200"/>
                  </a:lnTo>
                  <a:lnTo>
                    <a:pt x="11726" y="16200"/>
                  </a:lnTo>
                  <a:lnTo>
                    <a:pt x="11417" y="16200"/>
                  </a:lnTo>
                  <a:lnTo>
                    <a:pt x="11109" y="16200"/>
                  </a:lnTo>
                  <a:lnTo>
                    <a:pt x="10800" y="15785"/>
                  </a:lnTo>
                  <a:lnTo>
                    <a:pt x="10491" y="15785"/>
                  </a:lnTo>
                  <a:lnTo>
                    <a:pt x="10183" y="15785"/>
                  </a:lnTo>
                  <a:lnTo>
                    <a:pt x="9874" y="15785"/>
                  </a:lnTo>
                  <a:lnTo>
                    <a:pt x="9566" y="15785"/>
                  </a:lnTo>
                  <a:lnTo>
                    <a:pt x="9257" y="15785"/>
                  </a:lnTo>
                  <a:lnTo>
                    <a:pt x="8949" y="15785"/>
                  </a:lnTo>
                  <a:lnTo>
                    <a:pt x="8640" y="15785"/>
                  </a:lnTo>
                  <a:lnTo>
                    <a:pt x="8331" y="15785"/>
                  </a:lnTo>
                  <a:lnTo>
                    <a:pt x="8023" y="15785"/>
                  </a:lnTo>
                  <a:lnTo>
                    <a:pt x="7714" y="15785"/>
                  </a:lnTo>
                  <a:lnTo>
                    <a:pt x="7406" y="15785"/>
                  </a:lnTo>
                  <a:lnTo>
                    <a:pt x="7097" y="15785"/>
                  </a:lnTo>
                  <a:lnTo>
                    <a:pt x="6789" y="15785"/>
                  </a:lnTo>
                  <a:lnTo>
                    <a:pt x="6789" y="16200"/>
                  </a:lnTo>
                  <a:lnTo>
                    <a:pt x="6789" y="16615"/>
                  </a:lnTo>
                  <a:lnTo>
                    <a:pt x="6480" y="16615"/>
                  </a:lnTo>
                  <a:lnTo>
                    <a:pt x="6480" y="17031"/>
                  </a:lnTo>
                  <a:lnTo>
                    <a:pt x="6789" y="17446"/>
                  </a:lnTo>
                  <a:lnTo>
                    <a:pt x="6789" y="17862"/>
                  </a:lnTo>
                  <a:lnTo>
                    <a:pt x="7097" y="17862"/>
                  </a:lnTo>
                  <a:lnTo>
                    <a:pt x="6789" y="18277"/>
                  </a:lnTo>
                  <a:lnTo>
                    <a:pt x="7097" y="18277"/>
                  </a:lnTo>
                  <a:lnTo>
                    <a:pt x="7097" y="18692"/>
                  </a:lnTo>
                  <a:lnTo>
                    <a:pt x="7097" y="19108"/>
                  </a:lnTo>
                  <a:lnTo>
                    <a:pt x="7097" y="19523"/>
                  </a:lnTo>
                  <a:lnTo>
                    <a:pt x="7097" y="19938"/>
                  </a:lnTo>
                  <a:lnTo>
                    <a:pt x="7097" y="20354"/>
                  </a:lnTo>
                  <a:lnTo>
                    <a:pt x="7097" y="20769"/>
                  </a:lnTo>
                  <a:lnTo>
                    <a:pt x="7097" y="21185"/>
                  </a:lnTo>
                  <a:lnTo>
                    <a:pt x="7406" y="21600"/>
                  </a:lnTo>
                  <a:lnTo>
                    <a:pt x="7097" y="21600"/>
                  </a:lnTo>
                  <a:lnTo>
                    <a:pt x="6789" y="21600"/>
                  </a:lnTo>
                  <a:lnTo>
                    <a:pt x="6789" y="21185"/>
                  </a:lnTo>
                  <a:lnTo>
                    <a:pt x="6480" y="21185"/>
                  </a:lnTo>
                  <a:lnTo>
                    <a:pt x="6480" y="20769"/>
                  </a:lnTo>
                  <a:lnTo>
                    <a:pt x="6171" y="20769"/>
                  </a:lnTo>
                  <a:lnTo>
                    <a:pt x="6171" y="20354"/>
                  </a:lnTo>
                  <a:lnTo>
                    <a:pt x="5863" y="19938"/>
                  </a:lnTo>
                  <a:lnTo>
                    <a:pt x="5554" y="19938"/>
                  </a:lnTo>
                  <a:lnTo>
                    <a:pt x="5554" y="20354"/>
                  </a:lnTo>
                  <a:lnTo>
                    <a:pt x="5554" y="19938"/>
                  </a:lnTo>
                  <a:lnTo>
                    <a:pt x="5246" y="19938"/>
                  </a:lnTo>
                  <a:lnTo>
                    <a:pt x="4937" y="19938"/>
                  </a:lnTo>
                  <a:lnTo>
                    <a:pt x="4629" y="19938"/>
                  </a:lnTo>
                  <a:lnTo>
                    <a:pt x="4320" y="19938"/>
                  </a:lnTo>
                  <a:lnTo>
                    <a:pt x="4011" y="19938"/>
                  </a:lnTo>
                  <a:lnTo>
                    <a:pt x="3703" y="20354"/>
                  </a:lnTo>
                  <a:lnTo>
                    <a:pt x="3394" y="20354"/>
                  </a:lnTo>
                  <a:lnTo>
                    <a:pt x="3086" y="20354"/>
                  </a:lnTo>
                  <a:lnTo>
                    <a:pt x="2777" y="20354"/>
                  </a:lnTo>
                  <a:lnTo>
                    <a:pt x="2777" y="20769"/>
                  </a:lnTo>
                  <a:lnTo>
                    <a:pt x="2469" y="21185"/>
                  </a:lnTo>
                  <a:lnTo>
                    <a:pt x="2160" y="20769"/>
                  </a:lnTo>
                  <a:lnTo>
                    <a:pt x="1851" y="20769"/>
                  </a:lnTo>
                  <a:lnTo>
                    <a:pt x="1543" y="20769"/>
                  </a:lnTo>
                  <a:lnTo>
                    <a:pt x="1234" y="20769"/>
                  </a:lnTo>
                  <a:lnTo>
                    <a:pt x="1234" y="20354"/>
                  </a:lnTo>
                  <a:lnTo>
                    <a:pt x="926" y="19938"/>
                  </a:lnTo>
                  <a:lnTo>
                    <a:pt x="926" y="19523"/>
                  </a:lnTo>
                  <a:lnTo>
                    <a:pt x="617" y="19523"/>
                  </a:lnTo>
                  <a:lnTo>
                    <a:pt x="617" y="19108"/>
                  </a:lnTo>
                  <a:lnTo>
                    <a:pt x="309" y="19108"/>
                  </a:lnTo>
                  <a:lnTo>
                    <a:pt x="309" y="18692"/>
                  </a:lnTo>
                  <a:lnTo>
                    <a:pt x="309" y="18277"/>
                  </a:lnTo>
                  <a:lnTo>
                    <a:pt x="0" y="18277"/>
                  </a:lnTo>
                  <a:lnTo>
                    <a:pt x="0" y="17862"/>
                  </a:lnTo>
                  <a:lnTo>
                    <a:pt x="0" y="17446"/>
                  </a:lnTo>
                  <a:lnTo>
                    <a:pt x="0" y="17031"/>
                  </a:lnTo>
                  <a:lnTo>
                    <a:pt x="0" y="16615"/>
                  </a:lnTo>
                  <a:lnTo>
                    <a:pt x="0" y="16200"/>
                  </a:lnTo>
                  <a:lnTo>
                    <a:pt x="0" y="15785"/>
                  </a:lnTo>
                  <a:lnTo>
                    <a:pt x="309" y="15785"/>
                  </a:lnTo>
                  <a:lnTo>
                    <a:pt x="309" y="15369"/>
                  </a:lnTo>
                  <a:lnTo>
                    <a:pt x="309" y="14954"/>
                  </a:lnTo>
                  <a:lnTo>
                    <a:pt x="617" y="14954"/>
                  </a:lnTo>
                  <a:lnTo>
                    <a:pt x="617" y="14538"/>
                  </a:lnTo>
                  <a:lnTo>
                    <a:pt x="617" y="14123"/>
                  </a:lnTo>
                  <a:lnTo>
                    <a:pt x="617" y="13708"/>
                  </a:lnTo>
                  <a:lnTo>
                    <a:pt x="926" y="13708"/>
                  </a:lnTo>
                  <a:lnTo>
                    <a:pt x="926" y="13292"/>
                  </a:lnTo>
                  <a:lnTo>
                    <a:pt x="926" y="12877"/>
                  </a:lnTo>
                  <a:lnTo>
                    <a:pt x="1234" y="12877"/>
                  </a:lnTo>
                  <a:lnTo>
                    <a:pt x="1234" y="12462"/>
                  </a:lnTo>
                  <a:lnTo>
                    <a:pt x="1543" y="12462"/>
                  </a:lnTo>
                  <a:lnTo>
                    <a:pt x="1851" y="12046"/>
                  </a:lnTo>
                  <a:lnTo>
                    <a:pt x="2160" y="12046"/>
                  </a:lnTo>
                  <a:lnTo>
                    <a:pt x="2469" y="11631"/>
                  </a:lnTo>
                  <a:lnTo>
                    <a:pt x="2469" y="11215"/>
                  </a:lnTo>
                  <a:lnTo>
                    <a:pt x="2777" y="10800"/>
                  </a:lnTo>
                  <a:lnTo>
                    <a:pt x="2777" y="10385"/>
                  </a:lnTo>
                  <a:lnTo>
                    <a:pt x="3086" y="10385"/>
                  </a:lnTo>
                  <a:lnTo>
                    <a:pt x="3086" y="9969"/>
                  </a:lnTo>
                  <a:lnTo>
                    <a:pt x="3086" y="9554"/>
                  </a:lnTo>
                  <a:lnTo>
                    <a:pt x="3394" y="9138"/>
                  </a:lnTo>
                  <a:lnTo>
                    <a:pt x="3394" y="8723"/>
                  </a:lnTo>
                  <a:lnTo>
                    <a:pt x="3394" y="8308"/>
                  </a:lnTo>
                  <a:lnTo>
                    <a:pt x="3394" y="7892"/>
                  </a:lnTo>
                  <a:lnTo>
                    <a:pt x="3703" y="7892"/>
                  </a:lnTo>
                  <a:lnTo>
                    <a:pt x="4011" y="7477"/>
                  </a:lnTo>
                  <a:lnTo>
                    <a:pt x="4011" y="7062"/>
                  </a:lnTo>
                  <a:lnTo>
                    <a:pt x="4320" y="7062"/>
                  </a:lnTo>
                  <a:lnTo>
                    <a:pt x="4629" y="6646"/>
                  </a:lnTo>
                  <a:lnTo>
                    <a:pt x="4937" y="6646"/>
                  </a:lnTo>
                  <a:lnTo>
                    <a:pt x="5246" y="6646"/>
                  </a:lnTo>
                  <a:lnTo>
                    <a:pt x="5554" y="6646"/>
                  </a:lnTo>
                  <a:lnTo>
                    <a:pt x="5863" y="6646"/>
                  </a:lnTo>
                  <a:lnTo>
                    <a:pt x="6171" y="6646"/>
                  </a:lnTo>
                  <a:lnTo>
                    <a:pt x="6480" y="6231"/>
                  </a:lnTo>
                  <a:lnTo>
                    <a:pt x="6789" y="6231"/>
                  </a:lnTo>
                  <a:lnTo>
                    <a:pt x="7097" y="6231"/>
                  </a:lnTo>
                  <a:lnTo>
                    <a:pt x="7406" y="5815"/>
                  </a:lnTo>
                  <a:lnTo>
                    <a:pt x="7714" y="5815"/>
                  </a:lnTo>
                  <a:lnTo>
                    <a:pt x="8023" y="5400"/>
                  </a:lnTo>
                  <a:lnTo>
                    <a:pt x="8331" y="5400"/>
                  </a:lnTo>
                  <a:lnTo>
                    <a:pt x="8640" y="4985"/>
                  </a:lnTo>
                  <a:lnTo>
                    <a:pt x="8949" y="4985"/>
                  </a:lnTo>
                  <a:lnTo>
                    <a:pt x="8949" y="4569"/>
                  </a:lnTo>
                  <a:lnTo>
                    <a:pt x="9257" y="4154"/>
                  </a:lnTo>
                  <a:lnTo>
                    <a:pt x="9257" y="3738"/>
                  </a:lnTo>
                  <a:lnTo>
                    <a:pt x="9566" y="3738"/>
                  </a:lnTo>
                  <a:lnTo>
                    <a:pt x="9874" y="3323"/>
                  </a:lnTo>
                  <a:lnTo>
                    <a:pt x="10183" y="3323"/>
                  </a:lnTo>
                  <a:lnTo>
                    <a:pt x="10183" y="2908"/>
                  </a:lnTo>
                  <a:lnTo>
                    <a:pt x="10491" y="2908"/>
                  </a:lnTo>
                  <a:lnTo>
                    <a:pt x="10800" y="2492"/>
                  </a:lnTo>
                  <a:lnTo>
                    <a:pt x="11109" y="2077"/>
                  </a:lnTo>
                  <a:lnTo>
                    <a:pt x="11417" y="2077"/>
                  </a:lnTo>
                  <a:lnTo>
                    <a:pt x="11417" y="1662"/>
                  </a:lnTo>
                  <a:lnTo>
                    <a:pt x="11726" y="1662"/>
                  </a:lnTo>
                  <a:lnTo>
                    <a:pt x="12034" y="1246"/>
                  </a:lnTo>
                  <a:lnTo>
                    <a:pt x="12343" y="1246"/>
                  </a:lnTo>
                  <a:lnTo>
                    <a:pt x="12343" y="831"/>
                  </a:lnTo>
                  <a:lnTo>
                    <a:pt x="12651" y="831"/>
                  </a:lnTo>
                  <a:lnTo>
                    <a:pt x="12960" y="831"/>
                  </a:lnTo>
                  <a:lnTo>
                    <a:pt x="12960" y="415"/>
                  </a:lnTo>
                  <a:lnTo>
                    <a:pt x="13577" y="415"/>
                  </a:lnTo>
                  <a:lnTo>
                    <a:pt x="13886" y="415"/>
                  </a:lnTo>
                  <a:lnTo>
                    <a:pt x="14194" y="415"/>
                  </a:lnTo>
                  <a:lnTo>
                    <a:pt x="14503" y="415"/>
                  </a:lnTo>
                  <a:lnTo>
                    <a:pt x="14811" y="415"/>
                  </a:lnTo>
                  <a:lnTo>
                    <a:pt x="15120" y="415"/>
                  </a:lnTo>
                  <a:lnTo>
                    <a:pt x="15429" y="415"/>
                  </a:lnTo>
                  <a:lnTo>
                    <a:pt x="15429" y="0"/>
                  </a:lnTo>
                  <a:lnTo>
                    <a:pt x="15429" y="415"/>
                  </a:lnTo>
                  <a:lnTo>
                    <a:pt x="15429" y="831"/>
                  </a:lnTo>
                  <a:lnTo>
                    <a:pt x="15429" y="1246"/>
                  </a:lnTo>
                  <a:lnTo>
                    <a:pt x="15120" y="1662"/>
                  </a:lnTo>
                  <a:lnTo>
                    <a:pt x="15120" y="2077"/>
                  </a:lnTo>
                  <a:lnTo>
                    <a:pt x="15120" y="2492"/>
                  </a:lnTo>
                  <a:lnTo>
                    <a:pt x="15429" y="2492"/>
                  </a:lnTo>
                  <a:lnTo>
                    <a:pt x="15737" y="2908"/>
                  </a:lnTo>
                  <a:lnTo>
                    <a:pt x="15737" y="3323"/>
                  </a:lnTo>
                  <a:lnTo>
                    <a:pt x="15737" y="3738"/>
                  </a:lnTo>
                  <a:lnTo>
                    <a:pt x="15737" y="4154"/>
                  </a:lnTo>
                  <a:lnTo>
                    <a:pt x="16046" y="4154"/>
                  </a:lnTo>
                  <a:lnTo>
                    <a:pt x="16046" y="4569"/>
                  </a:lnTo>
                  <a:lnTo>
                    <a:pt x="16354" y="4569"/>
                  </a:lnTo>
                  <a:lnTo>
                    <a:pt x="16354" y="4985"/>
                  </a:lnTo>
                  <a:lnTo>
                    <a:pt x="16663" y="4985"/>
                  </a:lnTo>
                  <a:lnTo>
                    <a:pt x="16663" y="5400"/>
                  </a:lnTo>
                  <a:lnTo>
                    <a:pt x="16971" y="5400"/>
                  </a:lnTo>
                  <a:lnTo>
                    <a:pt x="16971" y="5815"/>
                  </a:lnTo>
                  <a:lnTo>
                    <a:pt x="17280" y="5815"/>
                  </a:lnTo>
                  <a:lnTo>
                    <a:pt x="17280" y="6231"/>
                  </a:lnTo>
                  <a:lnTo>
                    <a:pt x="17589" y="6231"/>
                  </a:lnTo>
                  <a:lnTo>
                    <a:pt x="17589" y="6646"/>
                  </a:lnTo>
                  <a:lnTo>
                    <a:pt x="17897" y="7062"/>
                  </a:lnTo>
                  <a:lnTo>
                    <a:pt x="17897" y="7477"/>
                  </a:lnTo>
                  <a:lnTo>
                    <a:pt x="17897" y="7892"/>
                  </a:lnTo>
                  <a:lnTo>
                    <a:pt x="18206" y="8308"/>
                  </a:lnTo>
                  <a:lnTo>
                    <a:pt x="18514" y="8723"/>
                  </a:lnTo>
                  <a:lnTo>
                    <a:pt x="18823" y="9138"/>
                  </a:lnTo>
                  <a:lnTo>
                    <a:pt x="19131" y="9138"/>
                  </a:lnTo>
                  <a:lnTo>
                    <a:pt x="19131" y="9554"/>
                  </a:lnTo>
                  <a:lnTo>
                    <a:pt x="19440" y="9554"/>
                  </a:lnTo>
                  <a:lnTo>
                    <a:pt x="19749" y="9554"/>
                  </a:lnTo>
                  <a:lnTo>
                    <a:pt x="20057" y="9554"/>
                  </a:lnTo>
                  <a:lnTo>
                    <a:pt x="20366" y="9554"/>
                  </a:lnTo>
                  <a:lnTo>
                    <a:pt x="20366" y="9138"/>
                  </a:lnTo>
                  <a:lnTo>
                    <a:pt x="20674" y="9138"/>
                  </a:lnTo>
                  <a:lnTo>
                    <a:pt x="20983" y="9138"/>
                  </a:lnTo>
                  <a:lnTo>
                    <a:pt x="20983" y="9554"/>
                  </a:lnTo>
                  <a:lnTo>
                    <a:pt x="21291" y="9554"/>
                  </a:lnTo>
                  <a:lnTo>
                    <a:pt x="21291" y="9969"/>
                  </a:lnTo>
                  <a:lnTo>
                    <a:pt x="21291" y="10385"/>
                  </a:lnTo>
                  <a:lnTo>
                    <a:pt x="20983" y="10385"/>
                  </a:lnTo>
                  <a:lnTo>
                    <a:pt x="20674" y="10385"/>
                  </a:lnTo>
                  <a:lnTo>
                    <a:pt x="20674" y="10800"/>
                  </a:lnTo>
                  <a:lnTo>
                    <a:pt x="20983" y="10800"/>
                  </a:lnTo>
                  <a:lnTo>
                    <a:pt x="20983" y="11215"/>
                  </a:lnTo>
                  <a:lnTo>
                    <a:pt x="21291" y="11631"/>
                  </a:lnTo>
                  <a:lnTo>
                    <a:pt x="21600" y="12046"/>
                  </a:lnTo>
                  <a:lnTo>
                    <a:pt x="21600" y="12462"/>
                  </a:lnTo>
                  <a:lnTo>
                    <a:pt x="21600" y="12877"/>
                  </a:lnTo>
                  <a:lnTo>
                    <a:pt x="21291" y="13292"/>
                  </a:lnTo>
                  <a:lnTo>
                    <a:pt x="20983" y="13708"/>
                  </a:lnTo>
                  <a:lnTo>
                    <a:pt x="20674" y="13708"/>
                  </a:lnTo>
                  <a:lnTo>
                    <a:pt x="20674" y="14123"/>
                  </a:lnTo>
                  <a:lnTo>
                    <a:pt x="20366" y="14123"/>
                  </a:lnTo>
                  <a:lnTo>
                    <a:pt x="20057" y="14123"/>
                  </a:lnTo>
                  <a:lnTo>
                    <a:pt x="19749" y="14123"/>
                  </a:lnTo>
                  <a:lnTo>
                    <a:pt x="19440" y="14123"/>
                  </a:lnTo>
                  <a:lnTo>
                    <a:pt x="19131" y="13708"/>
                  </a:lnTo>
                  <a:lnTo>
                    <a:pt x="19131" y="14123"/>
                  </a:lnTo>
                  <a:lnTo>
                    <a:pt x="18823" y="14123"/>
                  </a:lnTo>
                  <a:lnTo>
                    <a:pt x="18823" y="14538"/>
                  </a:lnTo>
                  <a:lnTo>
                    <a:pt x="18514" y="14538"/>
                  </a:lnTo>
                  <a:lnTo>
                    <a:pt x="18514" y="14954"/>
                  </a:lnTo>
                  <a:lnTo>
                    <a:pt x="18206" y="14954"/>
                  </a:lnTo>
                  <a:lnTo>
                    <a:pt x="17897" y="14954"/>
                  </a:lnTo>
                  <a:lnTo>
                    <a:pt x="17897" y="15369"/>
                  </a:lnTo>
                  <a:lnTo>
                    <a:pt x="17897" y="15785"/>
                  </a:lnTo>
                  <a:lnTo>
                    <a:pt x="17589" y="15785"/>
                  </a:lnTo>
                  <a:lnTo>
                    <a:pt x="17280" y="15785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10067142" y="4732794"/>
              <a:ext cx="294090" cy="685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186"/>
                  </a:moveTo>
                  <a:lnTo>
                    <a:pt x="263" y="9310"/>
                  </a:lnTo>
                  <a:lnTo>
                    <a:pt x="527" y="9434"/>
                  </a:lnTo>
                  <a:lnTo>
                    <a:pt x="790" y="9559"/>
                  </a:lnTo>
                  <a:lnTo>
                    <a:pt x="1054" y="9683"/>
                  </a:lnTo>
                  <a:lnTo>
                    <a:pt x="1580" y="9807"/>
                  </a:lnTo>
                  <a:lnTo>
                    <a:pt x="1580" y="10055"/>
                  </a:lnTo>
                  <a:lnTo>
                    <a:pt x="2898" y="10303"/>
                  </a:lnTo>
                  <a:lnTo>
                    <a:pt x="3424" y="10428"/>
                  </a:lnTo>
                  <a:lnTo>
                    <a:pt x="3424" y="10552"/>
                  </a:lnTo>
                  <a:lnTo>
                    <a:pt x="3161" y="10676"/>
                  </a:lnTo>
                  <a:lnTo>
                    <a:pt x="3688" y="10800"/>
                  </a:lnTo>
                  <a:lnTo>
                    <a:pt x="3688" y="10924"/>
                  </a:lnTo>
                  <a:lnTo>
                    <a:pt x="3161" y="10800"/>
                  </a:lnTo>
                  <a:lnTo>
                    <a:pt x="3161" y="10924"/>
                  </a:lnTo>
                  <a:lnTo>
                    <a:pt x="3424" y="11297"/>
                  </a:lnTo>
                  <a:lnTo>
                    <a:pt x="3951" y="11421"/>
                  </a:lnTo>
                  <a:lnTo>
                    <a:pt x="3951" y="11048"/>
                  </a:lnTo>
                  <a:lnTo>
                    <a:pt x="4215" y="11297"/>
                  </a:lnTo>
                  <a:lnTo>
                    <a:pt x="4478" y="11545"/>
                  </a:lnTo>
                  <a:lnTo>
                    <a:pt x="4741" y="11793"/>
                  </a:lnTo>
                  <a:lnTo>
                    <a:pt x="5005" y="12041"/>
                  </a:lnTo>
                  <a:lnTo>
                    <a:pt x="5005" y="12166"/>
                  </a:lnTo>
                  <a:lnTo>
                    <a:pt x="5268" y="12414"/>
                  </a:lnTo>
                  <a:lnTo>
                    <a:pt x="5268" y="12662"/>
                  </a:lnTo>
                  <a:lnTo>
                    <a:pt x="5532" y="13034"/>
                  </a:lnTo>
                  <a:lnTo>
                    <a:pt x="5532" y="13407"/>
                  </a:lnTo>
                  <a:lnTo>
                    <a:pt x="5268" y="13779"/>
                  </a:lnTo>
                  <a:lnTo>
                    <a:pt x="5005" y="14152"/>
                  </a:lnTo>
                  <a:lnTo>
                    <a:pt x="5005" y="14400"/>
                  </a:lnTo>
                  <a:lnTo>
                    <a:pt x="4741" y="14648"/>
                  </a:lnTo>
                  <a:lnTo>
                    <a:pt x="4741" y="14772"/>
                  </a:lnTo>
                  <a:lnTo>
                    <a:pt x="5005" y="14772"/>
                  </a:lnTo>
                  <a:lnTo>
                    <a:pt x="5532" y="14648"/>
                  </a:lnTo>
                  <a:lnTo>
                    <a:pt x="5268" y="14772"/>
                  </a:lnTo>
                  <a:lnTo>
                    <a:pt x="5532" y="14897"/>
                  </a:lnTo>
                  <a:lnTo>
                    <a:pt x="6059" y="15021"/>
                  </a:lnTo>
                  <a:lnTo>
                    <a:pt x="6322" y="15145"/>
                  </a:lnTo>
                  <a:lnTo>
                    <a:pt x="6849" y="14897"/>
                  </a:lnTo>
                  <a:lnTo>
                    <a:pt x="6849" y="15021"/>
                  </a:lnTo>
                  <a:lnTo>
                    <a:pt x="7112" y="15021"/>
                  </a:lnTo>
                  <a:lnTo>
                    <a:pt x="7376" y="15145"/>
                  </a:lnTo>
                  <a:lnTo>
                    <a:pt x="7902" y="14772"/>
                  </a:lnTo>
                  <a:lnTo>
                    <a:pt x="8429" y="14648"/>
                  </a:lnTo>
                  <a:lnTo>
                    <a:pt x="8956" y="14524"/>
                  </a:lnTo>
                  <a:lnTo>
                    <a:pt x="9220" y="14276"/>
                  </a:lnTo>
                  <a:lnTo>
                    <a:pt x="10010" y="14152"/>
                  </a:lnTo>
                  <a:lnTo>
                    <a:pt x="10537" y="14028"/>
                  </a:lnTo>
                  <a:lnTo>
                    <a:pt x="10800" y="13531"/>
                  </a:lnTo>
                  <a:lnTo>
                    <a:pt x="10800" y="13159"/>
                  </a:lnTo>
                  <a:lnTo>
                    <a:pt x="11063" y="13283"/>
                  </a:lnTo>
                  <a:lnTo>
                    <a:pt x="11327" y="13779"/>
                  </a:lnTo>
                  <a:lnTo>
                    <a:pt x="11590" y="13655"/>
                  </a:lnTo>
                  <a:lnTo>
                    <a:pt x="11854" y="13903"/>
                  </a:lnTo>
                  <a:lnTo>
                    <a:pt x="12380" y="14028"/>
                  </a:lnTo>
                  <a:lnTo>
                    <a:pt x="12907" y="14152"/>
                  </a:lnTo>
                  <a:lnTo>
                    <a:pt x="13171" y="14152"/>
                  </a:lnTo>
                  <a:lnTo>
                    <a:pt x="13171" y="14276"/>
                  </a:lnTo>
                  <a:lnTo>
                    <a:pt x="13171" y="14524"/>
                  </a:lnTo>
                  <a:lnTo>
                    <a:pt x="13171" y="14772"/>
                  </a:lnTo>
                  <a:lnTo>
                    <a:pt x="13171" y="15145"/>
                  </a:lnTo>
                  <a:lnTo>
                    <a:pt x="13434" y="15517"/>
                  </a:lnTo>
                  <a:lnTo>
                    <a:pt x="13434" y="16014"/>
                  </a:lnTo>
                  <a:lnTo>
                    <a:pt x="13698" y="16510"/>
                  </a:lnTo>
                  <a:lnTo>
                    <a:pt x="13961" y="16759"/>
                  </a:lnTo>
                  <a:lnTo>
                    <a:pt x="14224" y="17255"/>
                  </a:lnTo>
                  <a:lnTo>
                    <a:pt x="14488" y="17628"/>
                  </a:lnTo>
                  <a:lnTo>
                    <a:pt x="14488" y="17503"/>
                  </a:lnTo>
                  <a:lnTo>
                    <a:pt x="14751" y="17503"/>
                  </a:lnTo>
                  <a:lnTo>
                    <a:pt x="15015" y="17876"/>
                  </a:lnTo>
                  <a:lnTo>
                    <a:pt x="15278" y="18248"/>
                  </a:lnTo>
                  <a:lnTo>
                    <a:pt x="15541" y="18372"/>
                  </a:lnTo>
                  <a:lnTo>
                    <a:pt x="15541" y="18745"/>
                  </a:lnTo>
                  <a:lnTo>
                    <a:pt x="15541" y="18993"/>
                  </a:lnTo>
                  <a:lnTo>
                    <a:pt x="15541" y="19241"/>
                  </a:lnTo>
                  <a:lnTo>
                    <a:pt x="15541" y="19490"/>
                  </a:lnTo>
                  <a:lnTo>
                    <a:pt x="15278" y="19366"/>
                  </a:lnTo>
                  <a:lnTo>
                    <a:pt x="15278" y="19614"/>
                  </a:lnTo>
                  <a:lnTo>
                    <a:pt x="15541" y="19738"/>
                  </a:lnTo>
                  <a:lnTo>
                    <a:pt x="15805" y="19738"/>
                  </a:lnTo>
                  <a:lnTo>
                    <a:pt x="16068" y="19862"/>
                  </a:lnTo>
                  <a:lnTo>
                    <a:pt x="16068" y="19986"/>
                  </a:lnTo>
                  <a:lnTo>
                    <a:pt x="15805" y="20234"/>
                  </a:lnTo>
                  <a:lnTo>
                    <a:pt x="15805" y="20359"/>
                  </a:lnTo>
                  <a:lnTo>
                    <a:pt x="15541" y="20855"/>
                  </a:lnTo>
                  <a:lnTo>
                    <a:pt x="15278" y="21228"/>
                  </a:lnTo>
                  <a:lnTo>
                    <a:pt x="15278" y="21476"/>
                  </a:lnTo>
                  <a:lnTo>
                    <a:pt x="15541" y="21600"/>
                  </a:lnTo>
                  <a:lnTo>
                    <a:pt x="15805" y="21600"/>
                  </a:lnTo>
                  <a:lnTo>
                    <a:pt x="15805" y="21352"/>
                  </a:lnTo>
                  <a:lnTo>
                    <a:pt x="16068" y="21228"/>
                  </a:lnTo>
                  <a:lnTo>
                    <a:pt x="16068" y="21103"/>
                  </a:lnTo>
                  <a:lnTo>
                    <a:pt x="16332" y="20855"/>
                  </a:lnTo>
                  <a:lnTo>
                    <a:pt x="16332" y="20731"/>
                  </a:lnTo>
                  <a:lnTo>
                    <a:pt x="16595" y="20607"/>
                  </a:lnTo>
                  <a:lnTo>
                    <a:pt x="17122" y="20359"/>
                  </a:lnTo>
                  <a:lnTo>
                    <a:pt x="17385" y="20234"/>
                  </a:lnTo>
                  <a:lnTo>
                    <a:pt x="17649" y="19986"/>
                  </a:lnTo>
                  <a:lnTo>
                    <a:pt x="17912" y="19738"/>
                  </a:lnTo>
                  <a:lnTo>
                    <a:pt x="17912" y="19614"/>
                  </a:lnTo>
                  <a:lnTo>
                    <a:pt x="17912" y="19490"/>
                  </a:lnTo>
                  <a:lnTo>
                    <a:pt x="17649" y="19117"/>
                  </a:lnTo>
                  <a:lnTo>
                    <a:pt x="17385" y="18993"/>
                  </a:lnTo>
                  <a:lnTo>
                    <a:pt x="17122" y="18745"/>
                  </a:lnTo>
                  <a:lnTo>
                    <a:pt x="17122" y="18621"/>
                  </a:lnTo>
                  <a:lnTo>
                    <a:pt x="16859" y="18621"/>
                  </a:lnTo>
                  <a:lnTo>
                    <a:pt x="16859" y="18497"/>
                  </a:lnTo>
                  <a:lnTo>
                    <a:pt x="16859" y="18248"/>
                  </a:lnTo>
                  <a:lnTo>
                    <a:pt x="16595" y="18248"/>
                  </a:lnTo>
                  <a:lnTo>
                    <a:pt x="16595" y="18000"/>
                  </a:lnTo>
                  <a:lnTo>
                    <a:pt x="16595" y="17752"/>
                  </a:lnTo>
                  <a:lnTo>
                    <a:pt x="16595" y="17503"/>
                  </a:lnTo>
                  <a:lnTo>
                    <a:pt x="16595" y="17255"/>
                  </a:lnTo>
                  <a:lnTo>
                    <a:pt x="16332" y="17255"/>
                  </a:lnTo>
                  <a:lnTo>
                    <a:pt x="16332" y="17131"/>
                  </a:lnTo>
                  <a:lnTo>
                    <a:pt x="16068" y="17007"/>
                  </a:lnTo>
                  <a:lnTo>
                    <a:pt x="15541" y="16759"/>
                  </a:lnTo>
                  <a:lnTo>
                    <a:pt x="15278" y="16634"/>
                  </a:lnTo>
                  <a:lnTo>
                    <a:pt x="14751" y="16510"/>
                  </a:lnTo>
                  <a:lnTo>
                    <a:pt x="14488" y="16138"/>
                  </a:lnTo>
                  <a:lnTo>
                    <a:pt x="14488" y="15890"/>
                  </a:lnTo>
                  <a:lnTo>
                    <a:pt x="14751" y="15766"/>
                  </a:lnTo>
                  <a:lnTo>
                    <a:pt x="15015" y="15517"/>
                  </a:lnTo>
                  <a:lnTo>
                    <a:pt x="15278" y="15517"/>
                  </a:lnTo>
                  <a:lnTo>
                    <a:pt x="15278" y="15269"/>
                  </a:lnTo>
                  <a:lnTo>
                    <a:pt x="15278" y="15021"/>
                  </a:lnTo>
                  <a:lnTo>
                    <a:pt x="15541" y="14772"/>
                  </a:lnTo>
                  <a:lnTo>
                    <a:pt x="15805" y="14648"/>
                  </a:lnTo>
                  <a:lnTo>
                    <a:pt x="15805" y="14400"/>
                  </a:lnTo>
                  <a:lnTo>
                    <a:pt x="15278" y="14400"/>
                  </a:lnTo>
                  <a:lnTo>
                    <a:pt x="15278" y="14152"/>
                  </a:lnTo>
                  <a:lnTo>
                    <a:pt x="15278" y="13779"/>
                  </a:lnTo>
                  <a:lnTo>
                    <a:pt x="15278" y="13531"/>
                  </a:lnTo>
                  <a:lnTo>
                    <a:pt x="14751" y="13283"/>
                  </a:lnTo>
                  <a:lnTo>
                    <a:pt x="14224" y="13159"/>
                  </a:lnTo>
                  <a:lnTo>
                    <a:pt x="13698" y="12910"/>
                  </a:lnTo>
                  <a:lnTo>
                    <a:pt x="13434" y="12538"/>
                  </a:lnTo>
                  <a:lnTo>
                    <a:pt x="13171" y="12166"/>
                  </a:lnTo>
                  <a:lnTo>
                    <a:pt x="12907" y="11917"/>
                  </a:lnTo>
                  <a:lnTo>
                    <a:pt x="13434" y="11793"/>
                  </a:lnTo>
                  <a:lnTo>
                    <a:pt x="13434" y="11669"/>
                  </a:lnTo>
                  <a:lnTo>
                    <a:pt x="13434" y="11421"/>
                  </a:lnTo>
                  <a:lnTo>
                    <a:pt x="13698" y="10924"/>
                  </a:lnTo>
                  <a:lnTo>
                    <a:pt x="13961" y="10552"/>
                  </a:lnTo>
                  <a:lnTo>
                    <a:pt x="14751" y="10552"/>
                  </a:lnTo>
                  <a:lnTo>
                    <a:pt x="15541" y="10552"/>
                  </a:lnTo>
                  <a:lnTo>
                    <a:pt x="16068" y="10428"/>
                  </a:lnTo>
                  <a:lnTo>
                    <a:pt x="16595" y="10179"/>
                  </a:lnTo>
                  <a:lnTo>
                    <a:pt x="16859" y="10055"/>
                  </a:lnTo>
                  <a:lnTo>
                    <a:pt x="17385" y="9931"/>
                  </a:lnTo>
                  <a:lnTo>
                    <a:pt x="17649" y="9807"/>
                  </a:lnTo>
                  <a:lnTo>
                    <a:pt x="17912" y="9683"/>
                  </a:lnTo>
                  <a:lnTo>
                    <a:pt x="18702" y="9683"/>
                  </a:lnTo>
                  <a:lnTo>
                    <a:pt x="18966" y="9434"/>
                  </a:lnTo>
                  <a:lnTo>
                    <a:pt x="19229" y="9186"/>
                  </a:lnTo>
                  <a:lnTo>
                    <a:pt x="19493" y="9186"/>
                  </a:lnTo>
                  <a:lnTo>
                    <a:pt x="19493" y="9062"/>
                  </a:lnTo>
                  <a:lnTo>
                    <a:pt x="19756" y="8938"/>
                  </a:lnTo>
                  <a:lnTo>
                    <a:pt x="20020" y="8938"/>
                  </a:lnTo>
                  <a:lnTo>
                    <a:pt x="20283" y="8938"/>
                  </a:lnTo>
                  <a:lnTo>
                    <a:pt x="20283" y="8814"/>
                  </a:lnTo>
                  <a:lnTo>
                    <a:pt x="20283" y="8690"/>
                  </a:lnTo>
                  <a:lnTo>
                    <a:pt x="20283" y="8566"/>
                  </a:lnTo>
                  <a:lnTo>
                    <a:pt x="20810" y="8441"/>
                  </a:lnTo>
                  <a:lnTo>
                    <a:pt x="21337" y="8317"/>
                  </a:lnTo>
                  <a:lnTo>
                    <a:pt x="21600" y="8193"/>
                  </a:lnTo>
                  <a:lnTo>
                    <a:pt x="21600" y="8069"/>
                  </a:lnTo>
                  <a:lnTo>
                    <a:pt x="21600" y="7945"/>
                  </a:lnTo>
                  <a:lnTo>
                    <a:pt x="21073" y="7821"/>
                  </a:lnTo>
                  <a:lnTo>
                    <a:pt x="20283" y="8069"/>
                  </a:lnTo>
                  <a:lnTo>
                    <a:pt x="19493" y="8193"/>
                  </a:lnTo>
                  <a:lnTo>
                    <a:pt x="19229" y="8069"/>
                  </a:lnTo>
                  <a:lnTo>
                    <a:pt x="18702" y="7821"/>
                  </a:lnTo>
                  <a:lnTo>
                    <a:pt x="18702" y="7572"/>
                  </a:lnTo>
                  <a:lnTo>
                    <a:pt x="17912" y="7448"/>
                  </a:lnTo>
                  <a:lnTo>
                    <a:pt x="17122" y="7448"/>
                  </a:lnTo>
                  <a:lnTo>
                    <a:pt x="17385" y="6952"/>
                  </a:lnTo>
                  <a:lnTo>
                    <a:pt x="17385" y="6703"/>
                  </a:lnTo>
                  <a:lnTo>
                    <a:pt x="17649" y="6455"/>
                  </a:lnTo>
                  <a:lnTo>
                    <a:pt x="16859" y="6331"/>
                  </a:lnTo>
                  <a:lnTo>
                    <a:pt x="16332" y="6083"/>
                  </a:lnTo>
                  <a:lnTo>
                    <a:pt x="16332" y="5710"/>
                  </a:lnTo>
                  <a:lnTo>
                    <a:pt x="16068" y="5338"/>
                  </a:lnTo>
                  <a:lnTo>
                    <a:pt x="16068" y="5214"/>
                  </a:lnTo>
                  <a:lnTo>
                    <a:pt x="15015" y="5090"/>
                  </a:lnTo>
                  <a:lnTo>
                    <a:pt x="14224" y="5214"/>
                  </a:lnTo>
                  <a:lnTo>
                    <a:pt x="13698" y="5338"/>
                  </a:lnTo>
                  <a:lnTo>
                    <a:pt x="13171" y="5586"/>
                  </a:lnTo>
                  <a:lnTo>
                    <a:pt x="12907" y="5462"/>
                  </a:lnTo>
                  <a:lnTo>
                    <a:pt x="13434" y="5090"/>
                  </a:lnTo>
                  <a:lnTo>
                    <a:pt x="13434" y="4966"/>
                  </a:lnTo>
                  <a:lnTo>
                    <a:pt x="13434" y="4593"/>
                  </a:lnTo>
                  <a:lnTo>
                    <a:pt x="13698" y="4345"/>
                  </a:lnTo>
                  <a:lnTo>
                    <a:pt x="13698" y="4097"/>
                  </a:lnTo>
                  <a:lnTo>
                    <a:pt x="13698" y="3972"/>
                  </a:lnTo>
                  <a:lnTo>
                    <a:pt x="13961" y="3972"/>
                  </a:lnTo>
                  <a:lnTo>
                    <a:pt x="14224" y="3724"/>
                  </a:lnTo>
                  <a:lnTo>
                    <a:pt x="14488" y="3600"/>
                  </a:lnTo>
                  <a:lnTo>
                    <a:pt x="14751" y="3476"/>
                  </a:lnTo>
                  <a:lnTo>
                    <a:pt x="15015" y="3228"/>
                  </a:lnTo>
                  <a:lnTo>
                    <a:pt x="15541" y="2731"/>
                  </a:lnTo>
                  <a:lnTo>
                    <a:pt x="15541" y="2483"/>
                  </a:lnTo>
                  <a:lnTo>
                    <a:pt x="15805" y="1986"/>
                  </a:lnTo>
                  <a:lnTo>
                    <a:pt x="15541" y="1490"/>
                  </a:lnTo>
                  <a:lnTo>
                    <a:pt x="15278" y="1117"/>
                  </a:lnTo>
                  <a:lnTo>
                    <a:pt x="15278" y="869"/>
                  </a:lnTo>
                  <a:lnTo>
                    <a:pt x="15015" y="869"/>
                  </a:lnTo>
                  <a:lnTo>
                    <a:pt x="14488" y="869"/>
                  </a:lnTo>
                  <a:lnTo>
                    <a:pt x="14488" y="745"/>
                  </a:lnTo>
                  <a:lnTo>
                    <a:pt x="14224" y="372"/>
                  </a:lnTo>
                  <a:lnTo>
                    <a:pt x="13698" y="124"/>
                  </a:lnTo>
                  <a:lnTo>
                    <a:pt x="13434" y="0"/>
                  </a:lnTo>
                  <a:lnTo>
                    <a:pt x="13171" y="0"/>
                  </a:lnTo>
                  <a:lnTo>
                    <a:pt x="12907" y="0"/>
                  </a:lnTo>
                  <a:lnTo>
                    <a:pt x="12907" y="124"/>
                  </a:lnTo>
                  <a:lnTo>
                    <a:pt x="12380" y="124"/>
                  </a:lnTo>
                  <a:lnTo>
                    <a:pt x="12380" y="372"/>
                  </a:lnTo>
                  <a:lnTo>
                    <a:pt x="12117" y="497"/>
                  </a:lnTo>
                  <a:lnTo>
                    <a:pt x="11590" y="621"/>
                  </a:lnTo>
                  <a:lnTo>
                    <a:pt x="11590" y="869"/>
                  </a:lnTo>
                  <a:lnTo>
                    <a:pt x="11590" y="1241"/>
                  </a:lnTo>
                  <a:lnTo>
                    <a:pt x="11327" y="1366"/>
                  </a:lnTo>
                  <a:lnTo>
                    <a:pt x="10537" y="1241"/>
                  </a:lnTo>
                  <a:lnTo>
                    <a:pt x="10273" y="1366"/>
                  </a:lnTo>
                  <a:lnTo>
                    <a:pt x="9220" y="1366"/>
                  </a:lnTo>
                  <a:lnTo>
                    <a:pt x="8956" y="1614"/>
                  </a:lnTo>
                  <a:lnTo>
                    <a:pt x="8429" y="1862"/>
                  </a:lnTo>
                  <a:lnTo>
                    <a:pt x="7902" y="1986"/>
                  </a:lnTo>
                  <a:lnTo>
                    <a:pt x="7376" y="2234"/>
                  </a:lnTo>
                  <a:lnTo>
                    <a:pt x="6849" y="2483"/>
                  </a:lnTo>
                  <a:lnTo>
                    <a:pt x="6849" y="2855"/>
                  </a:lnTo>
                  <a:lnTo>
                    <a:pt x="7112" y="3103"/>
                  </a:lnTo>
                  <a:lnTo>
                    <a:pt x="6849" y="3352"/>
                  </a:lnTo>
                  <a:lnTo>
                    <a:pt x="6059" y="3600"/>
                  </a:lnTo>
                  <a:lnTo>
                    <a:pt x="5795" y="3724"/>
                  </a:lnTo>
                  <a:lnTo>
                    <a:pt x="5795" y="3972"/>
                  </a:lnTo>
                  <a:lnTo>
                    <a:pt x="5795" y="4221"/>
                  </a:lnTo>
                  <a:lnTo>
                    <a:pt x="5268" y="4593"/>
                  </a:lnTo>
                  <a:lnTo>
                    <a:pt x="5005" y="4841"/>
                  </a:lnTo>
                  <a:lnTo>
                    <a:pt x="4741" y="5338"/>
                  </a:lnTo>
                  <a:lnTo>
                    <a:pt x="4478" y="5338"/>
                  </a:lnTo>
                  <a:lnTo>
                    <a:pt x="3951" y="5338"/>
                  </a:lnTo>
                  <a:lnTo>
                    <a:pt x="3424" y="5338"/>
                  </a:lnTo>
                  <a:lnTo>
                    <a:pt x="2898" y="5462"/>
                  </a:lnTo>
                  <a:lnTo>
                    <a:pt x="2634" y="5586"/>
                  </a:lnTo>
                  <a:lnTo>
                    <a:pt x="2634" y="5834"/>
                  </a:lnTo>
                  <a:lnTo>
                    <a:pt x="2634" y="6083"/>
                  </a:lnTo>
                  <a:lnTo>
                    <a:pt x="2371" y="6455"/>
                  </a:lnTo>
                  <a:lnTo>
                    <a:pt x="2371" y="6579"/>
                  </a:lnTo>
                  <a:lnTo>
                    <a:pt x="2107" y="6579"/>
                  </a:lnTo>
                  <a:lnTo>
                    <a:pt x="1844" y="6579"/>
                  </a:lnTo>
                  <a:lnTo>
                    <a:pt x="1580" y="6828"/>
                  </a:lnTo>
                  <a:lnTo>
                    <a:pt x="1844" y="7200"/>
                  </a:lnTo>
                  <a:lnTo>
                    <a:pt x="1844" y="7324"/>
                  </a:lnTo>
                  <a:lnTo>
                    <a:pt x="2107" y="7448"/>
                  </a:lnTo>
                  <a:lnTo>
                    <a:pt x="1844" y="7448"/>
                  </a:lnTo>
                  <a:lnTo>
                    <a:pt x="1844" y="7572"/>
                  </a:lnTo>
                  <a:lnTo>
                    <a:pt x="1580" y="7572"/>
                  </a:lnTo>
                  <a:lnTo>
                    <a:pt x="1580" y="7697"/>
                  </a:lnTo>
                  <a:lnTo>
                    <a:pt x="1317" y="7572"/>
                  </a:lnTo>
                  <a:lnTo>
                    <a:pt x="1054" y="7572"/>
                  </a:lnTo>
                  <a:lnTo>
                    <a:pt x="790" y="7697"/>
                  </a:lnTo>
                  <a:lnTo>
                    <a:pt x="790" y="7821"/>
                  </a:lnTo>
                  <a:lnTo>
                    <a:pt x="790" y="8069"/>
                  </a:lnTo>
                  <a:lnTo>
                    <a:pt x="790" y="8317"/>
                  </a:lnTo>
                  <a:lnTo>
                    <a:pt x="790" y="8441"/>
                  </a:lnTo>
                  <a:lnTo>
                    <a:pt x="527" y="8441"/>
                  </a:lnTo>
                  <a:lnTo>
                    <a:pt x="263" y="8317"/>
                  </a:lnTo>
                  <a:lnTo>
                    <a:pt x="0" y="8441"/>
                  </a:lnTo>
                  <a:lnTo>
                    <a:pt x="0" y="8566"/>
                  </a:lnTo>
                  <a:lnTo>
                    <a:pt x="0" y="8814"/>
                  </a:lnTo>
                  <a:lnTo>
                    <a:pt x="0" y="8938"/>
                  </a:lnTo>
                  <a:lnTo>
                    <a:pt x="0" y="9186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8031276" y="5875347"/>
              <a:ext cx="63588" cy="75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50" y="11368"/>
                  </a:moveTo>
                  <a:lnTo>
                    <a:pt x="4050" y="12505"/>
                  </a:lnTo>
                  <a:lnTo>
                    <a:pt x="4050" y="14779"/>
                  </a:lnTo>
                  <a:lnTo>
                    <a:pt x="4050" y="17053"/>
                  </a:lnTo>
                  <a:lnTo>
                    <a:pt x="4050" y="19326"/>
                  </a:lnTo>
                  <a:lnTo>
                    <a:pt x="5400" y="20463"/>
                  </a:lnTo>
                  <a:lnTo>
                    <a:pt x="6750" y="21600"/>
                  </a:lnTo>
                  <a:lnTo>
                    <a:pt x="8100" y="21600"/>
                  </a:lnTo>
                  <a:lnTo>
                    <a:pt x="9450" y="21600"/>
                  </a:lnTo>
                  <a:lnTo>
                    <a:pt x="10800" y="21600"/>
                  </a:lnTo>
                  <a:lnTo>
                    <a:pt x="10800" y="20463"/>
                  </a:lnTo>
                  <a:lnTo>
                    <a:pt x="12150" y="20463"/>
                  </a:lnTo>
                  <a:lnTo>
                    <a:pt x="13500" y="20463"/>
                  </a:lnTo>
                  <a:lnTo>
                    <a:pt x="13500" y="19326"/>
                  </a:lnTo>
                  <a:lnTo>
                    <a:pt x="14850" y="19326"/>
                  </a:lnTo>
                  <a:lnTo>
                    <a:pt x="14850" y="17053"/>
                  </a:lnTo>
                  <a:lnTo>
                    <a:pt x="16200" y="17053"/>
                  </a:lnTo>
                  <a:lnTo>
                    <a:pt x="16200" y="15916"/>
                  </a:lnTo>
                  <a:lnTo>
                    <a:pt x="17550" y="14779"/>
                  </a:lnTo>
                  <a:lnTo>
                    <a:pt x="17550" y="13642"/>
                  </a:lnTo>
                  <a:lnTo>
                    <a:pt x="18900" y="12505"/>
                  </a:lnTo>
                  <a:lnTo>
                    <a:pt x="20250" y="11368"/>
                  </a:lnTo>
                  <a:lnTo>
                    <a:pt x="20250" y="10232"/>
                  </a:lnTo>
                  <a:lnTo>
                    <a:pt x="21600" y="10232"/>
                  </a:lnTo>
                  <a:lnTo>
                    <a:pt x="21600" y="9095"/>
                  </a:lnTo>
                  <a:lnTo>
                    <a:pt x="21600" y="7958"/>
                  </a:lnTo>
                  <a:lnTo>
                    <a:pt x="21600" y="6821"/>
                  </a:lnTo>
                  <a:lnTo>
                    <a:pt x="20250" y="5684"/>
                  </a:lnTo>
                  <a:lnTo>
                    <a:pt x="18900" y="5684"/>
                  </a:lnTo>
                  <a:lnTo>
                    <a:pt x="18900" y="4547"/>
                  </a:lnTo>
                  <a:lnTo>
                    <a:pt x="17550" y="4547"/>
                  </a:lnTo>
                  <a:lnTo>
                    <a:pt x="17550" y="3411"/>
                  </a:lnTo>
                  <a:lnTo>
                    <a:pt x="17550" y="2274"/>
                  </a:lnTo>
                  <a:lnTo>
                    <a:pt x="18900" y="1137"/>
                  </a:lnTo>
                  <a:lnTo>
                    <a:pt x="18900" y="0"/>
                  </a:lnTo>
                  <a:lnTo>
                    <a:pt x="17550" y="0"/>
                  </a:lnTo>
                  <a:lnTo>
                    <a:pt x="16200" y="0"/>
                  </a:lnTo>
                  <a:lnTo>
                    <a:pt x="14850" y="0"/>
                  </a:lnTo>
                  <a:lnTo>
                    <a:pt x="13500" y="0"/>
                  </a:lnTo>
                  <a:lnTo>
                    <a:pt x="12150" y="0"/>
                  </a:lnTo>
                  <a:lnTo>
                    <a:pt x="10800" y="1137"/>
                  </a:lnTo>
                  <a:lnTo>
                    <a:pt x="10800" y="2274"/>
                  </a:lnTo>
                  <a:lnTo>
                    <a:pt x="10800" y="3411"/>
                  </a:lnTo>
                  <a:lnTo>
                    <a:pt x="9450" y="3411"/>
                  </a:lnTo>
                  <a:lnTo>
                    <a:pt x="9450" y="4547"/>
                  </a:lnTo>
                  <a:lnTo>
                    <a:pt x="8100" y="4547"/>
                  </a:lnTo>
                  <a:lnTo>
                    <a:pt x="6750" y="4547"/>
                  </a:lnTo>
                  <a:lnTo>
                    <a:pt x="5400" y="4547"/>
                  </a:lnTo>
                  <a:lnTo>
                    <a:pt x="4050" y="3411"/>
                  </a:lnTo>
                  <a:lnTo>
                    <a:pt x="4050" y="2274"/>
                  </a:lnTo>
                  <a:lnTo>
                    <a:pt x="2700" y="2274"/>
                  </a:lnTo>
                  <a:lnTo>
                    <a:pt x="2700" y="1137"/>
                  </a:lnTo>
                  <a:lnTo>
                    <a:pt x="1350" y="1137"/>
                  </a:lnTo>
                  <a:lnTo>
                    <a:pt x="1350" y="2274"/>
                  </a:lnTo>
                  <a:lnTo>
                    <a:pt x="1350" y="3411"/>
                  </a:lnTo>
                  <a:lnTo>
                    <a:pt x="1350" y="4547"/>
                  </a:lnTo>
                  <a:lnTo>
                    <a:pt x="0" y="3411"/>
                  </a:lnTo>
                  <a:lnTo>
                    <a:pt x="1350" y="4547"/>
                  </a:lnTo>
                  <a:lnTo>
                    <a:pt x="1350" y="5684"/>
                  </a:lnTo>
                  <a:lnTo>
                    <a:pt x="2700" y="5684"/>
                  </a:lnTo>
                  <a:lnTo>
                    <a:pt x="2700" y="6821"/>
                  </a:lnTo>
                  <a:lnTo>
                    <a:pt x="2700" y="7958"/>
                  </a:lnTo>
                  <a:lnTo>
                    <a:pt x="2700" y="9095"/>
                  </a:lnTo>
                  <a:lnTo>
                    <a:pt x="2700" y="10232"/>
                  </a:lnTo>
                  <a:lnTo>
                    <a:pt x="2700" y="11368"/>
                  </a:lnTo>
                  <a:lnTo>
                    <a:pt x="4050" y="11368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10391935" y="5252653"/>
              <a:ext cx="178839" cy="158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45" y="15120"/>
                  </a:moveTo>
                  <a:lnTo>
                    <a:pt x="2645" y="15660"/>
                  </a:lnTo>
                  <a:lnTo>
                    <a:pt x="3086" y="16200"/>
                  </a:lnTo>
                  <a:lnTo>
                    <a:pt x="3086" y="16740"/>
                  </a:lnTo>
                  <a:lnTo>
                    <a:pt x="3086" y="17820"/>
                  </a:lnTo>
                  <a:lnTo>
                    <a:pt x="3527" y="18900"/>
                  </a:lnTo>
                  <a:lnTo>
                    <a:pt x="4408" y="18900"/>
                  </a:lnTo>
                  <a:lnTo>
                    <a:pt x="4408" y="18360"/>
                  </a:lnTo>
                  <a:lnTo>
                    <a:pt x="4849" y="17820"/>
                  </a:lnTo>
                  <a:lnTo>
                    <a:pt x="5290" y="18360"/>
                  </a:lnTo>
                  <a:lnTo>
                    <a:pt x="5290" y="19440"/>
                  </a:lnTo>
                  <a:lnTo>
                    <a:pt x="5290" y="19980"/>
                  </a:lnTo>
                  <a:lnTo>
                    <a:pt x="5290" y="20520"/>
                  </a:lnTo>
                  <a:lnTo>
                    <a:pt x="5731" y="21060"/>
                  </a:lnTo>
                  <a:lnTo>
                    <a:pt x="6612" y="20520"/>
                  </a:lnTo>
                  <a:lnTo>
                    <a:pt x="7053" y="20520"/>
                  </a:lnTo>
                  <a:lnTo>
                    <a:pt x="7494" y="20520"/>
                  </a:lnTo>
                  <a:lnTo>
                    <a:pt x="7935" y="21060"/>
                  </a:lnTo>
                  <a:lnTo>
                    <a:pt x="8376" y="21060"/>
                  </a:lnTo>
                  <a:lnTo>
                    <a:pt x="8816" y="21060"/>
                  </a:lnTo>
                  <a:lnTo>
                    <a:pt x="8376" y="21600"/>
                  </a:lnTo>
                  <a:lnTo>
                    <a:pt x="9257" y="21060"/>
                  </a:lnTo>
                  <a:lnTo>
                    <a:pt x="9698" y="21060"/>
                  </a:lnTo>
                  <a:lnTo>
                    <a:pt x="10580" y="20520"/>
                  </a:lnTo>
                  <a:lnTo>
                    <a:pt x="11020" y="19980"/>
                  </a:lnTo>
                  <a:lnTo>
                    <a:pt x="11020" y="19440"/>
                  </a:lnTo>
                  <a:lnTo>
                    <a:pt x="11461" y="19440"/>
                  </a:lnTo>
                  <a:lnTo>
                    <a:pt x="11902" y="19440"/>
                  </a:lnTo>
                  <a:lnTo>
                    <a:pt x="12343" y="19440"/>
                  </a:lnTo>
                  <a:lnTo>
                    <a:pt x="12784" y="19440"/>
                  </a:lnTo>
                  <a:lnTo>
                    <a:pt x="13665" y="18360"/>
                  </a:lnTo>
                  <a:lnTo>
                    <a:pt x="14106" y="18360"/>
                  </a:lnTo>
                  <a:lnTo>
                    <a:pt x="14547" y="17820"/>
                  </a:lnTo>
                  <a:lnTo>
                    <a:pt x="14547" y="17280"/>
                  </a:lnTo>
                  <a:lnTo>
                    <a:pt x="14547" y="16740"/>
                  </a:lnTo>
                  <a:lnTo>
                    <a:pt x="14547" y="15120"/>
                  </a:lnTo>
                  <a:lnTo>
                    <a:pt x="15429" y="15120"/>
                  </a:lnTo>
                  <a:lnTo>
                    <a:pt x="16310" y="15120"/>
                  </a:lnTo>
                  <a:lnTo>
                    <a:pt x="16751" y="14580"/>
                  </a:lnTo>
                  <a:lnTo>
                    <a:pt x="16751" y="14040"/>
                  </a:lnTo>
                  <a:lnTo>
                    <a:pt x="17192" y="13500"/>
                  </a:lnTo>
                  <a:lnTo>
                    <a:pt x="17633" y="13500"/>
                  </a:lnTo>
                  <a:lnTo>
                    <a:pt x="18073" y="12960"/>
                  </a:lnTo>
                  <a:lnTo>
                    <a:pt x="18955" y="12960"/>
                  </a:lnTo>
                  <a:lnTo>
                    <a:pt x="19396" y="12960"/>
                  </a:lnTo>
                  <a:lnTo>
                    <a:pt x="19837" y="11880"/>
                  </a:lnTo>
                  <a:lnTo>
                    <a:pt x="20718" y="12420"/>
                  </a:lnTo>
                  <a:lnTo>
                    <a:pt x="21159" y="11340"/>
                  </a:lnTo>
                  <a:lnTo>
                    <a:pt x="21159" y="10260"/>
                  </a:lnTo>
                  <a:lnTo>
                    <a:pt x="21159" y="9180"/>
                  </a:lnTo>
                  <a:lnTo>
                    <a:pt x="21600" y="7560"/>
                  </a:lnTo>
                  <a:lnTo>
                    <a:pt x="21600" y="5940"/>
                  </a:lnTo>
                  <a:lnTo>
                    <a:pt x="20718" y="4320"/>
                  </a:lnTo>
                  <a:lnTo>
                    <a:pt x="20718" y="3240"/>
                  </a:lnTo>
                  <a:lnTo>
                    <a:pt x="20718" y="2160"/>
                  </a:lnTo>
                  <a:lnTo>
                    <a:pt x="20718" y="540"/>
                  </a:lnTo>
                  <a:lnTo>
                    <a:pt x="20718" y="0"/>
                  </a:lnTo>
                  <a:lnTo>
                    <a:pt x="20278" y="540"/>
                  </a:lnTo>
                  <a:lnTo>
                    <a:pt x="19837" y="1080"/>
                  </a:lnTo>
                  <a:lnTo>
                    <a:pt x="18955" y="1620"/>
                  </a:lnTo>
                  <a:lnTo>
                    <a:pt x="18514" y="1620"/>
                  </a:lnTo>
                  <a:lnTo>
                    <a:pt x="18073" y="540"/>
                  </a:lnTo>
                  <a:lnTo>
                    <a:pt x="17192" y="540"/>
                  </a:lnTo>
                  <a:lnTo>
                    <a:pt x="16310" y="1080"/>
                  </a:lnTo>
                  <a:lnTo>
                    <a:pt x="15869" y="1620"/>
                  </a:lnTo>
                  <a:lnTo>
                    <a:pt x="15429" y="1620"/>
                  </a:lnTo>
                  <a:lnTo>
                    <a:pt x="14988" y="2700"/>
                  </a:lnTo>
                  <a:lnTo>
                    <a:pt x="14988" y="3240"/>
                  </a:lnTo>
                  <a:lnTo>
                    <a:pt x="14547" y="3240"/>
                  </a:lnTo>
                  <a:lnTo>
                    <a:pt x="13665" y="3240"/>
                  </a:lnTo>
                  <a:lnTo>
                    <a:pt x="13224" y="2700"/>
                  </a:lnTo>
                  <a:lnTo>
                    <a:pt x="12343" y="2700"/>
                  </a:lnTo>
                  <a:lnTo>
                    <a:pt x="11902" y="2160"/>
                  </a:lnTo>
                  <a:lnTo>
                    <a:pt x="11461" y="2160"/>
                  </a:lnTo>
                  <a:lnTo>
                    <a:pt x="11020" y="2160"/>
                  </a:lnTo>
                  <a:lnTo>
                    <a:pt x="10139" y="1620"/>
                  </a:lnTo>
                  <a:lnTo>
                    <a:pt x="9257" y="1620"/>
                  </a:lnTo>
                  <a:lnTo>
                    <a:pt x="8376" y="1620"/>
                  </a:lnTo>
                  <a:lnTo>
                    <a:pt x="7053" y="1620"/>
                  </a:lnTo>
                  <a:lnTo>
                    <a:pt x="5731" y="1620"/>
                  </a:lnTo>
                  <a:lnTo>
                    <a:pt x="4849" y="1620"/>
                  </a:lnTo>
                  <a:lnTo>
                    <a:pt x="3527" y="1620"/>
                  </a:lnTo>
                  <a:lnTo>
                    <a:pt x="3086" y="1620"/>
                  </a:lnTo>
                  <a:lnTo>
                    <a:pt x="2645" y="2160"/>
                  </a:lnTo>
                  <a:lnTo>
                    <a:pt x="2204" y="3240"/>
                  </a:lnTo>
                  <a:lnTo>
                    <a:pt x="1322" y="4320"/>
                  </a:lnTo>
                  <a:lnTo>
                    <a:pt x="882" y="4320"/>
                  </a:lnTo>
                  <a:lnTo>
                    <a:pt x="441" y="5400"/>
                  </a:lnTo>
                  <a:lnTo>
                    <a:pt x="0" y="5940"/>
                  </a:lnTo>
                  <a:lnTo>
                    <a:pt x="0" y="7560"/>
                  </a:lnTo>
                  <a:lnTo>
                    <a:pt x="0" y="8640"/>
                  </a:lnTo>
                  <a:lnTo>
                    <a:pt x="441" y="9180"/>
                  </a:lnTo>
                  <a:lnTo>
                    <a:pt x="441" y="10260"/>
                  </a:lnTo>
                  <a:lnTo>
                    <a:pt x="882" y="10800"/>
                  </a:lnTo>
                  <a:lnTo>
                    <a:pt x="1763" y="11340"/>
                  </a:lnTo>
                  <a:lnTo>
                    <a:pt x="2204" y="12420"/>
                  </a:lnTo>
                  <a:lnTo>
                    <a:pt x="2645" y="14040"/>
                  </a:lnTo>
                  <a:lnTo>
                    <a:pt x="2645" y="14580"/>
                  </a:lnTo>
                  <a:lnTo>
                    <a:pt x="2645" y="1512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363615" y="5319518"/>
              <a:ext cx="250374" cy="41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20" y="617"/>
                  </a:moveTo>
                  <a:lnTo>
                    <a:pt x="16124" y="617"/>
                  </a:lnTo>
                  <a:lnTo>
                    <a:pt x="16428" y="411"/>
                  </a:lnTo>
                  <a:lnTo>
                    <a:pt x="16732" y="206"/>
                  </a:lnTo>
                  <a:lnTo>
                    <a:pt x="17037" y="0"/>
                  </a:lnTo>
                  <a:lnTo>
                    <a:pt x="17341" y="0"/>
                  </a:lnTo>
                  <a:lnTo>
                    <a:pt x="17341" y="206"/>
                  </a:lnTo>
                  <a:lnTo>
                    <a:pt x="17645" y="206"/>
                  </a:lnTo>
                  <a:lnTo>
                    <a:pt x="17645" y="411"/>
                  </a:lnTo>
                  <a:lnTo>
                    <a:pt x="17645" y="617"/>
                  </a:lnTo>
                  <a:lnTo>
                    <a:pt x="17645" y="823"/>
                  </a:lnTo>
                  <a:lnTo>
                    <a:pt x="17645" y="1029"/>
                  </a:lnTo>
                  <a:lnTo>
                    <a:pt x="17949" y="1029"/>
                  </a:lnTo>
                  <a:lnTo>
                    <a:pt x="17949" y="1234"/>
                  </a:lnTo>
                  <a:lnTo>
                    <a:pt x="17949" y="1440"/>
                  </a:lnTo>
                  <a:lnTo>
                    <a:pt x="18254" y="1440"/>
                  </a:lnTo>
                  <a:lnTo>
                    <a:pt x="18254" y="1646"/>
                  </a:lnTo>
                  <a:lnTo>
                    <a:pt x="18254" y="1851"/>
                  </a:lnTo>
                  <a:lnTo>
                    <a:pt x="18254" y="2057"/>
                  </a:lnTo>
                  <a:lnTo>
                    <a:pt x="18254" y="2263"/>
                  </a:lnTo>
                  <a:lnTo>
                    <a:pt x="18254" y="2469"/>
                  </a:lnTo>
                  <a:lnTo>
                    <a:pt x="18254" y="2674"/>
                  </a:lnTo>
                  <a:lnTo>
                    <a:pt x="18254" y="2880"/>
                  </a:lnTo>
                  <a:lnTo>
                    <a:pt x="17949" y="3086"/>
                  </a:lnTo>
                  <a:lnTo>
                    <a:pt x="17949" y="3291"/>
                  </a:lnTo>
                  <a:lnTo>
                    <a:pt x="17949" y="3497"/>
                  </a:lnTo>
                  <a:lnTo>
                    <a:pt x="17949" y="3703"/>
                  </a:lnTo>
                  <a:lnTo>
                    <a:pt x="18254" y="3703"/>
                  </a:lnTo>
                  <a:lnTo>
                    <a:pt x="18254" y="3909"/>
                  </a:lnTo>
                  <a:lnTo>
                    <a:pt x="18558" y="4114"/>
                  </a:lnTo>
                  <a:lnTo>
                    <a:pt x="18558" y="4320"/>
                  </a:lnTo>
                  <a:lnTo>
                    <a:pt x="18862" y="4320"/>
                  </a:lnTo>
                  <a:lnTo>
                    <a:pt x="18862" y="4526"/>
                  </a:lnTo>
                  <a:lnTo>
                    <a:pt x="18862" y="4731"/>
                  </a:lnTo>
                  <a:lnTo>
                    <a:pt x="19166" y="4731"/>
                  </a:lnTo>
                  <a:lnTo>
                    <a:pt x="19166" y="4937"/>
                  </a:lnTo>
                  <a:lnTo>
                    <a:pt x="19470" y="5143"/>
                  </a:lnTo>
                  <a:lnTo>
                    <a:pt x="19470" y="5349"/>
                  </a:lnTo>
                  <a:lnTo>
                    <a:pt x="19470" y="5554"/>
                  </a:lnTo>
                  <a:lnTo>
                    <a:pt x="19166" y="5554"/>
                  </a:lnTo>
                  <a:lnTo>
                    <a:pt x="18558" y="5554"/>
                  </a:lnTo>
                  <a:lnTo>
                    <a:pt x="18254" y="5554"/>
                  </a:lnTo>
                  <a:lnTo>
                    <a:pt x="17645" y="5554"/>
                  </a:lnTo>
                  <a:lnTo>
                    <a:pt x="17645" y="5349"/>
                  </a:lnTo>
                  <a:lnTo>
                    <a:pt x="17341" y="5349"/>
                  </a:lnTo>
                  <a:lnTo>
                    <a:pt x="17037" y="5349"/>
                  </a:lnTo>
                  <a:lnTo>
                    <a:pt x="16732" y="5554"/>
                  </a:lnTo>
                  <a:lnTo>
                    <a:pt x="16428" y="5554"/>
                  </a:lnTo>
                  <a:lnTo>
                    <a:pt x="16124" y="5554"/>
                  </a:lnTo>
                  <a:lnTo>
                    <a:pt x="16124" y="5760"/>
                  </a:lnTo>
                  <a:lnTo>
                    <a:pt x="16124" y="5966"/>
                  </a:lnTo>
                  <a:lnTo>
                    <a:pt x="15820" y="6171"/>
                  </a:lnTo>
                  <a:lnTo>
                    <a:pt x="15820" y="6377"/>
                  </a:lnTo>
                  <a:lnTo>
                    <a:pt x="16124" y="6583"/>
                  </a:lnTo>
                  <a:lnTo>
                    <a:pt x="16124" y="6789"/>
                  </a:lnTo>
                  <a:lnTo>
                    <a:pt x="16428" y="6994"/>
                  </a:lnTo>
                  <a:lnTo>
                    <a:pt x="16428" y="7200"/>
                  </a:lnTo>
                  <a:lnTo>
                    <a:pt x="16732" y="7200"/>
                  </a:lnTo>
                  <a:lnTo>
                    <a:pt x="17037" y="7406"/>
                  </a:lnTo>
                  <a:lnTo>
                    <a:pt x="17341" y="7406"/>
                  </a:lnTo>
                  <a:lnTo>
                    <a:pt x="17341" y="7611"/>
                  </a:lnTo>
                  <a:lnTo>
                    <a:pt x="17645" y="7611"/>
                  </a:lnTo>
                  <a:lnTo>
                    <a:pt x="17949" y="7611"/>
                  </a:lnTo>
                  <a:lnTo>
                    <a:pt x="18254" y="7817"/>
                  </a:lnTo>
                  <a:lnTo>
                    <a:pt x="18254" y="8023"/>
                  </a:lnTo>
                  <a:lnTo>
                    <a:pt x="18558" y="8023"/>
                  </a:lnTo>
                  <a:lnTo>
                    <a:pt x="18558" y="8229"/>
                  </a:lnTo>
                  <a:lnTo>
                    <a:pt x="18558" y="8434"/>
                  </a:lnTo>
                  <a:lnTo>
                    <a:pt x="18862" y="8434"/>
                  </a:lnTo>
                  <a:lnTo>
                    <a:pt x="18862" y="8640"/>
                  </a:lnTo>
                  <a:lnTo>
                    <a:pt x="18862" y="8846"/>
                  </a:lnTo>
                  <a:lnTo>
                    <a:pt x="19166" y="8846"/>
                  </a:lnTo>
                  <a:lnTo>
                    <a:pt x="19166" y="9051"/>
                  </a:lnTo>
                  <a:lnTo>
                    <a:pt x="19166" y="9257"/>
                  </a:lnTo>
                  <a:lnTo>
                    <a:pt x="19166" y="9463"/>
                  </a:lnTo>
                  <a:lnTo>
                    <a:pt x="19166" y="9669"/>
                  </a:lnTo>
                  <a:lnTo>
                    <a:pt x="19166" y="9874"/>
                  </a:lnTo>
                  <a:lnTo>
                    <a:pt x="19470" y="9874"/>
                  </a:lnTo>
                  <a:lnTo>
                    <a:pt x="19470" y="10080"/>
                  </a:lnTo>
                  <a:lnTo>
                    <a:pt x="19470" y="10286"/>
                  </a:lnTo>
                  <a:lnTo>
                    <a:pt x="19470" y="10491"/>
                  </a:lnTo>
                  <a:lnTo>
                    <a:pt x="19470" y="10697"/>
                  </a:lnTo>
                  <a:lnTo>
                    <a:pt x="19166" y="11314"/>
                  </a:lnTo>
                  <a:lnTo>
                    <a:pt x="18558" y="11931"/>
                  </a:lnTo>
                  <a:lnTo>
                    <a:pt x="18254" y="12343"/>
                  </a:lnTo>
                  <a:lnTo>
                    <a:pt x="17645" y="12960"/>
                  </a:lnTo>
                  <a:lnTo>
                    <a:pt x="17037" y="13371"/>
                  </a:lnTo>
                  <a:lnTo>
                    <a:pt x="17037" y="13783"/>
                  </a:lnTo>
                  <a:lnTo>
                    <a:pt x="17341" y="14194"/>
                  </a:lnTo>
                  <a:lnTo>
                    <a:pt x="17341" y="14811"/>
                  </a:lnTo>
                  <a:lnTo>
                    <a:pt x="17341" y="15429"/>
                  </a:lnTo>
                  <a:lnTo>
                    <a:pt x="17645" y="16046"/>
                  </a:lnTo>
                  <a:lnTo>
                    <a:pt x="18254" y="16457"/>
                  </a:lnTo>
                  <a:lnTo>
                    <a:pt x="18558" y="16869"/>
                  </a:lnTo>
                  <a:lnTo>
                    <a:pt x="19166" y="17486"/>
                  </a:lnTo>
                  <a:lnTo>
                    <a:pt x="19470" y="18103"/>
                  </a:lnTo>
                  <a:lnTo>
                    <a:pt x="20079" y="18514"/>
                  </a:lnTo>
                  <a:lnTo>
                    <a:pt x="20687" y="18926"/>
                  </a:lnTo>
                  <a:lnTo>
                    <a:pt x="21296" y="19131"/>
                  </a:lnTo>
                  <a:lnTo>
                    <a:pt x="21600" y="19131"/>
                  </a:lnTo>
                  <a:lnTo>
                    <a:pt x="21600" y="19543"/>
                  </a:lnTo>
                  <a:lnTo>
                    <a:pt x="21600" y="19954"/>
                  </a:lnTo>
                  <a:lnTo>
                    <a:pt x="21600" y="20366"/>
                  </a:lnTo>
                  <a:lnTo>
                    <a:pt x="21600" y="20777"/>
                  </a:lnTo>
                  <a:lnTo>
                    <a:pt x="21600" y="20983"/>
                  </a:lnTo>
                  <a:lnTo>
                    <a:pt x="21600" y="21394"/>
                  </a:lnTo>
                  <a:lnTo>
                    <a:pt x="21296" y="21600"/>
                  </a:lnTo>
                  <a:lnTo>
                    <a:pt x="20687" y="21189"/>
                  </a:lnTo>
                  <a:lnTo>
                    <a:pt x="20079" y="20777"/>
                  </a:lnTo>
                  <a:lnTo>
                    <a:pt x="19470" y="20983"/>
                  </a:lnTo>
                  <a:lnTo>
                    <a:pt x="18862" y="20777"/>
                  </a:lnTo>
                  <a:lnTo>
                    <a:pt x="18254" y="20777"/>
                  </a:lnTo>
                  <a:lnTo>
                    <a:pt x="17645" y="20366"/>
                  </a:lnTo>
                  <a:lnTo>
                    <a:pt x="16732" y="20366"/>
                  </a:lnTo>
                  <a:lnTo>
                    <a:pt x="15820" y="20571"/>
                  </a:lnTo>
                  <a:lnTo>
                    <a:pt x="14907" y="20366"/>
                  </a:lnTo>
                  <a:lnTo>
                    <a:pt x="14299" y="20366"/>
                  </a:lnTo>
                  <a:lnTo>
                    <a:pt x="13690" y="20366"/>
                  </a:lnTo>
                  <a:lnTo>
                    <a:pt x="13082" y="20366"/>
                  </a:lnTo>
                  <a:lnTo>
                    <a:pt x="12169" y="20366"/>
                  </a:lnTo>
                  <a:lnTo>
                    <a:pt x="11256" y="20366"/>
                  </a:lnTo>
                  <a:lnTo>
                    <a:pt x="10648" y="20160"/>
                  </a:lnTo>
                  <a:lnTo>
                    <a:pt x="9431" y="20366"/>
                  </a:lnTo>
                  <a:lnTo>
                    <a:pt x="8823" y="20160"/>
                  </a:lnTo>
                  <a:lnTo>
                    <a:pt x="8214" y="20366"/>
                  </a:lnTo>
                  <a:lnTo>
                    <a:pt x="7606" y="20366"/>
                  </a:lnTo>
                  <a:lnTo>
                    <a:pt x="6085" y="20366"/>
                  </a:lnTo>
                  <a:lnTo>
                    <a:pt x="5172" y="20366"/>
                  </a:lnTo>
                  <a:lnTo>
                    <a:pt x="4259" y="20366"/>
                  </a:lnTo>
                  <a:lnTo>
                    <a:pt x="3955" y="20366"/>
                  </a:lnTo>
                  <a:lnTo>
                    <a:pt x="3651" y="20571"/>
                  </a:lnTo>
                  <a:lnTo>
                    <a:pt x="3651" y="20366"/>
                  </a:lnTo>
                  <a:lnTo>
                    <a:pt x="3651" y="20160"/>
                  </a:lnTo>
                  <a:lnTo>
                    <a:pt x="3651" y="19749"/>
                  </a:lnTo>
                  <a:lnTo>
                    <a:pt x="3955" y="19337"/>
                  </a:lnTo>
                  <a:lnTo>
                    <a:pt x="3955" y="18720"/>
                  </a:lnTo>
                  <a:lnTo>
                    <a:pt x="4259" y="18514"/>
                  </a:lnTo>
                  <a:lnTo>
                    <a:pt x="3955" y="18103"/>
                  </a:lnTo>
                  <a:lnTo>
                    <a:pt x="3651" y="17897"/>
                  </a:lnTo>
                  <a:lnTo>
                    <a:pt x="3346" y="17691"/>
                  </a:lnTo>
                  <a:lnTo>
                    <a:pt x="3346" y="17486"/>
                  </a:lnTo>
                  <a:lnTo>
                    <a:pt x="3651" y="17280"/>
                  </a:lnTo>
                  <a:lnTo>
                    <a:pt x="3651" y="17074"/>
                  </a:lnTo>
                  <a:lnTo>
                    <a:pt x="3346" y="16869"/>
                  </a:lnTo>
                  <a:lnTo>
                    <a:pt x="3042" y="16869"/>
                  </a:lnTo>
                  <a:lnTo>
                    <a:pt x="3042" y="17074"/>
                  </a:lnTo>
                  <a:lnTo>
                    <a:pt x="2738" y="17074"/>
                  </a:lnTo>
                  <a:lnTo>
                    <a:pt x="2130" y="16869"/>
                  </a:lnTo>
                  <a:lnTo>
                    <a:pt x="1521" y="16869"/>
                  </a:lnTo>
                  <a:lnTo>
                    <a:pt x="1521" y="16457"/>
                  </a:lnTo>
                  <a:lnTo>
                    <a:pt x="1217" y="16251"/>
                  </a:lnTo>
                  <a:lnTo>
                    <a:pt x="1217" y="16046"/>
                  </a:lnTo>
                  <a:lnTo>
                    <a:pt x="913" y="16046"/>
                  </a:lnTo>
                  <a:lnTo>
                    <a:pt x="608" y="16046"/>
                  </a:lnTo>
                  <a:lnTo>
                    <a:pt x="304" y="16046"/>
                  </a:lnTo>
                  <a:lnTo>
                    <a:pt x="0" y="15840"/>
                  </a:lnTo>
                  <a:lnTo>
                    <a:pt x="304" y="15634"/>
                  </a:lnTo>
                  <a:lnTo>
                    <a:pt x="0" y="15634"/>
                  </a:lnTo>
                  <a:lnTo>
                    <a:pt x="0" y="15429"/>
                  </a:lnTo>
                  <a:lnTo>
                    <a:pt x="304" y="15223"/>
                  </a:lnTo>
                  <a:lnTo>
                    <a:pt x="608" y="15017"/>
                  </a:lnTo>
                  <a:lnTo>
                    <a:pt x="608" y="14811"/>
                  </a:lnTo>
                  <a:lnTo>
                    <a:pt x="913" y="14811"/>
                  </a:lnTo>
                  <a:lnTo>
                    <a:pt x="913" y="14606"/>
                  </a:lnTo>
                  <a:lnTo>
                    <a:pt x="913" y="14400"/>
                  </a:lnTo>
                  <a:lnTo>
                    <a:pt x="913" y="14194"/>
                  </a:lnTo>
                  <a:lnTo>
                    <a:pt x="913" y="13989"/>
                  </a:lnTo>
                  <a:lnTo>
                    <a:pt x="1217" y="13783"/>
                  </a:lnTo>
                  <a:lnTo>
                    <a:pt x="1217" y="13577"/>
                  </a:lnTo>
                  <a:lnTo>
                    <a:pt x="1217" y="13371"/>
                  </a:lnTo>
                  <a:lnTo>
                    <a:pt x="1521" y="12960"/>
                  </a:lnTo>
                  <a:lnTo>
                    <a:pt x="1825" y="12754"/>
                  </a:lnTo>
                  <a:lnTo>
                    <a:pt x="2130" y="12549"/>
                  </a:lnTo>
                  <a:lnTo>
                    <a:pt x="2434" y="12343"/>
                  </a:lnTo>
                  <a:lnTo>
                    <a:pt x="2434" y="12137"/>
                  </a:lnTo>
                  <a:lnTo>
                    <a:pt x="2738" y="12137"/>
                  </a:lnTo>
                  <a:lnTo>
                    <a:pt x="3042" y="12137"/>
                  </a:lnTo>
                  <a:lnTo>
                    <a:pt x="3042" y="11726"/>
                  </a:lnTo>
                  <a:lnTo>
                    <a:pt x="3346" y="11520"/>
                  </a:lnTo>
                  <a:lnTo>
                    <a:pt x="3955" y="11520"/>
                  </a:lnTo>
                  <a:lnTo>
                    <a:pt x="4259" y="11520"/>
                  </a:lnTo>
                  <a:lnTo>
                    <a:pt x="4563" y="11520"/>
                  </a:lnTo>
                  <a:lnTo>
                    <a:pt x="4868" y="11314"/>
                  </a:lnTo>
                  <a:lnTo>
                    <a:pt x="5172" y="11314"/>
                  </a:lnTo>
                  <a:lnTo>
                    <a:pt x="5476" y="11314"/>
                  </a:lnTo>
                  <a:lnTo>
                    <a:pt x="5780" y="11314"/>
                  </a:lnTo>
                  <a:lnTo>
                    <a:pt x="6085" y="11314"/>
                  </a:lnTo>
                  <a:lnTo>
                    <a:pt x="6085" y="11520"/>
                  </a:lnTo>
                  <a:lnTo>
                    <a:pt x="6389" y="11520"/>
                  </a:lnTo>
                  <a:lnTo>
                    <a:pt x="6693" y="11726"/>
                  </a:lnTo>
                  <a:lnTo>
                    <a:pt x="6693" y="11931"/>
                  </a:lnTo>
                  <a:lnTo>
                    <a:pt x="6997" y="11931"/>
                  </a:lnTo>
                  <a:lnTo>
                    <a:pt x="6997" y="12137"/>
                  </a:lnTo>
                  <a:lnTo>
                    <a:pt x="7301" y="12343"/>
                  </a:lnTo>
                  <a:lnTo>
                    <a:pt x="7606" y="12343"/>
                  </a:lnTo>
                  <a:lnTo>
                    <a:pt x="8214" y="12343"/>
                  </a:lnTo>
                  <a:lnTo>
                    <a:pt x="8214" y="12137"/>
                  </a:lnTo>
                  <a:lnTo>
                    <a:pt x="8518" y="12137"/>
                  </a:lnTo>
                  <a:lnTo>
                    <a:pt x="8823" y="11931"/>
                  </a:lnTo>
                  <a:lnTo>
                    <a:pt x="8823" y="11726"/>
                  </a:lnTo>
                  <a:lnTo>
                    <a:pt x="8823" y="11520"/>
                  </a:lnTo>
                  <a:lnTo>
                    <a:pt x="9127" y="11314"/>
                  </a:lnTo>
                  <a:lnTo>
                    <a:pt x="9127" y="11109"/>
                  </a:lnTo>
                  <a:lnTo>
                    <a:pt x="9431" y="11109"/>
                  </a:lnTo>
                  <a:lnTo>
                    <a:pt x="9431" y="10903"/>
                  </a:lnTo>
                  <a:lnTo>
                    <a:pt x="9735" y="10697"/>
                  </a:lnTo>
                  <a:lnTo>
                    <a:pt x="9735" y="10491"/>
                  </a:lnTo>
                  <a:lnTo>
                    <a:pt x="10039" y="10286"/>
                  </a:lnTo>
                  <a:lnTo>
                    <a:pt x="10039" y="10080"/>
                  </a:lnTo>
                  <a:lnTo>
                    <a:pt x="10039" y="9874"/>
                  </a:lnTo>
                  <a:lnTo>
                    <a:pt x="10344" y="9874"/>
                  </a:lnTo>
                  <a:lnTo>
                    <a:pt x="10344" y="9463"/>
                  </a:lnTo>
                  <a:lnTo>
                    <a:pt x="10344" y="9257"/>
                  </a:lnTo>
                  <a:lnTo>
                    <a:pt x="10648" y="9257"/>
                  </a:lnTo>
                  <a:lnTo>
                    <a:pt x="10648" y="9051"/>
                  </a:lnTo>
                  <a:lnTo>
                    <a:pt x="10648" y="8640"/>
                  </a:lnTo>
                  <a:lnTo>
                    <a:pt x="10952" y="8640"/>
                  </a:lnTo>
                  <a:lnTo>
                    <a:pt x="10952" y="8434"/>
                  </a:lnTo>
                  <a:lnTo>
                    <a:pt x="10952" y="8229"/>
                  </a:lnTo>
                  <a:lnTo>
                    <a:pt x="11256" y="8023"/>
                  </a:lnTo>
                  <a:lnTo>
                    <a:pt x="11561" y="8023"/>
                  </a:lnTo>
                  <a:lnTo>
                    <a:pt x="11865" y="7817"/>
                  </a:lnTo>
                  <a:lnTo>
                    <a:pt x="12169" y="7817"/>
                  </a:lnTo>
                  <a:lnTo>
                    <a:pt x="12169" y="7611"/>
                  </a:lnTo>
                  <a:lnTo>
                    <a:pt x="12473" y="7611"/>
                  </a:lnTo>
                  <a:lnTo>
                    <a:pt x="12473" y="7406"/>
                  </a:lnTo>
                  <a:lnTo>
                    <a:pt x="12473" y="7200"/>
                  </a:lnTo>
                  <a:lnTo>
                    <a:pt x="12473" y="6994"/>
                  </a:lnTo>
                  <a:lnTo>
                    <a:pt x="12473" y="6789"/>
                  </a:lnTo>
                  <a:lnTo>
                    <a:pt x="12777" y="6583"/>
                  </a:lnTo>
                  <a:lnTo>
                    <a:pt x="12777" y="6377"/>
                  </a:lnTo>
                  <a:lnTo>
                    <a:pt x="12777" y="6171"/>
                  </a:lnTo>
                  <a:lnTo>
                    <a:pt x="12777" y="5966"/>
                  </a:lnTo>
                  <a:lnTo>
                    <a:pt x="12777" y="5760"/>
                  </a:lnTo>
                  <a:lnTo>
                    <a:pt x="13082" y="5760"/>
                  </a:lnTo>
                  <a:lnTo>
                    <a:pt x="13082" y="5554"/>
                  </a:lnTo>
                  <a:lnTo>
                    <a:pt x="13082" y="5349"/>
                  </a:lnTo>
                  <a:lnTo>
                    <a:pt x="13082" y="5143"/>
                  </a:lnTo>
                  <a:lnTo>
                    <a:pt x="13386" y="5143"/>
                  </a:lnTo>
                  <a:lnTo>
                    <a:pt x="13386" y="4937"/>
                  </a:lnTo>
                  <a:lnTo>
                    <a:pt x="13690" y="4731"/>
                  </a:lnTo>
                  <a:lnTo>
                    <a:pt x="13690" y="4526"/>
                  </a:lnTo>
                  <a:lnTo>
                    <a:pt x="13690" y="4320"/>
                  </a:lnTo>
                  <a:lnTo>
                    <a:pt x="13994" y="4114"/>
                  </a:lnTo>
                  <a:lnTo>
                    <a:pt x="13994" y="3909"/>
                  </a:lnTo>
                  <a:lnTo>
                    <a:pt x="13994" y="3703"/>
                  </a:lnTo>
                  <a:lnTo>
                    <a:pt x="14299" y="3497"/>
                  </a:lnTo>
                  <a:lnTo>
                    <a:pt x="14299" y="3291"/>
                  </a:lnTo>
                  <a:lnTo>
                    <a:pt x="14603" y="3291"/>
                  </a:lnTo>
                  <a:lnTo>
                    <a:pt x="14907" y="3086"/>
                  </a:lnTo>
                  <a:lnTo>
                    <a:pt x="14907" y="2880"/>
                  </a:lnTo>
                  <a:lnTo>
                    <a:pt x="15211" y="2880"/>
                  </a:lnTo>
                  <a:lnTo>
                    <a:pt x="15820" y="2880"/>
                  </a:lnTo>
                  <a:lnTo>
                    <a:pt x="15820" y="2674"/>
                  </a:lnTo>
                  <a:lnTo>
                    <a:pt x="16124" y="2674"/>
                  </a:lnTo>
                  <a:lnTo>
                    <a:pt x="16124" y="2469"/>
                  </a:lnTo>
                  <a:lnTo>
                    <a:pt x="16428" y="2469"/>
                  </a:lnTo>
                  <a:lnTo>
                    <a:pt x="16732" y="2263"/>
                  </a:lnTo>
                  <a:lnTo>
                    <a:pt x="17037" y="2263"/>
                  </a:lnTo>
                  <a:lnTo>
                    <a:pt x="17037" y="2057"/>
                  </a:lnTo>
                  <a:lnTo>
                    <a:pt x="16732" y="1851"/>
                  </a:lnTo>
                  <a:lnTo>
                    <a:pt x="16732" y="1646"/>
                  </a:lnTo>
                  <a:lnTo>
                    <a:pt x="16732" y="1440"/>
                  </a:lnTo>
                  <a:lnTo>
                    <a:pt x="17037" y="1440"/>
                  </a:lnTo>
                  <a:lnTo>
                    <a:pt x="17037" y="1234"/>
                  </a:lnTo>
                  <a:lnTo>
                    <a:pt x="16732" y="1234"/>
                  </a:lnTo>
                  <a:lnTo>
                    <a:pt x="16732" y="1029"/>
                  </a:lnTo>
                  <a:lnTo>
                    <a:pt x="16732" y="823"/>
                  </a:lnTo>
                  <a:lnTo>
                    <a:pt x="16428" y="823"/>
                  </a:lnTo>
                  <a:lnTo>
                    <a:pt x="16124" y="823"/>
                  </a:lnTo>
                  <a:lnTo>
                    <a:pt x="16124" y="617"/>
                  </a:lnTo>
                  <a:lnTo>
                    <a:pt x="15820" y="617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7554376" y="5386385"/>
              <a:ext cx="417289" cy="300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99" y="21600"/>
                  </a:moveTo>
                  <a:lnTo>
                    <a:pt x="2142" y="21316"/>
                  </a:lnTo>
                  <a:lnTo>
                    <a:pt x="1785" y="20747"/>
                  </a:lnTo>
                  <a:lnTo>
                    <a:pt x="1428" y="20179"/>
                  </a:lnTo>
                  <a:lnTo>
                    <a:pt x="1250" y="19326"/>
                  </a:lnTo>
                  <a:lnTo>
                    <a:pt x="893" y="18474"/>
                  </a:lnTo>
                  <a:lnTo>
                    <a:pt x="714" y="17905"/>
                  </a:lnTo>
                  <a:lnTo>
                    <a:pt x="357" y="17337"/>
                  </a:lnTo>
                  <a:lnTo>
                    <a:pt x="179" y="16484"/>
                  </a:lnTo>
                  <a:lnTo>
                    <a:pt x="179" y="15632"/>
                  </a:lnTo>
                  <a:lnTo>
                    <a:pt x="179" y="14779"/>
                  </a:lnTo>
                  <a:lnTo>
                    <a:pt x="0" y="14211"/>
                  </a:lnTo>
                  <a:lnTo>
                    <a:pt x="0" y="13642"/>
                  </a:lnTo>
                  <a:lnTo>
                    <a:pt x="357" y="13074"/>
                  </a:lnTo>
                  <a:lnTo>
                    <a:pt x="714" y="12221"/>
                  </a:lnTo>
                  <a:lnTo>
                    <a:pt x="893" y="11653"/>
                  </a:lnTo>
                  <a:lnTo>
                    <a:pt x="1250" y="10800"/>
                  </a:lnTo>
                  <a:lnTo>
                    <a:pt x="1428" y="9947"/>
                  </a:lnTo>
                  <a:lnTo>
                    <a:pt x="1428" y="9663"/>
                  </a:lnTo>
                  <a:lnTo>
                    <a:pt x="1607" y="9379"/>
                  </a:lnTo>
                  <a:lnTo>
                    <a:pt x="1785" y="9379"/>
                  </a:lnTo>
                  <a:lnTo>
                    <a:pt x="1964" y="9379"/>
                  </a:lnTo>
                  <a:lnTo>
                    <a:pt x="2142" y="9379"/>
                  </a:lnTo>
                  <a:lnTo>
                    <a:pt x="2321" y="9379"/>
                  </a:lnTo>
                  <a:lnTo>
                    <a:pt x="2499" y="9379"/>
                  </a:lnTo>
                  <a:lnTo>
                    <a:pt x="2678" y="9379"/>
                  </a:lnTo>
                  <a:lnTo>
                    <a:pt x="2678" y="9095"/>
                  </a:lnTo>
                  <a:lnTo>
                    <a:pt x="2856" y="9095"/>
                  </a:lnTo>
                  <a:lnTo>
                    <a:pt x="3035" y="9095"/>
                  </a:lnTo>
                  <a:lnTo>
                    <a:pt x="3213" y="8811"/>
                  </a:lnTo>
                  <a:lnTo>
                    <a:pt x="3213" y="8526"/>
                  </a:lnTo>
                  <a:lnTo>
                    <a:pt x="3392" y="8526"/>
                  </a:lnTo>
                  <a:lnTo>
                    <a:pt x="3570" y="8526"/>
                  </a:lnTo>
                  <a:lnTo>
                    <a:pt x="3749" y="8526"/>
                  </a:lnTo>
                  <a:lnTo>
                    <a:pt x="3749" y="8811"/>
                  </a:lnTo>
                  <a:lnTo>
                    <a:pt x="3927" y="9095"/>
                  </a:lnTo>
                  <a:lnTo>
                    <a:pt x="4106" y="9095"/>
                  </a:lnTo>
                  <a:lnTo>
                    <a:pt x="4284" y="8811"/>
                  </a:lnTo>
                  <a:lnTo>
                    <a:pt x="4463" y="8811"/>
                  </a:lnTo>
                  <a:lnTo>
                    <a:pt x="4641" y="8811"/>
                  </a:lnTo>
                  <a:lnTo>
                    <a:pt x="4641" y="8526"/>
                  </a:lnTo>
                  <a:lnTo>
                    <a:pt x="4820" y="8526"/>
                  </a:lnTo>
                  <a:lnTo>
                    <a:pt x="4998" y="8242"/>
                  </a:lnTo>
                  <a:lnTo>
                    <a:pt x="5177" y="8242"/>
                  </a:lnTo>
                  <a:lnTo>
                    <a:pt x="5355" y="8242"/>
                  </a:lnTo>
                  <a:lnTo>
                    <a:pt x="5534" y="7958"/>
                  </a:lnTo>
                  <a:lnTo>
                    <a:pt x="5712" y="7958"/>
                  </a:lnTo>
                  <a:lnTo>
                    <a:pt x="5712" y="8242"/>
                  </a:lnTo>
                  <a:lnTo>
                    <a:pt x="6069" y="7958"/>
                  </a:lnTo>
                  <a:lnTo>
                    <a:pt x="6248" y="7958"/>
                  </a:lnTo>
                  <a:lnTo>
                    <a:pt x="6426" y="7958"/>
                  </a:lnTo>
                  <a:lnTo>
                    <a:pt x="6605" y="7958"/>
                  </a:lnTo>
                  <a:lnTo>
                    <a:pt x="6783" y="7958"/>
                  </a:lnTo>
                  <a:lnTo>
                    <a:pt x="6962" y="7958"/>
                  </a:lnTo>
                  <a:lnTo>
                    <a:pt x="6962" y="7674"/>
                  </a:lnTo>
                  <a:lnTo>
                    <a:pt x="7140" y="7389"/>
                  </a:lnTo>
                  <a:lnTo>
                    <a:pt x="7319" y="7389"/>
                  </a:lnTo>
                  <a:lnTo>
                    <a:pt x="7319" y="7105"/>
                  </a:lnTo>
                  <a:lnTo>
                    <a:pt x="7498" y="7105"/>
                  </a:lnTo>
                  <a:lnTo>
                    <a:pt x="7498" y="6821"/>
                  </a:lnTo>
                  <a:lnTo>
                    <a:pt x="7676" y="6821"/>
                  </a:lnTo>
                  <a:lnTo>
                    <a:pt x="7676" y="6537"/>
                  </a:lnTo>
                  <a:lnTo>
                    <a:pt x="7676" y="6253"/>
                  </a:lnTo>
                  <a:lnTo>
                    <a:pt x="7498" y="5968"/>
                  </a:lnTo>
                  <a:lnTo>
                    <a:pt x="7498" y="5684"/>
                  </a:lnTo>
                  <a:lnTo>
                    <a:pt x="7498" y="5400"/>
                  </a:lnTo>
                  <a:lnTo>
                    <a:pt x="7676" y="5400"/>
                  </a:lnTo>
                  <a:lnTo>
                    <a:pt x="7855" y="5400"/>
                  </a:lnTo>
                  <a:lnTo>
                    <a:pt x="8033" y="5400"/>
                  </a:lnTo>
                  <a:lnTo>
                    <a:pt x="8212" y="5400"/>
                  </a:lnTo>
                  <a:lnTo>
                    <a:pt x="8390" y="5400"/>
                  </a:lnTo>
                  <a:lnTo>
                    <a:pt x="8747" y="5400"/>
                  </a:lnTo>
                  <a:lnTo>
                    <a:pt x="8926" y="5116"/>
                  </a:lnTo>
                  <a:lnTo>
                    <a:pt x="9104" y="5116"/>
                  </a:lnTo>
                  <a:lnTo>
                    <a:pt x="9283" y="5116"/>
                  </a:lnTo>
                  <a:lnTo>
                    <a:pt x="9461" y="5116"/>
                  </a:lnTo>
                  <a:lnTo>
                    <a:pt x="9640" y="5116"/>
                  </a:lnTo>
                  <a:lnTo>
                    <a:pt x="9818" y="5116"/>
                  </a:lnTo>
                  <a:lnTo>
                    <a:pt x="9997" y="4832"/>
                  </a:lnTo>
                  <a:lnTo>
                    <a:pt x="10175" y="4832"/>
                  </a:lnTo>
                  <a:lnTo>
                    <a:pt x="10175" y="4547"/>
                  </a:lnTo>
                  <a:lnTo>
                    <a:pt x="10354" y="4263"/>
                  </a:lnTo>
                  <a:lnTo>
                    <a:pt x="10532" y="4263"/>
                  </a:lnTo>
                  <a:lnTo>
                    <a:pt x="10711" y="4263"/>
                  </a:lnTo>
                  <a:lnTo>
                    <a:pt x="10711" y="3979"/>
                  </a:lnTo>
                  <a:lnTo>
                    <a:pt x="10889" y="3979"/>
                  </a:lnTo>
                  <a:lnTo>
                    <a:pt x="10889" y="3411"/>
                  </a:lnTo>
                  <a:lnTo>
                    <a:pt x="11068" y="3411"/>
                  </a:lnTo>
                  <a:lnTo>
                    <a:pt x="11068" y="3126"/>
                  </a:lnTo>
                  <a:lnTo>
                    <a:pt x="11246" y="3126"/>
                  </a:lnTo>
                  <a:lnTo>
                    <a:pt x="11425" y="2842"/>
                  </a:lnTo>
                  <a:lnTo>
                    <a:pt x="11603" y="2558"/>
                  </a:lnTo>
                  <a:lnTo>
                    <a:pt x="11782" y="2558"/>
                  </a:lnTo>
                  <a:lnTo>
                    <a:pt x="11782" y="2274"/>
                  </a:lnTo>
                  <a:lnTo>
                    <a:pt x="11960" y="1989"/>
                  </a:lnTo>
                  <a:lnTo>
                    <a:pt x="12139" y="1989"/>
                  </a:lnTo>
                  <a:lnTo>
                    <a:pt x="12139" y="1705"/>
                  </a:lnTo>
                  <a:lnTo>
                    <a:pt x="12139" y="1421"/>
                  </a:lnTo>
                  <a:lnTo>
                    <a:pt x="12139" y="1137"/>
                  </a:lnTo>
                  <a:lnTo>
                    <a:pt x="12139" y="853"/>
                  </a:lnTo>
                  <a:lnTo>
                    <a:pt x="12317" y="853"/>
                  </a:lnTo>
                  <a:lnTo>
                    <a:pt x="12317" y="568"/>
                  </a:lnTo>
                  <a:lnTo>
                    <a:pt x="12496" y="284"/>
                  </a:lnTo>
                  <a:lnTo>
                    <a:pt x="12674" y="284"/>
                  </a:lnTo>
                  <a:lnTo>
                    <a:pt x="12853" y="284"/>
                  </a:lnTo>
                  <a:lnTo>
                    <a:pt x="13031" y="284"/>
                  </a:lnTo>
                  <a:lnTo>
                    <a:pt x="13210" y="284"/>
                  </a:lnTo>
                  <a:lnTo>
                    <a:pt x="13388" y="0"/>
                  </a:lnTo>
                  <a:lnTo>
                    <a:pt x="13567" y="0"/>
                  </a:lnTo>
                  <a:lnTo>
                    <a:pt x="13745" y="0"/>
                  </a:lnTo>
                  <a:lnTo>
                    <a:pt x="14102" y="568"/>
                  </a:lnTo>
                  <a:lnTo>
                    <a:pt x="14281" y="1137"/>
                  </a:lnTo>
                  <a:lnTo>
                    <a:pt x="14460" y="1705"/>
                  </a:lnTo>
                  <a:lnTo>
                    <a:pt x="14638" y="1989"/>
                  </a:lnTo>
                  <a:lnTo>
                    <a:pt x="14995" y="2558"/>
                  </a:lnTo>
                  <a:lnTo>
                    <a:pt x="15174" y="3411"/>
                  </a:lnTo>
                  <a:lnTo>
                    <a:pt x="14995" y="4263"/>
                  </a:lnTo>
                  <a:lnTo>
                    <a:pt x="14995" y="4832"/>
                  </a:lnTo>
                  <a:lnTo>
                    <a:pt x="14995" y="5684"/>
                  </a:lnTo>
                  <a:lnTo>
                    <a:pt x="15352" y="5968"/>
                  </a:lnTo>
                  <a:lnTo>
                    <a:pt x="15709" y="6253"/>
                  </a:lnTo>
                  <a:lnTo>
                    <a:pt x="16066" y="6253"/>
                  </a:lnTo>
                  <a:lnTo>
                    <a:pt x="16245" y="7105"/>
                  </a:lnTo>
                  <a:lnTo>
                    <a:pt x="16602" y="7389"/>
                  </a:lnTo>
                  <a:lnTo>
                    <a:pt x="16959" y="7389"/>
                  </a:lnTo>
                  <a:lnTo>
                    <a:pt x="17137" y="7389"/>
                  </a:lnTo>
                  <a:lnTo>
                    <a:pt x="17494" y="7674"/>
                  </a:lnTo>
                  <a:lnTo>
                    <a:pt x="17673" y="7958"/>
                  </a:lnTo>
                  <a:lnTo>
                    <a:pt x="17851" y="8242"/>
                  </a:lnTo>
                  <a:lnTo>
                    <a:pt x="17673" y="8526"/>
                  </a:lnTo>
                  <a:lnTo>
                    <a:pt x="17851" y="9095"/>
                  </a:lnTo>
                  <a:lnTo>
                    <a:pt x="18208" y="9379"/>
                  </a:lnTo>
                  <a:lnTo>
                    <a:pt x="18387" y="9663"/>
                  </a:lnTo>
                  <a:lnTo>
                    <a:pt x="18744" y="9947"/>
                  </a:lnTo>
                  <a:lnTo>
                    <a:pt x="19101" y="10232"/>
                  </a:lnTo>
                  <a:lnTo>
                    <a:pt x="19279" y="10800"/>
                  </a:lnTo>
                  <a:lnTo>
                    <a:pt x="19636" y="11084"/>
                  </a:lnTo>
                  <a:lnTo>
                    <a:pt x="19815" y="11653"/>
                  </a:lnTo>
                  <a:lnTo>
                    <a:pt x="19815" y="12221"/>
                  </a:lnTo>
                  <a:lnTo>
                    <a:pt x="19993" y="12505"/>
                  </a:lnTo>
                  <a:lnTo>
                    <a:pt x="20172" y="12789"/>
                  </a:lnTo>
                  <a:lnTo>
                    <a:pt x="20172" y="13074"/>
                  </a:lnTo>
                  <a:lnTo>
                    <a:pt x="20350" y="13358"/>
                  </a:lnTo>
                  <a:lnTo>
                    <a:pt x="20707" y="13358"/>
                  </a:lnTo>
                  <a:lnTo>
                    <a:pt x="21064" y="13926"/>
                  </a:lnTo>
                  <a:lnTo>
                    <a:pt x="21243" y="14211"/>
                  </a:lnTo>
                  <a:lnTo>
                    <a:pt x="21421" y="14495"/>
                  </a:lnTo>
                  <a:lnTo>
                    <a:pt x="21600" y="15063"/>
                  </a:lnTo>
                  <a:lnTo>
                    <a:pt x="21600" y="15632"/>
                  </a:lnTo>
                  <a:lnTo>
                    <a:pt x="20886" y="15632"/>
                  </a:lnTo>
                  <a:lnTo>
                    <a:pt x="20529" y="15916"/>
                  </a:lnTo>
                  <a:lnTo>
                    <a:pt x="20172" y="15632"/>
                  </a:lnTo>
                  <a:lnTo>
                    <a:pt x="19993" y="15916"/>
                  </a:lnTo>
                  <a:lnTo>
                    <a:pt x="19636" y="15347"/>
                  </a:lnTo>
                  <a:lnTo>
                    <a:pt x="19101" y="15632"/>
                  </a:lnTo>
                  <a:lnTo>
                    <a:pt x="18565" y="15632"/>
                  </a:lnTo>
                  <a:lnTo>
                    <a:pt x="18208" y="15632"/>
                  </a:lnTo>
                  <a:lnTo>
                    <a:pt x="17851" y="15347"/>
                  </a:lnTo>
                  <a:lnTo>
                    <a:pt x="17851" y="15916"/>
                  </a:lnTo>
                  <a:lnTo>
                    <a:pt x="17494" y="15916"/>
                  </a:lnTo>
                  <a:lnTo>
                    <a:pt x="17137" y="16200"/>
                  </a:lnTo>
                  <a:lnTo>
                    <a:pt x="16959" y="15916"/>
                  </a:lnTo>
                  <a:lnTo>
                    <a:pt x="16959" y="15632"/>
                  </a:lnTo>
                  <a:lnTo>
                    <a:pt x="16780" y="15632"/>
                  </a:lnTo>
                  <a:lnTo>
                    <a:pt x="16423" y="15916"/>
                  </a:lnTo>
                  <a:lnTo>
                    <a:pt x="15709" y="16200"/>
                  </a:lnTo>
                  <a:lnTo>
                    <a:pt x="15352" y="16484"/>
                  </a:lnTo>
                  <a:lnTo>
                    <a:pt x="14817" y="16768"/>
                  </a:lnTo>
                  <a:lnTo>
                    <a:pt x="14460" y="16484"/>
                  </a:lnTo>
                  <a:lnTo>
                    <a:pt x="13924" y="16484"/>
                  </a:lnTo>
                  <a:lnTo>
                    <a:pt x="13567" y="16768"/>
                  </a:lnTo>
                  <a:lnTo>
                    <a:pt x="13567" y="17621"/>
                  </a:lnTo>
                  <a:lnTo>
                    <a:pt x="13210" y="17905"/>
                  </a:lnTo>
                  <a:lnTo>
                    <a:pt x="12496" y="17905"/>
                  </a:lnTo>
                  <a:lnTo>
                    <a:pt x="11782" y="17905"/>
                  </a:lnTo>
                  <a:lnTo>
                    <a:pt x="11068" y="17621"/>
                  </a:lnTo>
                  <a:lnTo>
                    <a:pt x="10711" y="17053"/>
                  </a:lnTo>
                  <a:lnTo>
                    <a:pt x="10354" y="17337"/>
                  </a:lnTo>
                  <a:lnTo>
                    <a:pt x="10175" y="17337"/>
                  </a:lnTo>
                  <a:lnTo>
                    <a:pt x="9640" y="16484"/>
                  </a:lnTo>
                  <a:lnTo>
                    <a:pt x="9461" y="15916"/>
                  </a:lnTo>
                  <a:lnTo>
                    <a:pt x="9283" y="15632"/>
                  </a:lnTo>
                  <a:lnTo>
                    <a:pt x="8747" y="15632"/>
                  </a:lnTo>
                  <a:lnTo>
                    <a:pt x="8390" y="15632"/>
                  </a:lnTo>
                  <a:lnTo>
                    <a:pt x="8033" y="15916"/>
                  </a:lnTo>
                  <a:lnTo>
                    <a:pt x="7855" y="16200"/>
                  </a:lnTo>
                  <a:lnTo>
                    <a:pt x="7498" y="17053"/>
                  </a:lnTo>
                  <a:lnTo>
                    <a:pt x="7319" y="17337"/>
                  </a:lnTo>
                  <a:lnTo>
                    <a:pt x="7319" y="17905"/>
                  </a:lnTo>
                  <a:lnTo>
                    <a:pt x="7140" y="18758"/>
                  </a:lnTo>
                  <a:lnTo>
                    <a:pt x="7319" y="19326"/>
                  </a:lnTo>
                  <a:lnTo>
                    <a:pt x="6962" y="19326"/>
                  </a:lnTo>
                  <a:lnTo>
                    <a:pt x="6783" y="19611"/>
                  </a:lnTo>
                  <a:lnTo>
                    <a:pt x="6248" y="19895"/>
                  </a:lnTo>
                  <a:lnTo>
                    <a:pt x="5712" y="20179"/>
                  </a:lnTo>
                  <a:lnTo>
                    <a:pt x="5355" y="19895"/>
                  </a:lnTo>
                  <a:lnTo>
                    <a:pt x="4820" y="19326"/>
                  </a:lnTo>
                  <a:lnTo>
                    <a:pt x="4106" y="19611"/>
                  </a:lnTo>
                  <a:lnTo>
                    <a:pt x="3570" y="20179"/>
                  </a:lnTo>
                  <a:lnTo>
                    <a:pt x="3035" y="21032"/>
                  </a:lnTo>
                  <a:lnTo>
                    <a:pt x="2678" y="21600"/>
                  </a:lnTo>
                  <a:lnTo>
                    <a:pt x="2499" y="2160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7514635" y="4922500"/>
              <a:ext cx="361650" cy="597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82" y="16768"/>
                  </a:moveTo>
                  <a:lnTo>
                    <a:pt x="19200" y="16768"/>
                  </a:lnTo>
                  <a:lnTo>
                    <a:pt x="19200" y="16626"/>
                  </a:lnTo>
                  <a:lnTo>
                    <a:pt x="19200" y="16484"/>
                  </a:lnTo>
                  <a:lnTo>
                    <a:pt x="19200" y="16342"/>
                  </a:lnTo>
                  <a:lnTo>
                    <a:pt x="19200" y="16200"/>
                  </a:lnTo>
                  <a:lnTo>
                    <a:pt x="18982" y="16200"/>
                  </a:lnTo>
                  <a:lnTo>
                    <a:pt x="18982" y="16058"/>
                  </a:lnTo>
                  <a:lnTo>
                    <a:pt x="18764" y="16058"/>
                  </a:lnTo>
                  <a:lnTo>
                    <a:pt x="18764" y="15916"/>
                  </a:lnTo>
                  <a:lnTo>
                    <a:pt x="18545" y="15774"/>
                  </a:lnTo>
                  <a:lnTo>
                    <a:pt x="18545" y="15632"/>
                  </a:lnTo>
                  <a:lnTo>
                    <a:pt x="18545" y="15489"/>
                  </a:lnTo>
                  <a:lnTo>
                    <a:pt x="18327" y="15347"/>
                  </a:lnTo>
                  <a:lnTo>
                    <a:pt x="18327" y="15205"/>
                  </a:lnTo>
                  <a:lnTo>
                    <a:pt x="18327" y="15063"/>
                  </a:lnTo>
                  <a:lnTo>
                    <a:pt x="18109" y="14921"/>
                  </a:lnTo>
                  <a:lnTo>
                    <a:pt x="18109" y="14779"/>
                  </a:lnTo>
                  <a:lnTo>
                    <a:pt x="18109" y="14637"/>
                  </a:lnTo>
                  <a:lnTo>
                    <a:pt x="18109" y="14353"/>
                  </a:lnTo>
                  <a:lnTo>
                    <a:pt x="17891" y="14495"/>
                  </a:lnTo>
                  <a:lnTo>
                    <a:pt x="17673" y="14495"/>
                  </a:lnTo>
                  <a:lnTo>
                    <a:pt x="17455" y="14495"/>
                  </a:lnTo>
                  <a:lnTo>
                    <a:pt x="17236" y="14495"/>
                  </a:lnTo>
                  <a:lnTo>
                    <a:pt x="17236" y="14353"/>
                  </a:lnTo>
                  <a:lnTo>
                    <a:pt x="17236" y="14211"/>
                  </a:lnTo>
                  <a:lnTo>
                    <a:pt x="17236" y="14068"/>
                  </a:lnTo>
                  <a:lnTo>
                    <a:pt x="17455" y="13926"/>
                  </a:lnTo>
                  <a:lnTo>
                    <a:pt x="17455" y="13784"/>
                  </a:lnTo>
                  <a:lnTo>
                    <a:pt x="17673" y="13500"/>
                  </a:lnTo>
                  <a:lnTo>
                    <a:pt x="17673" y="13358"/>
                  </a:lnTo>
                  <a:lnTo>
                    <a:pt x="17673" y="13216"/>
                  </a:lnTo>
                  <a:lnTo>
                    <a:pt x="17673" y="13074"/>
                  </a:lnTo>
                  <a:lnTo>
                    <a:pt x="17673" y="12932"/>
                  </a:lnTo>
                  <a:lnTo>
                    <a:pt x="17891" y="12932"/>
                  </a:lnTo>
                  <a:lnTo>
                    <a:pt x="17891" y="12789"/>
                  </a:lnTo>
                  <a:lnTo>
                    <a:pt x="18109" y="12789"/>
                  </a:lnTo>
                  <a:lnTo>
                    <a:pt x="18109" y="12647"/>
                  </a:lnTo>
                  <a:lnTo>
                    <a:pt x="18109" y="12505"/>
                  </a:lnTo>
                  <a:lnTo>
                    <a:pt x="18109" y="12363"/>
                  </a:lnTo>
                  <a:lnTo>
                    <a:pt x="18109" y="12221"/>
                  </a:lnTo>
                  <a:lnTo>
                    <a:pt x="18109" y="12079"/>
                  </a:lnTo>
                  <a:lnTo>
                    <a:pt x="18327" y="12079"/>
                  </a:lnTo>
                  <a:lnTo>
                    <a:pt x="18327" y="11937"/>
                  </a:lnTo>
                  <a:lnTo>
                    <a:pt x="18545" y="11795"/>
                  </a:lnTo>
                  <a:lnTo>
                    <a:pt x="18764" y="11653"/>
                  </a:lnTo>
                  <a:lnTo>
                    <a:pt x="18982" y="11511"/>
                  </a:lnTo>
                  <a:lnTo>
                    <a:pt x="18982" y="11368"/>
                  </a:lnTo>
                  <a:lnTo>
                    <a:pt x="19200" y="11226"/>
                  </a:lnTo>
                  <a:lnTo>
                    <a:pt x="19200" y="11084"/>
                  </a:lnTo>
                  <a:lnTo>
                    <a:pt x="19418" y="11084"/>
                  </a:lnTo>
                  <a:lnTo>
                    <a:pt x="19418" y="10942"/>
                  </a:lnTo>
                  <a:lnTo>
                    <a:pt x="19418" y="10800"/>
                  </a:lnTo>
                  <a:lnTo>
                    <a:pt x="19418" y="10516"/>
                  </a:lnTo>
                  <a:lnTo>
                    <a:pt x="19636" y="10516"/>
                  </a:lnTo>
                  <a:lnTo>
                    <a:pt x="19855" y="10516"/>
                  </a:lnTo>
                  <a:lnTo>
                    <a:pt x="20073" y="10516"/>
                  </a:lnTo>
                  <a:lnTo>
                    <a:pt x="20291" y="10374"/>
                  </a:lnTo>
                  <a:lnTo>
                    <a:pt x="20509" y="10374"/>
                  </a:lnTo>
                  <a:lnTo>
                    <a:pt x="20727" y="10374"/>
                  </a:lnTo>
                  <a:lnTo>
                    <a:pt x="20727" y="10516"/>
                  </a:lnTo>
                  <a:lnTo>
                    <a:pt x="20727" y="10374"/>
                  </a:lnTo>
                  <a:lnTo>
                    <a:pt x="20945" y="10374"/>
                  </a:lnTo>
                  <a:lnTo>
                    <a:pt x="21164" y="10374"/>
                  </a:lnTo>
                  <a:lnTo>
                    <a:pt x="21382" y="10374"/>
                  </a:lnTo>
                  <a:lnTo>
                    <a:pt x="21600" y="10374"/>
                  </a:lnTo>
                  <a:lnTo>
                    <a:pt x="21600" y="10232"/>
                  </a:lnTo>
                  <a:lnTo>
                    <a:pt x="21600" y="10089"/>
                  </a:lnTo>
                  <a:lnTo>
                    <a:pt x="21600" y="9805"/>
                  </a:lnTo>
                  <a:lnTo>
                    <a:pt x="21600" y="9663"/>
                  </a:lnTo>
                  <a:lnTo>
                    <a:pt x="21600" y="9521"/>
                  </a:lnTo>
                  <a:lnTo>
                    <a:pt x="21600" y="9237"/>
                  </a:lnTo>
                  <a:lnTo>
                    <a:pt x="21600" y="9095"/>
                  </a:lnTo>
                  <a:lnTo>
                    <a:pt x="21600" y="8953"/>
                  </a:lnTo>
                  <a:lnTo>
                    <a:pt x="21600" y="8668"/>
                  </a:lnTo>
                  <a:lnTo>
                    <a:pt x="21600" y="8526"/>
                  </a:lnTo>
                  <a:lnTo>
                    <a:pt x="21600" y="8384"/>
                  </a:lnTo>
                  <a:lnTo>
                    <a:pt x="21600" y="8100"/>
                  </a:lnTo>
                  <a:lnTo>
                    <a:pt x="21600" y="7958"/>
                  </a:lnTo>
                  <a:lnTo>
                    <a:pt x="21600" y="7816"/>
                  </a:lnTo>
                  <a:lnTo>
                    <a:pt x="21600" y="7674"/>
                  </a:lnTo>
                  <a:lnTo>
                    <a:pt x="21600" y="7532"/>
                  </a:lnTo>
                  <a:lnTo>
                    <a:pt x="21600" y="7389"/>
                  </a:lnTo>
                  <a:lnTo>
                    <a:pt x="21600" y="7247"/>
                  </a:lnTo>
                  <a:lnTo>
                    <a:pt x="21600" y="7105"/>
                  </a:lnTo>
                  <a:lnTo>
                    <a:pt x="21600" y="6821"/>
                  </a:lnTo>
                  <a:lnTo>
                    <a:pt x="21600" y="6679"/>
                  </a:lnTo>
                  <a:lnTo>
                    <a:pt x="21600" y="6537"/>
                  </a:lnTo>
                  <a:lnTo>
                    <a:pt x="21600" y="6395"/>
                  </a:lnTo>
                  <a:lnTo>
                    <a:pt x="21600" y="6253"/>
                  </a:lnTo>
                  <a:lnTo>
                    <a:pt x="21600" y="6111"/>
                  </a:lnTo>
                  <a:lnTo>
                    <a:pt x="21600" y="5968"/>
                  </a:lnTo>
                  <a:lnTo>
                    <a:pt x="21600" y="5684"/>
                  </a:lnTo>
                  <a:lnTo>
                    <a:pt x="21600" y="5542"/>
                  </a:lnTo>
                  <a:lnTo>
                    <a:pt x="21600" y="5400"/>
                  </a:lnTo>
                  <a:lnTo>
                    <a:pt x="21164" y="5400"/>
                  </a:lnTo>
                  <a:lnTo>
                    <a:pt x="21164" y="5258"/>
                  </a:lnTo>
                  <a:lnTo>
                    <a:pt x="20945" y="5258"/>
                  </a:lnTo>
                  <a:lnTo>
                    <a:pt x="20727" y="5258"/>
                  </a:lnTo>
                  <a:lnTo>
                    <a:pt x="20727" y="5116"/>
                  </a:lnTo>
                  <a:lnTo>
                    <a:pt x="20509" y="5116"/>
                  </a:lnTo>
                  <a:lnTo>
                    <a:pt x="20291" y="4974"/>
                  </a:lnTo>
                  <a:lnTo>
                    <a:pt x="20073" y="4974"/>
                  </a:lnTo>
                  <a:lnTo>
                    <a:pt x="20073" y="4832"/>
                  </a:lnTo>
                  <a:lnTo>
                    <a:pt x="19855" y="4832"/>
                  </a:lnTo>
                  <a:lnTo>
                    <a:pt x="19636" y="4832"/>
                  </a:lnTo>
                  <a:lnTo>
                    <a:pt x="19636" y="4689"/>
                  </a:lnTo>
                  <a:lnTo>
                    <a:pt x="19418" y="4689"/>
                  </a:lnTo>
                  <a:lnTo>
                    <a:pt x="19200" y="4689"/>
                  </a:lnTo>
                  <a:lnTo>
                    <a:pt x="19200" y="4547"/>
                  </a:lnTo>
                  <a:lnTo>
                    <a:pt x="18982" y="4547"/>
                  </a:lnTo>
                  <a:lnTo>
                    <a:pt x="18764" y="4547"/>
                  </a:lnTo>
                  <a:lnTo>
                    <a:pt x="18764" y="4405"/>
                  </a:lnTo>
                  <a:lnTo>
                    <a:pt x="18545" y="4405"/>
                  </a:lnTo>
                  <a:lnTo>
                    <a:pt x="18327" y="4405"/>
                  </a:lnTo>
                  <a:lnTo>
                    <a:pt x="18327" y="4263"/>
                  </a:lnTo>
                  <a:lnTo>
                    <a:pt x="18109" y="4263"/>
                  </a:lnTo>
                  <a:lnTo>
                    <a:pt x="17891" y="4263"/>
                  </a:lnTo>
                  <a:lnTo>
                    <a:pt x="17891" y="4121"/>
                  </a:lnTo>
                  <a:lnTo>
                    <a:pt x="17673" y="4121"/>
                  </a:lnTo>
                  <a:lnTo>
                    <a:pt x="17455" y="4121"/>
                  </a:lnTo>
                  <a:lnTo>
                    <a:pt x="17455" y="3979"/>
                  </a:lnTo>
                  <a:lnTo>
                    <a:pt x="17236" y="3979"/>
                  </a:lnTo>
                  <a:lnTo>
                    <a:pt x="17018" y="3979"/>
                  </a:lnTo>
                  <a:lnTo>
                    <a:pt x="17018" y="3837"/>
                  </a:lnTo>
                  <a:lnTo>
                    <a:pt x="16800" y="3837"/>
                  </a:lnTo>
                  <a:lnTo>
                    <a:pt x="16582" y="3837"/>
                  </a:lnTo>
                  <a:lnTo>
                    <a:pt x="16582" y="3695"/>
                  </a:lnTo>
                  <a:lnTo>
                    <a:pt x="16364" y="3695"/>
                  </a:lnTo>
                  <a:lnTo>
                    <a:pt x="16145" y="3695"/>
                  </a:lnTo>
                  <a:lnTo>
                    <a:pt x="16145" y="3553"/>
                  </a:lnTo>
                  <a:lnTo>
                    <a:pt x="15927" y="3553"/>
                  </a:lnTo>
                  <a:lnTo>
                    <a:pt x="15709" y="3411"/>
                  </a:lnTo>
                  <a:lnTo>
                    <a:pt x="15491" y="3411"/>
                  </a:lnTo>
                  <a:lnTo>
                    <a:pt x="15273" y="3268"/>
                  </a:lnTo>
                  <a:lnTo>
                    <a:pt x="15055" y="3268"/>
                  </a:lnTo>
                  <a:lnTo>
                    <a:pt x="14836" y="3126"/>
                  </a:lnTo>
                  <a:lnTo>
                    <a:pt x="14618" y="3126"/>
                  </a:lnTo>
                  <a:lnTo>
                    <a:pt x="14400" y="2984"/>
                  </a:lnTo>
                  <a:lnTo>
                    <a:pt x="14182" y="2984"/>
                  </a:lnTo>
                  <a:lnTo>
                    <a:pt x="13964" y="2842"/>
                  </a:lnTo>
                  <a:lnTo>
                    <a:pt x="13745" y="2842"/>
                  </a:lnTo>
                  <a:lnTo>
                    <a:pt x="13527" y="2700"/>
                  </a:lnTo>
                  <a:lnTo>
                    <a:pt x="13309" y="2700"/>
                  </a:lnTo>
                  <a:lnTo>
                    <a:pt x="13309" y="2558"/>
                  </a:lnTo>
                  <a:lnTo>
                    <a:pt x="13091" y="2558"/>
                  </a:lnTo>
                  <a:lnTo>
                    <a:pt x="12873" y="2558"/>
                  </a:lnTo>
                  <a:lnTo>
                    <a:pt x="12873" y="2416"/>
                  </a:lnTo>
                  <a:lnTo>
                    <a:pt x="12655" y="2416"/>
                  </a:lnTo>
                  <a:lnTo>
                    <a:pt x="12436" y="2416"/>
                  </a:lnTo>
                  <a:lnTo>
                    <a:pt x="12436" y="2274"/>
                  </a:lnTo>
                  <a:lnTo>
                    <a:pt x="12218" y="2274"/>
                  </a:lnTo>
                  <a:lnTo>
                    <a:pt x="12000" y="2274"/>
                  </a:lnTo>
                  <a:lnTo>
                    <a:pt x="12000" y="2132"/>
                  </a:lnTo>
                  <a:lnTo>
                    <a:pt x="11782" y="2132"/>
                  </a:lnTo>
                  <a:lnTo>
                    <a:pt x="11564" y="2132"/>
                  </a:lnTo>
                  <a:lnTo>
                    <a:pt x="11564" y="1989"/>
                  </a:lnTo>
                  <a:lnTo>
                    <a:pt x="11345" y="1989"/>
                  </a:lnTo>
                  <a:lnTo>
                    <a:pt x="11127" y="1989"/>
                  </a:lnTo>
                  <a:lnTo>
                    <a:pt x="11127" y="1847"/>
                  </a:lnTo>
                  <a:lnTo>
                    <a:pt x="10909" y="1847"/>
                  </a:lnTo>
                  <a:lnTo>
                    <a:pt x="10691" y="1847"/>
                  </a:lnTo>
                  <a:lnTo>
                    <a:pt x="10691" y="1705"/>
                  </a:lnTo>
                  <a:lnTo>
                    <a:pt x="10473" y="1705"/>
                  </a:lnTo>
                  <a:lnTo>
                    <a:pt x="10255" y="1705"/>
                  </a:lnTo>
                  <a:lnTo>
                    <a:pt x="10255" y="1563"/>
                  </a:lnTo>
                  <a:lnTo>
                    <a:pt x="10036" y="1563"/>
                  </a:lnTo>
                  <a:lnTo>
                    <a:pt x="9818" y="1563"/>
                  </a:lnTo>
                  <a:lnTo>
                    <a:pt x="9818" y="1421"/>
                  </a:lnTo>
                  <a:lnTo>
                    <a:pt x="9600" y="1421"/>
                  </a:lnTo>
                  <a:lnTo>
                    <a:pt x="9382" y="1421"/>
                  </a:lnTo>
                  <a:lnTo>
                    <a:pt x="9382" y="1279"/>
                  </a:lnTo>
                  <a:lnTo>
                    <a:pt x="9164" y="1279"/>
                  </a:lnTo>
                  <a:lnTo>
                    <a:pt x="8945" y="1279"/>
                  </a:lnTo>
                  <a:lnTo>
                    <a:pt x="8945" y="1137"/>
                  </a:lnTo>
                  <a:lnTo>
                    <a:pt x="8727" y="1137"/>
                  </a:lnTo>
                  <a:lnTo>
                    <a:pt x="8509" y="1137"/>
                  </a:lnTo>
                  <a:lnTo>
                    <a:pt x="8509" y="995"/>
                  </a:lnTo>
                  <a:lnTo>
                    <a:pt x="8291" y="995"/>
                  </a:lnTo>
                  <a:lnTo>
                    <a:pt x="8073" y="995"/>
                  </a:lnTo>
                  <a:lnTo>
                    <a:pt x="8073" y="853"/>
                  </a:lnTo>
                  <a:lnTo>
                    <a:pt x="7855" y="853"/>
                  </a:lnTo>
                  <a:lnTo>
                    <a:pt x="7636" y="853"/>
                  </a:lnTo>
                  <a:lnTo>
                    <a:pt x="7636" y="711"/>
                  </a:lnTo>
                  <a:lnTo>
                    <a:pt x="7418" y="711"/>
                  </a:lnTo>
                  <a:lnTo>
                    <a:pt x="7200" y="711"/>
                  </a:lnTo>
                  <a:lnTo>
                    <a:pt x="7200" y="568"/>
                  </a:lnTo>
                  <a:lnTo>
                    <a:pt x="6982" y="568"/>
                  </a:lnTo>
                  <a:lnTo>
                    <a:pt x="6764" y="426"/>
                  </a:lnTo>
                  <a:lnTo>
                    <a:pt x="6545" y="426"/>
                  </a:lnTo>
                  <a:lnTo>
                    <a:pt x="6327" y="284"/>
                  </a:lnTo>
                  <a:lnTo>
                    <a:pt x="6109" y="284"/>
                  </a:lnTo>
                  <a:lnTo>
                    <a:pt x="5891" y="142"/>
                  </a:lnTo>
                  <a:lnTo>
                    <a:pt x="5673" y="142"/>
                  </a:lnTo>
                  <a:lnTo>
                    <a:pt x="5455" y="0"/>
                  </a:lnTo>
                  <a:lnTo>
                    <a:pt x="5236" y="0"/>
                  </a:lnTo>
                  <a:lnTo>
                    <a:pt x="5018" y="142"/>
                  </a:lnTo>
                  <a:lnTo>
                    <a:pt x="4800" y="142"/>
                  </a:lnTo>
                  <a:lnTo>
                    <a:pt x="4582" y="142"/>
                  </a:lnTo>
                  <a:lnTo>
                    <a:pt x="4364" y="284"/>
                  </a:lnTo>
                  <a:lnTo>
                    <a:pt x="4145" y="284"/>
                  </a:lnTo>
                  <a:lnTo>
                    <a:pt x="3927" y="284"/>
                  </a:lnTo>
                  <a:lnTo>
                    <a:pt x="3709" y="426"/>
                  </a:lnTo>
                  <a:lnTo>
                    <a:pt x="3491" y="426"/>
                  </a:lnTo>
                  <a:lnTo>
                    <a:pt x="3273" y="426"/>
                  </a:lnTo>
                  <a:lnTo>
                    <a:pt x="3273" y="568"/>
                  </a:lnTo>
                  <a:lnTo>
                    <a:pt x="3273" y="711"/>
                  </a:lnTo>
                  <a:lnTo>
                    <a:pt x="3273" y="853"/>
                  </a:lnTo>
                  <a:lnTo>
                    <a:pt x="3273" y="995"/>
                  </a:lnTo>
                  <a:lnTo>
                    <a:pt x="3273" y="1137"/>
                  </a:lnTo>
                  <a:lnTo>
                    <a:pt x="3273" y="1279"/>
                  </a:lnTo>
                  <a:lnTo>
                    <a:pt x="3273" y="1421"/>
                  </a:lnTo>
                  <a:lnTo>
                    <a:pt x="3273" y="1563"/>
                  </a:lnTo>
                  <a:lnTo>
                    <a:pt x="3273" y="1705"/>
                  </a:lnTo>
                  <a:lnTo>
                    <a:pt x="3273" y="1847"/>
                  </a:lnTo>
                  <a:lnTo>
                    <a:pt x="3273" y="1989"/>
                  </a:lnTo>
                  <a:lnTo>
                    <a:pt x="3273" y="2132"/>
                  </a:lnTo>
                  <a:lnTo>
                    <a:pt x="3273" y="2274"/>
                  </a:lnTo>
                  <a:lnTo>
                    <a:pt x="3273" y="2416"/>
                  </a:lnTo>
                  <a:lnTo>
                    <a:pt x="3273" y="2558"/>
                  </a:lnTo>
                  <a:lnTo>
                    <a:pt x="3491" y="2558"/>
                  </a:lnTo>
                  <a:lnTo>
                    <a:pt x="3491" y="2700"/>
                  </a:lnTo>
                  <a:lnTo>
                    <a:pt x="3491" y="2842"/>
                  </a:lnTo>
                  <a:lnTo>
                    <a:pt x="3491" y="2984"/>
                  </a:lnTo>
                  <a:lnTo>
                    <a:pt x="3709" y="2984"/>
                  </a:lnTo>
                  <a:lnTo>
                    <a:pt x="3709" y="3126"/>
                  </a:lnTo>
                  <a:lnTo>
                    <a:pt x="3709" y="3268"/>
                  </a:lnTo>
                  <a:lnTo>
                    <a:pt x="3927" y="3411"/>
                  </a:lnTo>
                  <a:lnTo>
                    <a:pt x="3927" y="3553"/>
                  </a:lnTo>
                  <a:lnTo>
                    <a:pt x="4145" y="3553"/>
                  </a:lnTo>
                  <a:lnTo>
                    <a:pt x="4145" y="3695"/>
                  </a:lnTo>
                  <a:lnTo>
                    <a:pt x="4364" y="3695"/>
                  </a:lnTo>
                  <a:lnTo>
                    <a:pt x="4364" y="3837"/>
                  </a:lnTo>
                  <a:lnTo>
                    <a:pt x="4582" y="3837"/>
                  </a:lnTo>
                  <a:lnTo>
                    <a:pt x="4800" y="3837"/>
                  </a:lnTo>
                  <a:lnTo>
                    <a:pt x="4800" y="3979"/>
                  </a:lnTo>
                  <a:lnTo>
                    <a:pt x="5018" y="3979"/>
                  </a:lnTo>
                  <a:lnTo>
                    <a:pt x="5236" y="3979"/>
                  </a:lnTo>
                  <a:lnTo>
                    <a:pt x="5236" y="4121"/>
                  </a:lnTo>
                  <a:lnTo>
                    <a:pt x="5236" y="4263"/>
                  </a:lnTo>
                  <a:lnTo>
                    <a:pt x="5018" y="4263"/>
                  </a:lnTo>
                  <a:lnTo>
                    <a:pt x="5018" y="4405"/>
                  </a:lnTo>
                  <a:lnTo>
                    <a:pt x="5018" y="4547"/>
                  </a:lnTo>
                  <a:lnTo>
                    <a:pt x="4800" y="4547"/>
                  </a:lnTo>
                  <a:lnTo>
                    <a:pt x="4800" y="4689"/>
                  </a:lnTo>
                  <a:lnTo>
                    <a:pt x="4800" y="4832"/>
                  </a:lnTo>
                  <a:lnTo>
                    <a:pt x="4800" y="4974"/>
                  </a:lnTo>
                  <a:lnTo>
                    <a:pt x="4582" y="4974"/>
                  </a:lnTo>
                  <a:lnTo>
                    <a:pt x="4582" y="5116"/>
                  </a:lnTo>
                  <a:lnTo>
                    <a:pt x="4582" y="5258"/>
                  </a:lnTo>
                  <a:lnTo>
                    <a:pt x="4582" y="5400"/>
                  </a:lnTo>
                  <a:lnTo>
                    <a:pt x="4582" y="5542"/>
                  </a:lnTo>
                  <a:lnTo>
                    <a:pt x="4582" y="5684"/>
                  </a:lnTo>
                  <a:lnTo>
                    <a:pt x="4364" y="5826"/>
                  </a:lnTo>
                  <a:lnTo>
                    <a:pt x="4364" y="5968"/>
                  </a:lnTo>
                  <a:lnTo>
                    <a:pt x="4364" y="6111"/>
                  </a:lnTo>
                  <a:lnTo>
                    <a:pt x="4364" y="6253"/>
                  </a:lnTo>
                  <a:lnTo>
                    <a:pt x="4364" y="6395"/>
                  </a:lnTo>
                  <a:lnTo>
                    <a:pt x="4364" y="6537"/>
                  </a:lnTo>
                  <a:lnTo>
                    <a:pt x="4145" y="6537"/>
                  </a:lnTo>
                  <a:lnTo>
                    <a:pt x="4145" y="6679"/>
                  </a:lnTo>
                  <a:lnTo>
                    <a:pt x="4145" y="6821"/>
                  </a:lnTo>
                  <a:lnTo>
                    <a:pt x="4145" y="6963"/>
                  </a:lnTo>
                  <a:lnTo>
                    <a:pt x="4145" y="7105"/>
                  </a:lnTo>
                  <a:lnTo>
                    <a:pt x="4145" y="7247"/>
                  </a:lnTo>
                  <a:lnTo>
                    <a:pt x="4145" y="7389"/>
                  </a:lnTo>
                  <a:lnTo>
                    <a:pt x="4145" y="7532"/>
                  </a:lnTo>
                  <a:lnTo>
                    <a:pt x="4145" y="7674"/>
                  </a:lnTo>
                  <a:lnTo>
                    <a:pt x="4145" y="7816"/>
                  </a:lnTo>
                  <a:lnTo>
                    <a:pt x="4145" y="7958"/>
                  </a:lnTo>
                  <a:lnTo>
                    <a:pt x="4145" y="8100"/>
                  </a:lnTo>
                  <a:lnTo>
                    <a:pt x="4145" y="8242"/>
                  </a:lnTo>
                  <a:lnTo>
                    <a:pt x="4145" y="8384"/>
                  </a:lnTo>
                  <a:lnTo>
                    <a:pt x="4145" y="8526"/>
                  </a:lnTo>
                  <a:lnTo>
                    <a:pt x="4145" y="8668"/>
                  </a:lnTo>
                  <a:lnTo>
                    <a:pt x="3927" y="8811"/>
                  </a:lnTo>
                  <a:lnTo>
                    <a:pt x="3927" y="8953"/>
                  </a:lnTo>
                  <a:lnTo>
                    <a:pt x="3927" y="9095"/>
                  </a:lnTo>
                  <a:lnTo>
                    <a:pt x="3709" y="9095"/>
                  </a:lnTo>
                  <a:lnTo>
                    <a:pt x="3491" y="9237"/>
                  </a:lnTo>
                  <a:lnTo>
                    <a:pt x="3273" y="9379"/>
                  </a:lnTo>
                  <a:lnTo>
                    <a:pt x="3273" y="9521"/>
                  </a:lnTo>
                  <a:lnTo>
                    <a:pt x="3055" y="9521"/>
                  </a:lnTo>
                  <a:lnTo>
                    <a:pt x="3055" y="9663"/>
                  </a:lnTo>
                  <a:lnTo>
                    <a:pt x="2836" y="9663"/>
                  </a:lnTo>
                  <a:lnTo>
                    <a:pt x="2836" y="9805"/>
                  </a:lnTo>
                  <a:lnTo>
                    <a:pt x="2618" y="9805"/>
                  </a:lnTo>
                  <a:lnTo>
                    <a:pt x="2618" y="9947"/>
                  </a:lnTo>
                  <a:lnTo>
                    <a:pt x="2400" y="9947"/>
                  </a:lnTo>
                  <a:lnTo>
                    <a:pt x="2400" y="10089"/>
                  </a:lnTo>
                  <a:lnTo>
                    <a:pt x="2182" y="10089"/>
                  </a:lnTo>
                  <a:lnTo>
                    <a:pt x="2182" y="10232"/>
                  </a:lnTo>
                  <a:lnTo>
                    <a:pt x="1964" y="10374"/>
                  </a:lnTo>
                  <a:lnTo>
                    <a:pt x="1745" y="10516"/>
                  </a:lnTo>
                  <a:lnTo>
                    <a:pt x="1527" y="10658"/>
                  </a:lnTo>
                  <a:lnTo>
                    <a:pt x="1527" y="10800"/>
                  </a:lnTo>
                  <a:lnTo>
                    <a:pt x="1309" y="10800"/>
                  </a:lnTo>
                  <a:lnTo>
                    <a:pt x="1309" y="10942"/>
                  </a:lnTo>
                  <a:lnTo>
                    <a:pt x="1091" y="10942"/>
                  </a:lnTo>
                  <a:lnTo>
                    <a:pt x="1091" y="11084"/>
                  </a:lnTo>
                  <a:lnTo>
                    <a:pt x="873" y="11084"/>
                  </a:lnTo>
                  <a:lnTo>
                    <a:pt x="873" y="11226"/>
                  </a:lnTo>
                  <a:lnTo>
                    <a:pt x="655" y="11226"/>
                  </a:lnTo>
                  <a:lnTo>
                    <a:pt x="655" y="11368"/>
                  </a:lnTo>
                  <a:lnTo>
                    <a:pt x="655" y="11511"/>
                  </a:lnTo>
                  <a:lnTo>
                    <a:pt x="655" y="11653"/>
                  </a:lnTo>
                  <a:lnTo>
                    <a:pt x="436" y="11653"/>
                  </a:lnTo>
                  <a:lnTo>
                    <a:pt x="436" y="11795"/>
                  </a:lnTo>
                  <a:lnTo>
                    <a:pt x="436" y="11937"/>
                  </a:lnTo>
                  <a:lnTo>
                    <a:pt x="218" y="11937"/>
                  </a:lnTo>
                  <a:lnTo>
                    <a:pt x="0" y="11937"/>
                  </a:lnTo>
                  <a:lnTo>
                    <a:pt x="0" y="12079"/>
                  </a:lnTo>
                  <a:lnTo>
                    <a:pt x="0" y="12221"/>
                  </a:lnTo>
                  <a:lnTo>
                    <a:pt x="0" y="12363"/>
                  </a:lnTo>
                  <a:lnTo>
                    <a:pt x="0" y="12221"/>
                  </a:lnTo>
                  <a:lnTo>
                    <a:pt x="0" y="12363"/>
                  </a:lnTo>
                  <a:lnTo>
                    <a:pt x="655" y="12363"/>
                  </a:lnTo>
                  <a:lnTo>
                    <a:pt x="873" y="12505"/>
                  </a:lnTo>
                  <a:lnTo>
                    <a:pt x="1091" y="12647"/>
                  </a:lnTo>
                  <a:lnTo>
                    <a:pt x="1309" y="12789"/>
                  </a:lnTo>
                  <a:lnTo>
                    <a:pt x="1309" y="13216"/>
                  </a:lnTo>
                  <a:lnTo>
                    <a:pt x="1527" y="13358"/>
                  </a:lnTo>
                  <a:lnTo>
                    <a:pt x="1745" y="13358"/>
                  </a:lnTo>
                  <a:lnTo>
                    <a:pt x="1964" y="13500"/>
                  </a:lnTo>
                  <a:lnTo>
                    <a:pt x="2400" y="13358"/>
                  </a:lnTo>
                  <a:lnTo>
                    <a:pt x="2836" y="13500"/>
                  </a:lnTo>
                  <a:lnTo>
                    <a:pt x="3055" y="13500"/>
                  </a:lnTo>
                  <a:lnTo>
                    <a:pt x="3273" y="13500"/>
                  </a:lnTo>
                  <a:lnTo>
                    <a:pt x="3491" y="13642"/>
                  </a:lnTo>
                  <a:lnTo>
                    <a:pt x="3491" y="13784"/>
                  </a:lnTo>
                  <a:lnTo>
                    <a:pt x="3491" y="13926"/>
                  </a:lnTo>
                  <a:lnTo>
                    <a:pt x="3491" y="14068"/>
                  </a:lnTo>
                  <a:lnTo>
                    <a:pt x="3055" y="14353"/>
                  </a:lnTo>
                  <a:lnTo>
                    <a:pt x="2400" y="14353"/>
                  </a:lnTo>
                  <a:lnTo>
                    <a:pt x="2400" y="14495"/>
                  </a:lnTo>
                  <a:lnTo>
                    <a:pt x="2618" y="14495"/>
                  </a:lnTo>
                  <a:lnTo>
                    <a:pt x="2618" y="14637"/>
                  </a:lnTo>
                  <a:lnTo>
                    <a:pt x="2618" y="14779"/>
                  </a:lnTo>
                  <a:lnTo>
                    <a:pt x="2618" y="14921"/>
                  </a:lnTo>
                  <a:lnTo>
                    <a:pt x="2618" y="15063"/>
                  </a:lnTo>
                  <a:lnTo>
                    <a:pt x="2836" y="15063"/>
                  </a:lnTo>
                  <a:lnTo>
                    <a:pt x="2836" y="15205"/>
                  </a:lnTo>
                  <a:lnTo>
                    <a:pt x="2836" y="15347"/>
                  </a:lnTo>
                  <a:lnTo>
                    <a:pt x="3055" y="15347"/>
                  </a:lnTo>
                  <a:lnTo>
                    <a:pt x="3055" y="15489"/>
                  </a:lnTo>
                  <a:lnTo>
                    <a:pt x="3055" y="15632"/>
                  </a:lnTo>
                  <a:lnTo>
                    <a:pt x="3055" y="15774"/>
                  </a:lnTo>
                  <a:lnTo>
                    <a:pt x="3055" y="15916"/>
                  </a:lnTo>
                  <a:lnTo>
                    <a:pt x="3055" y="16058"/>
                  </a:lnTo>
                  <a:lnTo>
                    <a:pt x="3055" y="16200"/>
                  </a:lnTo>
                  <a:lnTo>
                    <a:pt x="3055" y="16342"/>
                  </a:lnTo>
                  <a:lnTo>
                    <a:pt x="2836" y="16484"/>
                  </a:lnTo>
                  <a:lnTo>
                    <a:pt x="2836" y="16626"/>
                  </a:lnTo>
                  <a:lnTo>
                    <a:pt x="2836" y="16768"/>
                  </a:lnTo>
                  <a:lnTo>
                    <a:pt x="2836" y="16911"/>
                  </a:lnTo>
                  <a:lnTo>
                    <a:pt x="3055" y="16911"/>
                  </a:lnTo>
                  <a:lnTo>
                    <a:pt x="3055" y="17053"/>
                  </a:lnTo>
                  <a:lnTo>
                    <a:pt x="3273" y="17195"/>
                  </a:lnTo>
                  <a:lnTo>
                    <a:pt x="3273" y="17337"/>
                  </a:lnTo>
                  <a:lnTo>
                    <a:pt x="3491" y="17337"/>
                  </a:lnTo>
                  <a:lnTo>
                    <a:pt x="3491" y="17479"/>
                  </a:lnTo>
                  <a:lnTo>
                    <a:pt x="3491" y="17621"/>
                  </a:lnTo>
                  <a:lnTo>
                    <a:pt x="3709" y="17621"/>
                  </a:lnTo>
                  <a:lnTo>
                    <a:pt x="3709" y="17763"/>
                  </a:lnTo>
                  <a:lnTo>
                    <a:pt x="3927" y="17905"/>
                  </a:lnTo>
                  <a:lnTo>
                    <a:pt x="3927" y="18047"/>
                  </a:lnTo>
                  <a:lnTo>
                    <a:pt x="3927" y="18189"/>
                  </a:lnTo>
                  <a:lnTo>
                    <a:pt x="3709" y="18189"/>
                  </a:lnTo>
                  <a:lnTo>
                    <a:pt x="3273" y="18189"/>
                  </a:lnTo>
                  <a:lnTo>
                    <a:pt x="3055" y="18189"/>
                  </a:lnTo>
                  <a:lnTo>
                    <a:pt x="2618" y="18189"/>
                  </a:lnTo>
                  <a:lnTo>
                    <a:pt x="2618" y="18047"/>
                  </a:lnTo>
                  <a:lnTo>
                    <a:pt x="2400" y="18047"/>
                  </a:lnTo>
                  <a:lnTo>
                    <a:pt x="2182" y="18047"/>
                  </a:lnTo>
                  <a:lnTo>
                    <a:pt x="1964" y="18189"/>
                  </a:lnTo>
                  <a:lnTo>
                    <a:pt x="1745" y="18189"/>
                  </a:lnTo>
                  <a:lnTo>
                    <a:pt x="1527" y="18189"/>
                  </a:lnTo>
                  <a:lnTo>
                    <a:pt x="1527" y="18332"/>
                  </a:lnTo>
                  <a:lnTo>
                    <a:pt x="1527" y="18474"/>
                  </a:lnTo>
                  <a:lnTo>
                    <a:pt x="1309" y="18616"/>
                  </a:lnTo>
                  <a:lnTo>
                    <a:pt x="1309" y="18758"/>
                  </a:lnTo>
                  <a:lnTo>
                    <a:pt x="1527" y="18900"/>
                  </a:lnTo>
                  <a:lnTo>
                    <a:pt x="1527" y="19042"/>
                  </a:lnTo>
                  <a:lnTo>
                    <a:pt x="1745" y="19184"/>
                  </a:lnTo>
                  <a:lnTo>
                    <a:pt x="1745" y="19326"/>
                  </a:lnTo>
                  <a:lnTo>
                    <a:pt x="1964" y="19326"/>
                  </a:lnTo>
                  <a:lnTo>
                    <a:pt x="2182" y="19468"/>
                  </a:lnTo>
                  <a:lnTo>
                    <a:pt x="2400" y="19468"/>
                  </a:lnTo>
                  <a:lnTo>
                    <a:pt x="2400" y="19611"/>
                  </a:lnTo>
                  <a:lnTo>
                    <a:pt x="2618" y="19611"/>
                  </a:lnTo>
                  <a:lnTo>
                    <a:pt x="2836" y="19611"/>
                  </a:lnTo>
                  <a:lnTo>
                    <a:pt x="3055" y="19753"/>
                  </a:lnTo>
                  <a:lnTo>
                    <a:pt x="3055" y="19895"/>
                  </a:lnTo>
                  <a:lnTo>
                    <a:pt x="3273" y="19895"/>
                  </a:lnTo>
                  <a:lnTo>
                    <a:pt x="3273" y="20037"/>
                  </a:lnTo>
                  <a:lnTo>
                    <a:pt x="3273" y="20179"/>
                  </a:lnTo>
                  <a:lnTo>
                    <a:pt x="3491" y="20179"/>
                  </a:lnTo>
                  <a:lnTo>
                    <a:pt x="3491" y="20321"/>
                  </a:lnTo>
                  <a:lnTo>
                    <a:pt x="3491" y="20463"/>
                  </a:lnTo>
                  <a:lnTo>
                    <a:pt x="3709" y="20463"/>
                  </a:lnTo>
                  <a:lnTo>
                    <a:pt x="3709" y="20605"/>
                  </a:lnTo>
                  <a:lnTo>
                    <a:pt x="3709" y="20747"/>
                  </a:lnTo>
                  <a:lnTo>
                    <a:pt x="3709" y="20889"/>
                  </a:lnTo>
                  <a:lnTo>
                    <a:pt x="3709" y="21032"/>
                  </a:lnTo>
                  <a:lnTo>
                    <a:pt x="3709" y="21174"/>
                  </a:lnTo>
                  <a:lnTo>
                    <a:pt x="3927" y="21174"/>
                  </a:lnTo>
                  <a:lnTo>
                    <a:pt x="3927" y="21316"/>
                  </a:lnTo>
                  <a:lnTo>
                    <a:pt x="3927" y="21458"/>
                  </a:lnTo>
                  <a:lnTo>
                    <a:pt x="3927" y="21600"/>
                  </a:lnTo>
                  <a:lnTo>
                    <a:pt x="4145" y="21458"/>
                  </a:lnTo>
                  <a:lnTo>
                    <a:pt x="4364" y="21458"/>
                  </a:lnTo>
                  <a:lnTo>
                    <a:pt x="4582" y="21458"/>
                  </a:lnTo>
                  <a:lnTo>
                    <a:pt x="4800" y="21458"/>
                  </a:lnTo>
                  <a:lnTo>
                    <a:pt x="5018" y="21458"/>
                  </a:lnTo>
                  <a:lnTo>
                    <a:pt x="5236" y="21458"/>
                  </a:lnTo>
                  <a:lnTo>
                    <a:pt x="5455" y="21458"/>
                  </a:lnTo>
                  <a:lnTo>
                    <a:pt x="5455" y="21316"/>
                  </a:lnTo>
                  <a:lnTo>
                    <a:pt x="5673" y="21316"/>
                  </a:lnTo>
                  <a:lnTo>
                    <a:pt x="5891" y="21316"/>
                  </a:lnTo>
                  <a:lnTo>
                    <a:pt x="6109" y="21174"/>
                  </a:lnTo>
                  <a:lnTo>
                    <a:pt x="6109" y="21032"/>
                  </a:lnTo>
                  <a:lnTo>
                    <a:pt x="6327" y="21032"/>
                  </a:lnTo>
                  <a:lnTo>
                    <a:pt x="6545" y="21032"/>
                  </a:lnTo>
                  <a:lnTo>
                    <a:pt x="6764" y="21032"/>
                  </a:lnTo>
                  <a:lnTo>
                    <a:pt x="6764" y="21174"/>
                  </a:lnTo>
                  <a:lnTo>
                    <a:pt x="6982" y="21316"/>
                  </a:lnTo>
                  <a:lnTo>
                    <a:pt x="7200" y="21316"/>
                  </a:lnTo>
                  <a:lnTo>
                    <a:pt x="7418" y="21174"/>
                  </a:lnTo>
                  <a:lnTo>
                    <a:pt x="7636" y="21174"/>
                  </a:lnTo>
                  <a:lnTo>
                    <a:pt x="7855" y="21174"/>
                  </a:lnTo>
                  <a:lnTo>
                    <a:pt x="7855" y="21032"/>
                  </a:lnTo>
                  <a:lnTo>
                    <a:pt x="8073" y="21032"/>
                  </a:lnTo>
                  <a:lnTo>
                    <a:pt x="8291" y="20889"/>
                  </a:lnTo>
                  <a:lnTo>
                    <a:pt x="8509" y="20889"/>
                  </a:lnTo>
                  <a:lnTo>
                    <a:pt x="8727" y="20889"/>
                  </a:lnTo>
                  <a:lnTo>
                    <a:pt x="8945" y="20747"/>
                  </a:lnTo>
                  <a:lnTo>
                    <a:pt x="9164" y="20747"/>
                  </a:lnTo>
                  <a:lnTo>
                    <a:pt x="9164" y="20889"/>
                  </a:lnTo>
                  <a:lnTo>
                    <a:pt x="9600" y="20747"/>
                  </a:lnTo>
                  <a:lnTo>
                    <a:pt x="9818" y="20747"/>
                  </a:lnTo>
                  <a:lnTo>
                    <a:pt x="10036" y="20747"/>
                  </a:lnTo>
                  <a:lnTo>
                    <a:pt x="10255" y="20747"/>
                  </a:lnTo>
                  <a:lnTo>
                    <a:pt x="10473" y="20747"/>
                  </a:lnTo>
                  <a:lnTo>
                    <a:pt x="10691" y="20747"/>
                  </a:lnTo>
                  <a:lnTo>
                    <a:pt x="10691" y="20605"/>
                  </a:lnTo>
                  <a:lnTo>
                    <a:pt x="10909" y="20463"/>
                  </a:lnTo>
                  <a:lnTo>
                    <a:pt x="11127" y="20463"/>
                  </a:lnTo>
                  <a:lnTo>
                    <a:pt x="11127" y="20321"/>
                  </a:lnTo>
                  <a:lnTo>
                    <a:pt x="11345" y="20321"/>
                  </a:lnTo>
                  <a:lnTo>
                    <a:pt x="11345" y="20179"/>
                  </a:lnTo>
                  <a:lnTo>
                    <a:pt x="11564" y="20179"/>
                  </a:lnTo>
                  <a:lnTo>
                    <a:pt x="11564" y="20037"/>
                  </a:lnTo>
                  <a:lnTo>
                    <a:pt x="11564" y="19895"/>
                  </a:lnTo>
                  <a:lnTo>
                    <a:pt x="11345" y="19753"/>
                  </a:lnTo>
                  <a:lnTo>
                    <a:pt x="11345" y="19611"/>
                  </a:lnTo>
                  <a:lnTo>
                    <a:pt x="11345" y="19468"/>
                  </a:lnTo>
                  <a:lnTo>
                    <a:pt x="11564" y="19468"/>
                  </a:lnTo>
                  <a:lnTo>
                    <a:pt x="11782" y="19468"/>
                  </a:lnTo>
                  <a:lnTo>
                    <a:pt x="12000" y="19468"/>
                  </a:lnTo>
                  <a:lnTo>
                    <a:pt x="12218" y="19468"/>
                  </a:lnTo>
                  <a:lnTo>
                    <a:pt x="12436" y="19468"/>
                  </a:lnTo>
                  <a:lnTo>
                    <a:pt x="12873" y="19468"/>
                  </a:lnTo>
                  <a:lnTo>
                    <a:pt x="13091" y="19326"/>
                  </a:lnTo>
                  <a:lnTo>
                    <a:pt x="13309" y="19326"/>
                  </a:lnTo>
                  <a:lnTo>
                    <a:pt x="13527" y="19326"/>
                  </a:lnTo>
                  <a:lnTo>
                    <a:pt x="13745" y="19326"/>
                  </a:lnTo>
                  <a:lnTo>
                    <a:pt x="13964" y="19326"/>
                  </a:lnTo>
                  <a:lnTo>
                    <a:pt x="14182" y="19326"/>
                  </a:lnTo>
                  <a:lnTo>
                    <a:pt x="14400" y="19184"/>
                  </a:lnTo>
                  <a:lnTo>
                    <a:pt x="14618" y="19184"/>
                  </a:lnTo>
                  <a:lnTo>
                    <a:pt x="14618" y="19042"/>
                  </a:lnTo>
                  <a:lnTo>
                    <a:pt x="14836" y="18900"/>
                  </a:lnTo>
                  <a:lnTo>
                    <a:pt x="15055" y="18900"/>
                  </a:lnTo>
                  <a:lnTo>
                    <a:pt x="15273" y="18900"/>
                  </a:lnTo>
                  <a:lnTo>
                    <a:pt x="15273" y="18758"/>
                  </a:lnTo>
                  <a:lnTo>
                    <a:pt x="15491" y="18758"/>
                  </a:lnTo>
                  <a:lnTo>
                    <a:pt x="15491" y="18474"/>
                  </a:lnTo>
                  <a:lnTo>
                    <a:pt x="15709" y="18474"/>
                  </a:lnTo>
                  <a:lnTo>
                    <a:pt x="15709" y="18332"/>
                  </a:lnTo>
                  <a:lnTo>
                    <a:pt x="15927" y="18332"/>
                  </a:lnTo>
                  <a:lnTo>
                    <a:pt x="16145" y="18189"/>
                  </a:lnTo>
                  <a:lnTo>
                    <a:pt x="16364" y="18047"/>
                  </a:lnTo>
                  <a:lnTo>
                    <a:pt x="16582" y="18047"/>
                  </a:lnTo>
                  <a:lnTo>
                    <a:pt x="16582" y="17905"/>
                  </a:lnTo>
                  <a:lnTo>
                    <a:pt x="16800" y="17763"/>
                  </a:lnTo>
                  <a:lnTo>
                    <a:pt x="17018" y="17763"/>
                  </a:lnTo>
                  <a:lnTo>
                    <a:pt x="17018" y="17621"/>
                  </a:lnTo>
                  <a:lnTo>
                    <a:pt x="17018" y="17479"/>
                  </a:lnTo>
                  <a:lnTo>
                    <a:pt x="17018" y="17337"/>
                  </a:lnTo>
                  <a:lnTo>
                    <a:pt x="17018" y="17195"/>
                  </a:lnTo>
                  <a:lnTo>
                    <a:pt x="17236" y="17195"/>
                  </a:lnTo>
                  <a:lnTo>
                    <a:pt x="17236" y="17053"/>
                  </a:lnTo>
                  <a:lnTo>
                    <a:pt x="17455" y="16911"/>
                  </a:lnTo>
                  <a:lnTo>
                    <a:pt x="17673" y="16911"/>
                  </a:lnTo>
                  <a:lnTo>
                    <a:pt x="17891" y="16911"/>
                  </a:lnTo>
                  <a:lnTo>
                    <a:pt x="18109" y="16911"/>
                  </a:lnTo>
                  <a:lnTo>
                    <a:pt x="18327" y="16911"/>
                  </a:lnTo>
                  <a:lnTo>
                    <a:pt x="18545" y="16768"/>
                  </a:lnTo>
                  <a:lnTo>
                    <a:pt x="18764" y="16768"/>
                  </a:lnTo>
                  <a:lnTo>
                    <a:pt x="18982" y="16768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108" name="Group 108"/>
            <p:cNvGrpSpPr/>
            <p:nvPr/>
          </p:nvGrpSpPr>
          <p:grpSpPr>
            <a:xfrm>
              <a:off x="4655288" y="6423155"/>
              <a:ext cx="283727" cy="1623216"/>
              <a:chOff x="0" y="0"/>
              <a:chExt cx="283725" cy="1623215"/>
            </a:xfrm>
          </p:grpSpPr>
          <p:sp>
            <p:nvSpPr>
              <p:cNvPr id="90" name="Shape 90"/>
              <p:cNvSpPr/>
              <p:nvPr/>
            </p:nvSpPr>
            <p:spPr>
              <a:xfrm>
                <a:off x="0" y="0"/>
                <a:ext cx="280464" cy="15312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23" y="2832"/>
                    </a:moveTo>
                    <a:lnTo>
                      <a:pt x="21323" y="2887"/>
                    </a:lnTo>
                    <a:lnTo>
                      <a:pt x="21600" y="2887"/>
                    </a:lnTo>
                    <a:lnTo>
                      <a:pt x="21600" y="2943"/>
                    </a:lnTo>
                    <a:lnTo>
                      <a:pt x="21600" y="2998"/>
                    </a:lnTo>
                    <a:lnTo>
                      <a:pt x="21600" y="3054"/>
                    </a:lnTo>
                    <a:lnTo>
                      <a:pt x="21600" y="3110"/>
                    </a:lnTo>
                    <a:lnTo>
                      <a:pt x="21323" y="3165"/>
                    </a:lnTo>
                    <a:lnTo>
                      <a:pt x="21323" y="3221"/>
                    </a:lnTo>
                    <a:lnTo>
                      <a:pt x="21323" y="3276"/>
                    </a:lnTo>
                    <a:lnTo>
                      <a:pt x="21323" y="3332"/>
                    </a:lnTo>
                    <a:lnTo>
                      <a:pt x="21323" y="3387"/>
                    </a:lnTo>
                    <a:lnTo>
                      <a:pt x="21046" y="3443"/>
                    </a:lnTo>
                    <a:lnTo>
                      <a:pt x="21046" y="3498"/>
                    </a:lnTo>
                    <a:lnTo>
                      <a:pt x="20769" y="3498"/>
                    </a:lnTo>
                    <a:lnTo>
                      <a:pt x="20492" y="3498"/>
                    </a:lnTo>
                    <a:lnTo>
                      <a:pt x="20215" y="3554"/>
                    </a:lnTo>
                    <a:lnTo>
                      <a:pt x="19662" y="3609"/>
                    </a:lnTo>
                    <a:lnTo>
                      <a:pt x="19385" y="3609"/>
                    </a:lnTo>
                    <a:lnTo>
                      <a:pt x="19108" y="3609"/>
                    </a:lnTo>
                    <a:lnTo>
                      <a:pt x="18831" y="3665"/>
                    </a:lnTo>
                    <a:lnTo>
                      <a:pt x="18554" y="3665"/>
                    </a:lnTo>
                    <a:lnTo>
                      <a:pt x="18277" y="3720"/>
                    </a:lnTo>
                    <a:lnTo>
                      <a:pt x="18000" y="3720"/>
                    </a:lnTo>
                    <a:lnTo>
                      <a:pt x="18000" y="3776"/>
                    </a:lnTo>
                    <a:lnTo>
                      <a:pt x="18000" y="3831"/>
                    </a:lnTo>
                    <a:lnTo>
                      <a:pt x="18000" y="3887"/>
                    </a:lnTo>
                    <a:lnTo>
                      <a:pt x="18000" y="3942"/>
                    </a:lnTo>
                    <a:lnTo>
                      <a:pt x="18000" y="3998"/>
                    </a:lnTo>
                    <a:lnTo>
                      <a:pt x="18000" y="4053"/>
                    </a:lnTo>
                    <a:lnTo>
                      <a:pt x="17723" y="4109"/>
                    </a:lnTo>
                    <a:lnTo>
                      <a:pt x="17723" y="4165"/>
                    </a:lnTo>
                    <a:lnTo>
                      <a:pt x="17723" y="4276"/>
                    </a:lnTo>
                    <a:lnTo>
                      <a:pt x="18000" y="4331"/>
                    </a:lnTo>
                    <a:lnTo>
                      <a:pt x="18000" y="4387"/>
                    </a:lnTo>
                    <a:lnTo>
                      <a:pt x="18000" y="4498"/>
                    </a:lnTo>
                    <a:lnTo>
                      <a:pt x="18000" y="4553"/>
                    </a:lnTo>
                    <a:lnTo>
                      <a:pt x="18000" y="4609"/>
                    </a:lnTo>
                    <a:lnTo>
                      <a:pt x="18000" y="4664"/>
                    </a:lnTo>
                    <a:lnTo>
                      <a:pt x="18000" y="4775"/>
                    </a:lnTo>
                    <a:lnTo>
                      <a:pt x="18277" y="4775"/>
                    </a:lnTo>
                    <a:lnTo>
                      <a:pt x="18277" y="4831"/>
                    </a:lnTo>
                    <a:lnTo>
                      <a:pt x="18277" y="4886"/>
                    </a:lnTo>
                    <a:lnTo>
                      <a:pt x="18277" y="4942"/>
                    </a:lnTo>
                    <a:lnTo>
                      <a:pt x="18277" y="4997"/>
                    </a:lnTo>
                    <a:lnTo>
                      <a:pt x="18277" y="5053"/>
                    </a:lnTo>
                    <a:lnTo>
                      <a:pt x="18000" y="5053"/>
                    </a:lnTo>
                    <a:lnTo>
                      <a:pt x="17723" y="5108"/>
                    </a:lnTo>
                    <a:lnTo>
                      <a:pt x="17446" y="5108"/>
                    </a:lnTo>
                    <a:lnTo>
                      <a:pt x="17446" y="5164"/>
                    </a:lnTo>
                    <a:lnTo>
                      <a:pt x="17169" y="5220"/>
                    </a:lnTo>
                    <a:lnTo>
                      <a:pt x="16892" y="5220"/>
                    </a:lnTo>
                    <a:lnTo>
                      <a:pt x="16892" y="5275"/>
                    </a:lnTo>
                    <a:lnTo>
                      <a:pt x="16892" y="5331"/>
                    </a:lnTo>
                    <a:lnTo>
                      <a:pt x="16615" y="5331"/>
                    </a:lnTo>
                    <a:lnTo>
                      <a:pt x="16615" y="5497"/>
                    </a:lnTo>
                    <a:lnTo>
                      <a:pt x="16338" y="5497"/>
                    </a:lnTo>
                    <a:lnTo>
                      <a:pt x="16338" y="5553"/>
                    </a:lnTo>
                    <a:lnTo>
                      <a:pt x="16062" y="5553"/>
                    </a:lnTo>
                    <a:lnTo>
                      <a:pt x="15785" y="5664"/>
                    </a:lnTo>
                    <a:lnTo>
                      <a:pt x="15508" y="5664"/>
                    </a:lnTo>
                    <a:lnTo>
                      <a:pt x="15508" y="5719"/>
                    </a:lnTo>
                    <a:lnTo>
                      <a:pt x="15231" y="5719"/>
                    </a:lnTo>
                    <a:lnTo>
                      <a:pt x="15231" y="5830"/>
                    </a:lnTo>
                    <a:lnTo>
                      <a:pt x="15231" y="5886"/>
                    </a:lnTo>
                    <a:lnTo>
                      <a:pt x="14954" y="5941"/>
                    </a:lnTo>
                    <a:lnTo>
                      <a:pt x="14954" y="6108"/>
                    </a:lnTo>
                    <a:lnTo>
                      <a:pt x="14954" y="6163"/>
                    </a:lnTo>
                    <a:lnTo>
                      <a:pt x="14677" y="6219"/>
                    </a:lnTo>
                    <a:lnTo>
                      <a:pt x="14400" y="6275"/>
                    </a:lnTo>
                    <a:lnTo>
                      <a:pt x="14400" y="6330"/>
                    </a:lnTo>
                    <a:lnTo>
                      <a:pt x="14400" y="6386"/>
                    </a:lnTo>
                    <a:lnTo>
                      <a:pt x="14400" y="6497"/>
                    </a:lnTo>
                    <a:lnTo>
                      <a:pt x="14400" y="6552"/>
                    </a:lnTo>
                    <a:lnTo>
                      <a:pt x="14400" y="6608"/>
                    </a:lnTo>
                    <a:lnTo>
                      <a:pt x="14400" y="6663"/>
                    </a:lnTo>
                    <a:lnTo>
                      <a:pt x="14400" y="6719"/>
                    </a:lnTo>
                    <a:lnTo>
                      <a:pt x="14400" y="6774"/>
                    </a:lnTo>
                    <a:lnTo>
                      <a:pt x="14400" y="6830"/>
                    </a:lnTo>
                    <a:lnTo>
                      <a:pt x="14123" y="6830"/>
                    </a:lnTo>
                    <a:lnTo>
                      <a:pt x="14123" y="6885"/>
                    </a:lnTo>
                    <a:lnTo>
                      <a:pt x="14123" y="6941"/>
                    </a:lnTo>
                    <a:lnTo>
                      <a:pt x="13846" y="6941"/>
                    </a:lnTo>
                    <a:lnTo>
                      <a:pt x="13846" y="6996"/>
                    </a:lnTo>
                    <a:lnTo>
                      <a:pt x="13846" y="7052"/>
                    </a:lnTo>
                    <a:lnTo>
                      <a:pt x="13569" y="7107"/>
                    </a:lnTo>
                    <a:lnTo>
                      <a:pt x="13569" y="7163"/>
                    </a:lnTo>
                    <a:lnTo>
                      <a:pt x="13569" y="7219"/>
                    </a:lnTo>
                    <a:lnTo>
                      <a:pt x="13292" y="7274"/>
                    </a:lnTo>
                    <a:lnTo>
                      <a:pt x="13292" y="7330"/>
                    </a:lnTo>
                    <a:lnTo>
                      <a:pt x="13015" y="7385"/>
                    </a:lnTo>
                    <a:lnTo>
                      <a:pt x="13015" y="7441"/>
                    </a:lnTo>
                    <a:lnTo>
                      <a:pt x="12738" y="7496"/>
                    </a:lnTo>
                    <a:lnTo>
                      <a:pt x="12738" y="7552"/>
                    </a:lnTo>
                    <a:lnTo>
                      <a:pt x="12738" y="7607"/>
                    </a:lnTo>
                    <a:lnTo>
                      <a:pt x="12738" y="7663"/>
                    </a:lnTo>
                    <a:lnTo>
                      <a:pt x="12738" y="7718"/>
                    </a:lnTo>
                    <a:lnTo>
                      <a:pt x="12738" y="7774"/>
                    </a:lnTo>
                    <a:lnTo>
                      <a:pt x="13015" y="7774"/>
                    </a:lnTo>
                    <a:lnTo>
                      <a:pt x="13015" y="7829"/>
                    </a:lnTo>
                    <a:lnTo>
                      <a:pt x="13292" y="7829"/>
                    </a:lnTo>
                    <a:lnTo>
                      <a:pt x="13292" y="7940"/>
                    </a:lnTo>
                    <a:lnTo>
                      <a:pt x="13292" y="7996"/>
                    </a:lnTo>
                    <a:lnTo>
                      <a:pt x="13292" y="8051"/>
                    </a:lnTo>
                    <a:lnTo>
                      <a:pt x="13292" y="8107"/>
                    </a:lnTo>
                    <a:lnTo>
                      <a:pt x="13569" y="8218"/>
                    </a:lnTo>
                    <a:lnTo>
                      <a:pt x="13569" y="8274"/>
                    </a:lnTo>
                    <a:lnTo>
                      <a:pt x="13569" y="8329"/>
                    </a:lnTo>
                    <a:lnTo>
                      <a:pt x="13846" y="8329"/>
                    </a:lnTo>
                    <a:lnTo>
                      <a:pt x="13846" y="8385"/>
                    </a:lnTo>
                    <a:lnTo>
                      <a:pt x="13846" y="8440"/>
                    </a:lnTo>
                    <a:lnTo>
                      <a:pt x="13846" y="8496"/>
                    </a:lnTo>
                    <a:lnTo>
                      <a:pt x="13846" y="8551"/>
                    </a:lnTo>
                    <a:lnTo>
                      <a:pt x="13846" y="8607"/>
                    </a:lnTo>
                    <a:lnTo>
                      <a:pt x="14123" y="8662"/>
                    </a:lnTo>
                    <a:lnTo>
                      <a:pt x="14400" y="8773"/>
                    </a:lnTo>
                    <a:lnTo>
                      <a:pt x="14400" y="8829"/>
                    </a:lnTo>
                    <a:lnTo>
                      <a:pt x="14400" y="8995"/>
                    </a:lnTo>
                    <a:lnTo>
                      <a:pt x="14400" y="9051"/>
                    </a:lnTo>
                    <a:lnTo>
                      <a:pt x="14400" y="9106"/>
                    </a:lnTo>
                    <a:lnTo>
                      <a:pt x="14400" y="9162"/>
                    </a:lnTo>
                    <a:lnTo>
                      <a:pt x="14123" y="9273"/>
                    </a:lnTo>
                    <a:lnTo>
                      <a:pt x="13846" y="9329"/>
                    </a:lnTo>
                    <a:lnTo>
                      <a:pt x="13569" y="9384"/>
                    </a:lnTo>
                    <a:lnTo>
                      <a:pt x="13569" y="9440"/>
                    </a:lnTo>
                    <a:lnTo>
                      <a:pt x="13569" y="9495"/>
                    </a:lnTo>
                    <a:lnTo>
                      <a:pt x="13292" y="9662"/>
                    </a:lnTo>
                    <a:lnTo>
                      <a:pt x="13292" y="9717"/>
                    </a:lnTo>
                    <a:lnTo>
                      <a:pt x="13015" y="9773"/>
                    </a:lnTo>
                    <a:lnTo>
                      <a:pt x="12738" y="9773"/>
                    </a:lnTo>
                    <a:lnTo>
                      <a:pt x="12738" y="9828"/>
                    </a:lnTo>
                    <a:lnTo>
                      <a:pt x="12738" y="9884"/>
                    </a:lnTo>
                    <a:lnTo>
                      <a:pt x="12738" y="9939"/>
                    </a:lnTo>
                    <a:lnTo>
                      <a:pt x="12738" y="10050"/>
                    </a:lnTo>
                    <a:lnTo>
                      <a:pt x="12738" y="10106"/>
                    </a:lnTo>
                    <a:lnTo>
                      <a:pt x="12738" y="10161"/>
                    </a:lnTo>
                    <a:lnTo>
                      <a:pt x="13015" y="10161"/>
                    </a:lnTo>
                    <a:lnTo>
                      <a:pt x="13015" y="10217"/>
                    </a:lnTo>
                    <a:lnTo>
                      <a:pt x="13015" y="10272"/>
                    </a:lnTo>
                    <a:lnTo>
                      <a:pt x="12738" y="10272"/>
                    </a:lnTo>
                    <a:lnTo>
                      <a:pt x="12738" y="10328"/>
                    </a:lnTo>
                    <a:lnTo>
                      <a:pt x="12462" y="10328"/>
                    </a:lnTo>
                    <a:lnTo>
                      <a:pt x="12185" y="10439"/>
                    </a:lnTo>
                    <a:lnTo>
                      <a:pt x="11908" y="10439"/>
                    </a:lnTo>
                    <a:lnTo>
                      <a:pt x="11631" y="10439"/>
                    </a:lnTo>
                    <a:lnTo>
                      <a:pt x="11354" y="10550"/>
                    </a:lnTo>
                    <a:lnTo>
                      <a:pt x="11354" y="10606"/>
                    </a:lnTo>
                    <a:lnTo>
                      <a:pt x="11354" y="10661"/>
                    </a:lnTo>
                    <a:lnTo>
                      <a:pt x="11354" y="10717"/>
                    </a:lnTo>
                    <a:lnTo>
                      <a:pt x="11077" y="10828"/>
                    </a:lnTo>
                    <a:lnTo>
                      <a:pt x="11077" y="10939"/>
                    </a:lnTo>
                    <a:lnTo>
                      <a:pt x="11077" y="10994"/>
                    </a:lnTo>
                    <a:lnTo>
                      <a:pt x="11077" y="11050"/>
                    </a:lnTo>
                    <a:lnTo>
                      <a:pt x="11077" y="11105"/>
                    </a:lnTo>
                    <a:lnTo>
                      <a:pt x="11077" y="11161"/>
                    </a:lnTo>
                    <a:lnTo>
                      <a:pt x="11077" y="11272"/>
                    </a:lnTo>
                    <a:lnTo>
                      <a:pt x="11077" y="11328"/>
                    </a:lnTo>
                    <a:lnTo>
                      <a:pt x="11077" y="11383"/>
                    </a:lnTo>
                    <a:lnTo>
                      <a:pt x="11077" y="11439"/>
                    </a:lnTo>
                    <a:lnTo>
                      <a:pt x="11354" y="11550"/>
                    </a:lnTo>
                    <a:lnTo>
                      <a:pt x="11354" y="11605"/>
                    </a:lnTo>
                    <a:lnTo>
                      <a:pt x="11354" y="11661"/>
                    </a:lnTo>
                    <a:lnTo>
                      <a:pt x="11354" y="11716"/>
                    </a:lnTo>
                    <a:lnTo>
                      <a:pt x="11354" y="11772"/>
                    </a:lnTo>
                    <a:lnTo>
                      <a:pt x="11354" y="11827"/>
                    </a:lnTo>
                    <a:lnTo>
                      <a:pt x="11077" y="11883"/>
                    </a:lnTo>
                    <a:lnTo>
                      <a:pt x="10800" y="11883"/>
                    </a:lnTo>
                    <a:lnTo>
                      <a:pt x="10800" y="11938"/>
                    </a:lnTo>
                    <a:lnTo>
                      <a:pt x="10523" y="11994"/>
                    </a:lnTo>
                    <a:lnTo>
                      <a:pt x="10523" y="12105"/>
                    </a:lnTo>
                    <a:lnTo>
                      <a:pt x="10246" y="12160"/>
                    </a:lnTo>
                    <a:lnTo>
                      <a:pt x="10246" y="12271"/>
                    </a:lnTo>
                    <a:lnTo>
                      <a:pt x="10246" y="12327"/>
                    </a:lnTo>
                    <a:lnTo>
                      <a:pt x="9969" y="12494"/>
                    </a:lnTo>
                    <a:lnTo>
                      <a:pt x="9692" y="12549"/>
                    </a:lnTo>
                    <a:lnTo>
                      <a:pt x="9692" y="12605"/>
                    </a:lnTo>
                    <a:lnTo>
                      <a:pt x="9692" y="12660"/>
                    </a:lnTo>
                    <a:lnTo>
                      <a:pt x="9692" y="12716"/>
                    </a:lnTo>
                    <a:lnTo>
                      <a:pt x="9692" y="12771"/>
                    </a:lnTo>
                    <a:lnTo>
                      <a:pt x="9692" y="12827"/>
                    </a:lnTo>
                    <a:lnTo>
                      <a:pt x="9692" y="12882"/>
                    </a:lnTo>
                    <a:lnTo>
                      <a:pt x="9415" y="12938"/>
                    </a:lnTo>
                    <a:lnTo>
                      <a:pt x="9415" y="13049"/>
                    </a:lnTo>
                    <a:lnTo>
                      <a:pt x="9415" y="13104"/>
                    </a:lnTo>
                    <a:lnTo>
                      <a:pt x="9138" y="13160"/>
                    </a:lnTo>
                    <a:lnTo>
                      <a:pt x="9138" y="13215"/>
                    </a:lnTo>
                    <a:lnTo>
                      <a:pt x="9138" y="13271"/>
                    </a:lnTo>
                    <a:lnTo>
                      <a:pt x="9138" y="13382"/>
                    </a:lnTo>
                    <a:lnTo>
                      <a:pt x="9138" y="13438"/>
                    </a:lnTo>
                    <a:lnTo>
                      <a:pt x="9138" y="13493"/>
                    </a:lnTo>
                    <a:lnTo>
                      <a:pt x="9415" y="13549"/>
                    </a:lnTo>
                    <a:lnTo>
                      <a:pt x="9415" y="13604"/>
                    </a:lnTo>
                    <a:lnTo>
                      <a:pt x="9692" y="13604"/>
                    </a:lnTo>
                    <a:lnTo>
                      <a:pt x="9692" y="13660"/>
                    </a:lnTo>
                    <a:lnTo>
                      <a:pt x="9692" y="13771"/>
                    </a:lnTo>
                    <a:lnTo>
                      <a:pt x="9692" y="13826"/>
                    </a:lnTo>
                    <a:lnTo>
                      <a:pt x="9415" y="13882"/>
                    </a:lnTo>
                    <a:lnTo>
                      <a:pt x="9138" y="13993"/>
                    </a:lnTo>
                    <a:lnTo>
                      <a:pt x="8862" y="14048"/>
                    </a:lnTo>
                    <a:lnTo>
                      <a:pt x="8862" y="14104"/>
                    </a:lnTo>
                    <a:lnTo>
                      <a:pt x="8862" y="14159"/>
                    </a:lnTo>
                    <a:lnTo>
                      <a:pt x="8862" y="14270"/>
                    </a:lnTo>
                    <a:lnTo>
                      <a:pt x="8862" y="14326"/>
                    </a:lnTo>
                    <a:lnTo>
                      <a:pt x="8862" y="14381"/>
                    </a:lnTo>
                    <a:lnTo>
                      <a:pt x="8862" y="14437"/>
                    </a:lnTo>
                    <a:lnTo>
                      <a:pt x="8862" y="14493"/>
                    </a:lnTo>
                    <a:lnTo>
                      <a:pt x="9138" y="14493"/>
                    </a:lnTo>
                    <a:lnTo>
                      <a:pt x="9138" y="14548"/>
                    </a:lnTo>
                    <a:lnTo>
                      <a:pt x="9138" y="14604"/>
                    </a:lnTo>
                    <a:lnTo>
                      <a:pt x="9138" y="14715"/>
                    </a:lnTo>
                    <a:lnTo>
                      <a:pt x="9138" y="14770"/>
                    </a:lnTo>
                    <a:lnTo>
                      <a:pt x="9138" y="14826"/>
                    </a:lnTo>
                    <a:lnTo>
                      <a:pt x="9415" y="14937"/>
                    </a:lnTo>
                    <a:lnTo>
                      <a:pt x="9415" y="14992"/>
                    </a:lnTo>
                    <a:lnTo>
                      <a:pt x="9415" y="15048"/>
                    </a:lnTo>
                    <a:lnTo>
                      <a:pt x="9415" y="15159"/>
                    </a:lnTo>
                    <a:lnTo>
                      <a:pt x="9415" y="15214"/>
                    </a:lnTo>
                    <a:lnTo>
                      <a:pt x="9415" y="15270"/>
                    </a:lnTo>
                    <a:lnTo>
                      <a:pt x="9415" y="15325"/>
                    </a:lnTo>
                    <a:lnTo>
                      <a:pt x="9692" y="15325"/>
                    </a:lnTo>
                    <a:lnTo>
                      <a:pt x="9969" y="15325"/>
                    </a:lnTo>
                    <a:lnTo>
                      <a:pt x="10246" y="15381"/>
                    </a:lnTo>
                    <a:lnTo>
                      <a:pt x="10523" y="15381"/>
                    </a:lnTo>
                    <a:lnTo>
                      <a:pt x="10800" y="15437"/>
                    </a:lnTo>
                    <a:lnTo>
                      <a:pt x="10800" y="15492"/>
                    </a:lnTo>
                    <a:lnTo>
                      <a:pt x="10523" y="15603"/>
                    </a:lnTo>
                    <a:lnTo>
                      <a:pt x="10246" y="15603"/>
                    </a:lnTo>
                    <a:lnTo>
                      <a:pt x="9969" y="15603"/>
                    </a:lnTo>
                    <a:lnTo>
                      <a:pt x="9692" y="15548"/>
                    </a:lnTo>
                    <a:lnTo>
                      <a:pt x="9415" y="15548"/>
                    </a:lnTo>
                    <a:lnTo>
                      <a:pt x="9138" y="15548"/>
                    </a:lnTo>
                    <a:lnTo>
                      <a:pt x="9138" y="15603"/>
                    </a:lnTo>
                    <a:lnTo>
                      <a:pt x="9415" y="15659"/>
                    </a:lnTo>
                    <a:lnTo>
                      <a:pt x="9692" y="15714"/>
                    </a:lnTo>
                    <a:lnTo>
                      <a:pt x="9969" y="15714"/>
                    </a:lnTo>
                    <a:lnTo>
                      <a:pt x="10246" y="15770"/>
                    </a:lnTo>
                    <a:lnTo>
                      <a:pt x="10523" y="15825"/>
                    </a:lnTo>
                    <a:lnTo>
                      <a:pt x="10523" y="15881"/>
                    </a:lnTo>
                    <a:lnTo>
                      <a:pt x="10246" y="15936"/>
                    </a:lnTo>
                    <a:lnTo>
                      <a:pt x="9969" y="15992"/>
                    </a:lnTo>
                    <a:lnTo>
                      <a:pt x="9969" y="16047"/>
                    </a:lnTo>
                    <a:lnTo>
                      <a:pt x="9969" y="16158"/>
                    </a:lnTo>
                    <a:lnTo>
                      <a:pt x="9969" y="16214"/>
                    </a:lnTo>
                    <a:lnTo>
                      <a:pt x="9969" y="16269"/>
                    </a:lnTo>
                    <a:lnTo>
                      <a:pt x="9969" y="16325"/>
                    </a:lnTo>
                    <a:lnTo>
                      <a:pt x="9969" y="16436"/>
                    </a:lnTo>
                    <a:lnTo>
                      <a:pt x="9969" y="16492"/>
                    </a:lnTo>
                    <a:lnTo>
                      <a:pt x="9969" y="16603"/>
                    </a:lnTo>
                    <a:lnTo>
                      <a:pt x="9969" y="16658"/>
                    </a:lnTo>
                    <a:lnTo>
                      <a:pt x="9969" y="16714"/>
                    </a:lnTo>
                    <a:lnTo>
                      <a:pt x="9969" y="16769"/>
                    </a:lnTo>
                    <a:lnTo>
                      <a:pt x="9692" y="16769"/>
                    </a:lnTo>
                    <a:lnTo>
                      <a:pt x="9692" y="16825"/>
                    </a:lnTo>
                    <a:lnTo>
                      <a:pt x="9692" y="16880"/>
                    </a:lnTo>
                    <a:lnTo>
                      <a:pt x="9415" y="16936"/>
                    </a:lnTo>
                    <a:lnTo>
                      <a:pt x="9415" y="16991"/>
                    </a:lnTo>
                    <a:lnTo>
                      <a:pt x="9415" y="17047"/>
                    </a:lnTo>
                    <a:lnTo>
                      <a:pt x="9138" y="17047"/>
                    </a:lnTo>
                    <a:lnTo>
                      <a:pt x="9138" y="17102"/>
                    </a:lnTo>
                    <a:lnTo>
                      <a:pt x="9138" y="17158"/>
                    </a:lnTo>
                    <a:lnTo>
                      <a:pt x="8862" y="17213"/>
                    </a:lnTo>
                    <a:lnTo>
                      <a:pt x="8862" y="17269"/>
                    </a:lnTo>
                    <a:lnTo>
                      <a:pt x="8585" y="17269"/>
                    </a:lnTo>
                    <a:lnTo>
                      <a:pt x="8585" y="17324"/>
                    </a:lnTo>
                    <a:lnTo>
                      <a:pt x="8031" y="17380"/>
                    </a:lnTo>
                    <a:lnTo>
                      <a:pt x="8031" y="17435"/>
                    </a:lnTo>
                    <a:lnTo>
                      <a:pt x="8031" y="17491"/>
                    </a:lnTo>
                    <a:lnTo>
                      <a:pt x="8031" y="17547"/>
                    </a:lnTo>
                    <a:lnTo>
                      <a:pt x="7754" y="17602"/>
                    </a:lnTo>
                    <a:lnTo>
                      <a:pt x="8031" y="17602"/>
                    </a:lnTo>
                    <a:lnTo>
                      <a:pt x="8031" y="17658"/>
                    </a:lnTo>
                    <a:lnTo>
                      <a:pt x="8031" y="17713"/>
                    </a:lnTo>
                    <a:lnTo>
                      <a:pt x="8031" y="17769"/>
                    </a:lnTo>
                    <a:lnTo>
                      <a:pt x="8031" y="17824"/>
                    </a:lnTo>
                    <a:lnTo>
                      <a:pt x="8031" y="17880"/>
                    </a:lnTo>
                    <a:lnTo>
                      <a:pt x="8031" y="17935"/>
                    </a:lnTo>
                    <a:lnTo>
                      <a:pt x="7754" y="17991"/>
                    </a:lnTo>
                    <a:lnTo>
                      <a:pt x="7754" y="18102"/>
                    </a:lnTo>
                    <a:lnTo>
                      <a:pt x="7754" y="18157"/>
                    </a:lnTo>
                    <a:lnTo>
                      <a:pt x="7477" y="18213"/>
                    </a:lnTo>
                    <a:lnTo>
                      <a:pt x="7477" y="18268"/>
                    </a:lnTo>
                    <a:lnTo>
                      <a:pt x="7200" y="18324"/>
                    </a:lnTo>
                    <a:lnTo>
                      <a:pt x="6923" y="18379"/>
                    </a:lnTo>
                    <a:lnTo>
                      <a:pt x="6923" y="18435"/>
                    </a:lnTo>
                    <a:lnTo>
                      <a:pt x="6646" y="18490"/>
                    </a:lnTo>
                    <a:lnTo>
                      <a:pt x="6369" y="18602"/>
                    </a:lnTo>
                    <a:lnTo>
                      <a:pt x="6092" y="18602"/>
                    </a:lnTo>
                    <a:lnTo>
                      <a:pt x="6092" y="18657"/>
                    </a:lnTo>
                    <a:lnTo>
                      <a:pt x="5815" y="18713"/>
                    </a:lnTo>
                    <a:lnTo>
                      <a:pt x="5815" y="18768"/>
                    </a:lnTo>
                    <a:lnTo>
                      <a:pt x="5815" y="18824"/>
                    </a:lnTo>
                    <a:lnTo>
                      <a:pt x="5538" y="18879"/>
                    </a:lnTo>
                    <a:lnTo>
                      <a:pt x="5538" y="18935"/>
                    </a:lnTo>
                    <a:lnTo>
                      <a:pt x="5538" y="19046"/>
                    </a:lnTo>
                    <a:lnTo>
                      <a:pt x="5538" y="19101"/>
                    </a:lnTo>
                    <a:lnTo>
                      <a:pt x="5538" y="19157"/>
                    </a:lnTo>
                    <a:lnTo>
                      <a:pt x="5538" y="19268"/>
                    </a:lnTo>
                    <a:lnTo>
                      <a:pt x="5538" y="19323"/>
                    </a:lnTo>
                    <a:lnTo>
                      <a:pt x="5538" y="19379"/>
                    </a:lnTo>
                    <a:lnTo>
                      <a:pt x="5538" y="19434"/>
                    </a:lnTo>
                    <a:lnTo>
                      <a:pt x="5538" y="19490"/>
                    </a:lnTo>
                    <a:lnTo>
                      <a:pt x="5815" y="19490"/>
                    </a:lnTo>
                    <a:lnTo>
                      <a:pt x="5815" y="19546"/>
                    </a:lnTo>
                    <a:lnTo>
                      <a:pt x="6092" y="19546"/>
                    </a:lnTo>
                    <a:lnTo>
                      <a:pt x="6369" y="19490"/>
                    </a:lnTo>
                    <a:lnTo>
                      <a:pt x="6369" y="19434"/>
                    </a:lnTo>
                    <a:lnTo>
                      <a:pt x="6646" y="19434"/>
                    </a:lnTo>
                    <a:lnTo>
                      <a:pt x="6923" y="19434"/>
                    </a:lnTo>
                    <a:lnTo>
                      <a:pt x="7200" y="19434"/>
                    </a:lnTo>
                    <a:lnTo>
                      <a:pt x="7477" y="19490"/>
                    </a:lnTo>
                    <a:lnTo>
                      <a:pt x="7754" y="19434"/>
                    </a:lnTo>
                    <a:lnTo>
                      <a:pt x="8031" y="19434"/>
                    </a:lnTo>
                    <a:lnTo>
                      <a:pt x="8308" y="19601"/>
                    </a:lnTo>
                    <a:lnTo>
                      <a:pt x="8308" y="19657"/>
                    </a:lnTo>
                    <a:lnTo>
                      <a:pt x="8308" y="19712"/>
                    </a:lnTo>
                    <a:lnTo>
                      <a:pt x="8308" y="19823"/>
                    </a:lnTo>
                    <a:lnTo>
                      <a:pt x="8308" y="19879"/>
                    </a:lnTo>
                    <a:lnTo>
                      <a:pt x="8308" y="19934"/>
                    </a:lnTo>
                    <a:lnTo>
                      <a:pt x="8308" y="19990"/>
                    </a:lnTo>
                    <a:lnTo>
                      <a:pt x="8308" y="20045"/>
                    </a:lnTo>
                    <a:lnTo>
                      <a:pt x="8308" y="20101"/>
                    </a:lnTo>
                    <a:lnTo>
                      <a:pt x="8308" y="20156"/>
                    </a:lnTo>
                    <a:lnTo>
                      <a:pt x="8308" y="20212"/>
                    </a:lnTo>
                    <a:lnTo>
                      <a:pt x="8585" y="20267"/>
                    </a:lnTo>
                    <a:lnTo>
                      <a:pt x="8585" y="20323"/>
                    </a:lnTo>
                    <a:lnTo>
                      <a:pt x="8862" y="20323"/>
                    </a:lnTo>
                    <a:lnTo>
                      <a:pt x="9138" y="20323"/>
                    </a:lnTo>
                    <a:lnTo>
                      <a:pt x="9138" y="20378"/>
                    </a:lnTo>
                    <a:lnTo>
                      <a:pt x="9415" y="20378"/>
                    </a:lnTo>
                    <a:lnTo>
                      <a:pt x="9692" y="20378"/>
                    </a:lnTo>
                    <a:lnTo>
                      <a:pt x="9969" y="20378"/>
                    </a:lnTo>
                    <a:lnTo>
                      <a:pt x="10246" y="20378"/>
                    </a:lnTo>
                    <a:lnTo>
                      <a:pt x="10523" y="20378"/>
                    </a:lnTo>
                    <a:lnTo>
                      <a:pt x="11077" y="20378"/>
                    </a:lnTo>
                    <a:lnTo>
                      <a:pt x="11354" y="20378"/>
                    </a:lnTo>
                    <a:lnTo>
                      <a:pt x="11631" y="20378"/>
                    </a:lnTo>
                    <a:lnTo>
                      <a:pt x="12185" y="20378"/>
                    </a:lnTo>
                    <a:lnTo>
                      <a:pt x="12462" y="20378"/>
                    </a:lnTo>
                    <a:lnTo>
                      <a:pt x="12738" y="20378"/>
                    </a:lnTo>
                    <a:lnTo>
                      <a:pt x="13015" y="20378"/>
                    </a:lnTo>
                    <a:lnTo>
                      <a:pt x="13292" y="20378"/>
                    </a:lnTo>
                    <a:lnTo>
                      <a:pt x="13846" y="20378"/>
                    </a:lnTo>
                    <a:lnTo>
                      <a:pt x="14123" y="20378"/>
                    </a:lnTo>
                    <a:lnTo>
                      <a:pt x="14400" y="20378"/>
                    </a:lnTo>
                    <a:lnTo>
                      <a:pt x="14677" y="20378"/>
                    </a:lnTo>
                    <a:lnTo>
                      <a:pt x="14954" y="20378"/>
                    </a:lnTo>
                    <a:lnTo>
                      <a:pt x="15231" y="20378"/>
                    </a:lnTo>
                    <a:lnTo>
                      <a:pt x="15785" y="20434"/>
                    </a:lnTo>
                    <a:lnTo>
                      <a:pt x="16062" y="20434"/>
                    </a:lnTo>
                    <a:lnTo>
                      <a:pt x="16338" y="20434"/>
                    </a:lnTo>
                    <a:lnTo>
                      <a:pt x="16615" y="20434"/>
                    </a:lnTo>
                    <a:lnTo>
                      <a:pt x="16892" y="20434"/>
                    </a:lnTo>
                    <a:lnTo>
                      <a:pt x="16892" y="20489"/>
                    </a:lnTo>
                    <a:lnTo>
                      <a:pt x="17169" y="20489"/>
                    </a:lnTo>
                    <a:lnTo>
                      <a:pt x="17446" y="20489"/>
                    </a:lnTo>
                    <a:lnTo>
                      <a:pt x="17723" y="20489"/>
                    </a:lnTo>
                    <a:lnTo>
                      <a:pt x="18000" y="20545"/>
                    </a:lnTo>
                    <a:lnTo>
                      <a:pt x="18277" y="20545"/>
                    </a:lnTo>
                    <a:lnTo>
                      <a:pt x="18277" y="20601"/>
                    </a:lnTo>
                    <a:lnTo>
                      <a:pt x="17723" y="20545"/>
                    </a:lnTo>
                    <a:lnTo>
                      <a:pt x="17169" y="20545"/>
                    </a:lnTo>
                    <a:lnTo>
                      <a:pt x="16615" y="20545"/>
                    </a:lnTo>
                    <a:lnTo>
                      <a:pt x="16615" y="20489"/>
                    </a:lnTo>
                    <a:lnTo>
                      <a:pt x="16062" y="20489"/>
                    </a:lnTo>
                    <a:lnTo>
                      <a:pt x="15785" y="20489"/>
                    </a:lnTo>
                    <a:lnTo>
                      <a:pt x="15508" y="20545"/>
                    </a:lnTo>
                    <a:lnTo>
                      <a:pt x="15508" y="20601"/>
                    </a:lnTo>
                    <a:lnTo>
                      <a:pt x="15231" y="20656"/>
                    </a:lnTo>
                    <a:lnTo>
                      <a:pt x="14677" y="20656"/>
                    </a:lnTo>
                    <a:lnTo>
                      <a:pt x="14400" y="20656"/>
                    </a:lnTo>
                    <a:lnTo>
                      <a:pt x="14123" y="20712"/>
                    </a:lnTo>
                    <a:lnTo>
                      <a:pt x="13569" y="20767"/>
                    </a:lnTo>
                    <a:lnTo>
                      <a:pt x="13015" y="20823"/>
                    </a:lnTo>
                    <a:lnTo>
                      <a:pt x="12738" y="20823"/>
                    </a:lnTo>
                    <a:lnTo>
                      <a:pt x="12462" y="20823"/>
                    </a:lnTo>
                    <a:lnTo>
                      <a:pt x="12185" y="20823"/>
                    </a:lnTo>
                    <a:lnTo>
                      <a:pt x="11908" y="20878"/>
                    </a:lnTo>
                    <a:lnTo>
                      <a:pt x="11908" y="20934"/>
                    </a:lnTo>
                    <a:lnTo>
                      <a:pt x="11908" y="21045"/>
                    </a:lnTo>
                    <a:lnTo>
                      <a:pt x="11908" y="21156"/>
                    </a:lnTo>
                    <a:lnTo>
                      <a:pt x="11631" y="21211"/>
                    </a:lnTo>
                    <a:lnTo>
                      <a:pt x="11631" y="21322"/>
                    </a:lnTo>
                    <a:lnTo>
                      <a:pt x="11631" y="21489"/>
                    </a:lnTo>
                    <a:lnTo>
                      <a:pt x="11631" y="21544"/>
                    </a:lnTo>
                    <a:lnTo>
                      <a:pt x="11354" y="21600"/>
                    </a:lnTo>
                    <a:lnTo>
                      <a:pt x="11077" y="21600"/>
                    </a:lnTo>
                    <a:lnTo>
                      <a:pt x="10800" y="21600"/>
                    </a:lnTo>
                    <a:lnTo>
                      <a:pt x="10246" y="21544"/>
                    </a:lnTo>
                    <a:lnTo>
                      <a:pt x="9969" y="21544"/>
                    </a:lnTo>
                    <a:lnTo>
                      <a:pt x="9415" y="21544"/>
                    </a:lnTo>
                    <a:lnTo>
                      <a:pt x="9138" y="21489"/>
                    </a:lnTo>
                    <a:lnTo>
                      <a:pt x="8585" y="21433"/>
                    </a:lnTo>
                    <a:lnTo>
                      <a:pt x="8308" y="21322"/>
                    </a:lnTo>
                    <a:lnTo>
                      <a:pt x="8308" y="21267"/>
                    </a:lnTo>
                    <a:lnTo>
                      <a:pt x="8585" y="21211"/>
                    </a:lnTo>
                    <a:lnTo>
                      <a:pt x="8862" y="21267"/>
                    </a:lnTo>
                    <a:lnTo>
                      <a:pt x="8862" y="21322"/>
                    </a:lnTo>
                    <a:lnTo>
                      <a:pt x="9138" y="21322"/>
                    </a:lnTo>
                    <a:lnTo>
                      <a:pt x="9415" y="21267"/>
                    </a:lnTo>
                    <a:lnTo>
                      <a:pt x="9692" y="21211"/>
                    </a:lnTo>
                    <a:lnTo>
                      <a:pt x="10246" y="21211"/>
                    </a:lnTo>
                    <a:lnTo>
                      <a:pt x="10800" y="21156"/>
                    </a:lnTo>
                    <a:lnTo>
                      <a:pt x="11077" y="21100"/>
                    </a:lnTo>
                    <a:lnTo>
                      <a:pt x="11354" y="20989"/>
                    </a:lnTo>
                    <a:lnTo>
                      <a:pt x="11354" y="20934"/>
                    </a:lnTo>
                    <a:lnTo>
                      <a:pt x="10800" y="20878"/>
                    </a:lnTo>
                    <a:lnTo>
                      <a:pt x="10523" y="20823"/>
                    </a:lnTo>
                    <a:lnTo>
                      <a:pt x="10246" y="20712"/>
                    </a:lnTo>
                    <a:lnTo>
                      <a:pt x="9692" y="20712"/>
                    </a:lnTo>
                    <a:lnTo>
                      <a:pt x="9415" y="20712"/>
                    </a:lnTo>
                    <a:lnTo>
                      <a:pt x="8862" y="20712"/>
                    </a:lnTo>
                    <a:lnTo>
                      <a:pt x="8031" y="20767"/>
                    </a:lnTo>
                    <a:lnTo>
                      <a:pt x="7754" y="20767"/>
                    </a:lnTo>
                    <a:lnTo>
                      <a:pt x="7754" y="20712"/>
                    </a:lnTo>
                    <a:lnTo>
                      <a:pt x="7477" y="20712"/>
                    </a:lnTo>
                    <a:lnTo>
                      <a:pt x="7200" y="20712"/>
                    </a:lnTo>
                    <a:lnTo>
                      <a:pt x="7200" y="20656"/>
                    </a:lnTo>
                    <a:lnTo>
                      <a:pt x="7477" y="20601"/>
                    </a:lnTo>
                    <a:lnTo>
                      <a:pt x="7754" y="20601"/>
                    </a:lnTo>
                    <a:lnTo>
                      <a:pt x="8031" y="20545"/>
                    </a:lnTo>
                    <a:lnTo>
                      <a:pt x="7754" y="20434"/>
                    </a:lnTo>
                    <a:lnTo>
                      <a:pt x="7477" y="20378"/>
                    </a:lnTo>
                    <a:lnTo>
                      <a:pt x="7477" y="20323"/>
                    </a:lnTo>
                    <a:lnTo>
                      <a:pt x="7754" y="20323"/>
                    </a:lnTo>
                    <a:lnTo>
                      <a:pt x="7754" y="20267"/>
                    </a:lnTo>
                    <a:lnTo>
                      <a:pt x="7754" y="20212"/>
                    </a:lnTo>
                    <a:lnTo>
                      <a:pt x="7477" y="20156"/>
                    </a:lnTo>
                    <a:lnTo>
                      <a:pt x="7477" y="20101"/>
                    </a:lnTo>
                    <a:lnTo>
                      <a:pt x="6646" y="19990"/>
                    </a:lnTo>
                    <a:lnTo>
                      <a:pt x="6092" y="19990"/>
                    </a:lnTo>
                    <a:lnTo>
                      <a:pt x="5815" y="19934"/>
                    </a:lnTo>
                    <a:lnTo>
                      <a:pt x="6369" y="20045"/>
                    </a:lnTo>
                    <a:lnTo>
                      <a:pt x="6923" y="20101"/>
                    </a:lnTo>
                    <a:lnTo>
                      <a:pt x="7477" y="20156"/>
                    </a:lnTo>
                    <a:lnTo>
                      <a:pt x="7477" y="20212"/>
                    </a:lnTo>
                    <a:lnTo>
                      <a:pt x="7200" y="20212"/>
                    </a:lnTo>
                    <a:lnTo>
                      <a:pt x="6646" y="20156"/>
                    </a:lnTo>
                    <a:lnTo>
                      <a:pt x="6369" y="20101"/>
                    </a:lnTo>
                    <a:lnTo>
                      <a:pt x="6369" y="20212"/>
                    </a:lnTo>
                    <a:lnTo>
                      <a:pt x="6646" y="20267"/>
                    </a:lnTo>
                    <a:lnTo>
                      <a:pt x="6369" y="20323"/>
                    </a:lnTo>
                    <a:lnTo>
                      <a:pt x="6092" y="20323"/>
                    </a:lnTo>
                    <a:lnTo>
                      <a:pt x="5815" y="20267"/>
                    </a:lnTo>
                    <a:lnTo>
                      <a:pt x="5815" y="20156"/>
                    </a:lnTo>
                    <a:lnTo>
                      <a:pt x="5538" y="20101"/>
                    </a:lnTo>
                    <a:lnTo>
                      <a:pt x="5538" y="20045"/>
                    </a:lnTo>
                    <a:lnTo>
                      <a:pt x="5815" y="20156"/>
                    </a:lnTo>
                    <a:lnTo>
                      <a:pt x="5815" y="20267"/>
                    </a:lnTo>
                    <a:lnTo>
                      <a:pt x="5815" y="20378"/>
                    </a:lnTo>
                    <a:lnTo>
                      <a:pt x="5538" y="20378"/>
                    </a:lnTo>
                    <a:lnTo>
                      <a:pt x="5262" y="20378"/>
                    </a:lnTo>
                    <a:lnTo>
                      <a:pt x="4985" y="20267"/>
                    </a:lnTo>
                    <a:lnTo>
                      <a:pt x="5262" y="20156"/>
                    </a:lnTo>
                    <a:lnTo>
                      <a:pt x="5262" y="20101"/>
                    </a:lnTo>
                    <a:lnTo>
                      <a:pt x="4985" y="19990"/>
                    </a:lnTo>
                    <a:lnTo>
                      <a:pt x="4985" y="19934"/>
                    </a:lnTo>
                    <a:lnTo>
                      <a:pt x="4431" y="19879"/>
                    </a:lnTo>
                    <a:lnTo>
                      <a:pt x="4154" y="19768"/>
                    </a:lnTo>
                    <a:lnTo>
                      <a:pt x="3600" y="19712"/>
                    </a:lnTo>
                    <a:lnTo>
                      <a:pt x="3600" y="19657"/>
                    </a:lnTo>
                    <a:lnTo>
                      <a:pt x="3600" y="19601"/>
                    </a:lnTo>
                    <a:lnTo>
                      <a:pt x="4154" y="19601"/>
                    </a:lnTo>
                    <a:lnTo>
                      <a:pt x="4708" y="19546"/>
                    </a:lnTo>
                    <a:lnTo>
                      <a:pt x="4708" y="19434"/>
                    </a:lnTo>
                    <a:lnTo>
                      <a:pt x="4431" y="19434"/>
                    </a:lnTo>
                    <a:lnTo>
                      <a:pt x="4431" y="19490"/>
                    </a:lnTo>
                    <a:lnTo>
                      <a:pt x="4154" y="19490"/>
                    </a:lnTo>
                    <a:lnTo>
                      <a:pt x="3877" y="19434"/>
                    </a:lnTo>
                    <a:lnTo>
                      <a:pt x="3600" y="19379"/>
                    </a:lnTo>
                    <a:lnTo>
                      <a:pt x="3877" y="19323"/>
                    </a:lnTo>
                    <a:lnTo>
                      <a:pt x="4154" y="19323"/>
                    </a:lnTo>
                    <a:lnTo>
                      <a:pt x="3877" y="19268"/>
                    </a:lnTo>
                    <a:lnTo>
                      <a:pt x="3600" y="19268"/>
                    </a:lnTo>
                    <a:lnTo>
                      <a:pt x="3323" y="19268"/>
                    </a:lnTo>
                    <a:lnTo>
                      <a:pt x="3046" y="19212"/>
                    </a:lnTo>
                    <a:lnTo>
                      <a:pt x="2769" y="19157"/>
                    </a:lnTo>
                    <a:lnTo>
                      <a:pt x="2492" y="19101"/>
                    </a:lnTo>
                    <a:lnTo>
                      <a:pt x="2769" y="19046"/>
                    </a:lnTo>
                    <a:lnTo>
                      <a:pt x="3046" y="18990"/>
                    </a:lnTo>
                    <a:lnTo>
                      <a:pt x="3046" y="18935"/>
                    </a:lnTo>
                    <a:lnTo>
                      <a:pt x="3046" y="18824"/>
                    </a:lnTo>
                    <a:lnTo>
                      <a:pt x="3323" y="18824"/>
                    </a:lnTo>
                    <a:lnTo>
                      <a:pt x="3323" y="18768"/>
                    </a:lnTo>
                    <a:lnTo>
                      <a:pt x="3600" y="18713"/>
                    </a:lnTo>
                    <a:lnTo>
                      <a:pt x="3877" y="18713"/>
                    </a:lnTo>
                    <a:lnTo>
                      <a:pt x="4154" y="18713"/>
                    </a:lnTo>
                    <a:lnTo>
                      <a:pt x="4431" y="18713"/>
                    </a:lnTo>
                    <a:lnTo>
                      <a:pt x="4431" y="18657"/>
                    </a:lnTo>
                    <a:lnTo>
                      <a:pt x="4154" y="18657"/>
                    </a:lnTo>
                    <a:lnTo>
                      <a:pt x="4154" y="18602"/>
                    </a:lnTo>
                    <a:lnTo>
                      <a:pt x="4154" y="18546"/>
                    </a:lnTo>
                    <a:lnTo>
                      <a:pt x="4154" y="18490"/>
                    </a:lnTo>
                    <a:lnTo>
                      <a:pt x="4431" y="18379"/>
                    </a:lnTo>
                    <a:lnTo>
                      <a:pt x="4154" y="18379"/>
                    </a:lnTo>
                    <a:lnTo>
                      <a:pt x="3877" y="18490"/>
                    </a:lnTo>
                    <a:lnTo>
                      <a:pt x="3877" y="18546"/>
                    </a:lnTo>
                    <a:lnTo>
                      <a:pt x="3600" y="18602"/>
                    </a:lnTo>
                    <a:lnTo>
                      <a:pt x="3323" y="18602"/>
                    </a:lnTo>
                    <a:lnTo>
                      <a:pt x="3323" y="18546"/>
                    </a:lnTo>
                    <a:lnTo>
                      <a:pt x="3046" y="18490"/>
                    </a:lnTo>
                    <a:lnTo>
                      <a:pt x="3046" y="18435"/>
                    </a:lnTo>
                    <a:lnTo>
                      <a:pt x="3046" y="18324"/>
                    </a:lnTo>
                    <a:lnTo>
                      <a:pt x="3046" y="18268"/>
                    </a:lnTo>
                    <a:lnTo>
                      <a:pt x="3046" y="18157"/>
                    </a:lnTo>
                    <a:lnTo>
                      <a:pt x="3323" y="18102"/>
                    </a:lnTo>
                    <a:lnTo>
                      <a:pt x="3600" y="18157"/>
                    </a:lnTo>
                    <a:lnTo>
                      <a:pt x="3323" y="18102"/>
                    </a:lnTo>
                    <a:lnTo>
                      <a:pt x="3323" y="17991"/>
                    </a:lnTo>
                    <a:lnTo>
                      <a:pt x="3600" y="17991"/>
                    </a:lnTo>
                    <a:lnTo>
                      <a:pt x="4154" y="17991"/>
                    </a:lnTo>
                    <a:lnTo>
                      <a:pt x="4431" y="18046"/>
                    </a:lnTo>
                    <a:lnTo>
                      <a:pt x="4431" y="17991"/>
                    </a:lnTo>
                    <a:lnTo>
                      <a:pt x="4154" y="17880"/>
                    </a:lnTo>
                    <a:lnTo>
                      <a:pt x="4154" y="17935"/>
                    </a:lnTo>
                    <a:lnTo>
                      <a:pt x="3877" y="17935"/>
                    </a:lnTo>
                    <a:lnTo>
                      <a:pt x="3323" y="17935"/>
                    </a:lnTo>
                    <a:lnTo>
                      <a:pt x="3046" y="17935"/>
                    </a:lnTo>
                    <a:lnTo>
                      <a:pt x="2769" y="17880"/>
                    </a:lnTo>
                    <a:lnTo>
                      <a:pt x="2769" y="17769"/>
                    </a:lnTo>
                    <a:lnTo>
                      <a:pt x="2769" y="17713"/>
                    </a:lnTo>
                    <a:lnTo>
                      <a:pt x="2769" y="17602"/>
                    </a:lnTo>
                    <a:lnTo>
                      <a:pt x="3046" y="17658"/>
                    </a:lnTo>
                    <a:lnTo>
                      <a:pt x="3323" y="17713"/>
                    </a:lnTo>
                    <a:lnTo>
                      <a:pt x="3600" y="17824"/>
                    </a:lnTo>
                    <a:lnTo>
                      <a:pt x="3600" y="17769"/>
                    </a:lnTo>
                    <a:lnTo>
                      <a:pt x="3323" y="17658"/>
                    </a:lnTo>
                    <a:lnTo>
                      <a:pt x="3600" y="17658"/>
                    </a:lnTo>
                    <a:lnTo>
                      <a:pt x="4154" y="17658"/>
                    </a:lnTo>
                    <a:lnTo>
                      <a:pt x="4431" y="17713"/>
                    </a:lnTo>
                    <a:lnTo>
                      <a:pt x="4985" y="17713"/>
                    </a:lnTo>
                    <a:lnTo>
                      <a:pt x="5262" y="17769"/>
                    </a:lnTo>
                    <a:lnTo>
                      <a:pt x="5538" y="17769"/>
                    </a:lnTo>
                    <a:lnTo>
                      <a:pt x="5262" y="17769"/>
                    </a:lnTo>
                    <a:lnTo>
                      <a:pt x="4985" y="17713"/>
                    </a:lnTo>
                    <a:lnTo>
                      <a:pt x="4708" y="17602"/>
                    </a:lnTo>
                    <a:lnTo>
                      <a:pt x="4431" y="17491"/>
                    </a:lnTo>
                    <a:lnTo>
                      <a:pt x="4431" y="17435"/>
                    </a:lnTo>
                    <a:lnTo>
                      <a:pt x="4431" y="17491"/>
                    </a:lnTo>
                    <a:lnTo>
                      <a:pt x="3877" y="17491"/>
                    </a:lnTo>
                    <a:lnTo>
                      <a:pt x="3600" y="17491"/>
                    </a:lnTo>
                    <a:lnTo>
                      <a:pt x="3600" y="17435"/>
                    </a:lnTo>
                    <a:lnTo>
                      <a:pt x="3877" y="17380"/>
                    </a:lnTo>
                    <a:lnTo>
                      <a:pt x="3600" y="17380"/>
                    </a:lnTo>
                    <a:lnTo>
                      <a:pt x="3046" y="17324"/>
                    </a:lnTo>
                    <a:lnTo>
                      <a:pt x="2769" y="17269"/>
                    </a:lnTo>
                    <a:lnTo>
                      <a:pt x="3046" y="17213"/>
                    </a:lnTo>
                    <a:lnTo>
                      <a:pt x="3600" y="17158"/>
                    </a:lnTo>
                    <a:lnTo>
                      <a:pt x="3877" y="17102"/>
                    </a:lnTo>
                    <a:lnTo>
                      <a:pt x="3600" y="17102"/>
                    </a:lnTo>
                    <a:lnTo>
                      <a:pt x="3600" y="17047"/>
                    </a:lnTo>
                    <a:lnTo>
                      <a:pt x="3877" y="16991"/>
                    </a:lnTo>
                    <a:lnTo>
                      <a:pt x="3600" y="16936"/>
                    </a:lnTo>
                    <a:lnTo>
                      <a:pt x="3323" y="16880"/>
                    </a:lnTo>
                    <a:lnTo>
                      <a:pt x="3046" y="16825"/>
                    </a:lnTo>
                    <a:lnTo>
                      <a:pt x="2769" y="16825"/>
                    </a:lnTo>
                    <a:lnTo>
                      <a:pt x="2492" y="16880"/>
                    </a:lnTo>
                    <a:lnTo>
                      <a:pt x="2215" y="16880"/>
                    </a:lnTo>
                    <a:lnTo>
                      <a:pt x="1938" y="16880"/>
                    </a:lnTo>
                    <a:lnTo>
                      <a:pt x="1385" y="16825"/>
                    </a:lnTo>
                    <a:lnTo>
                      <a:pt x="1108" y="16769"/>
                    </a:lnTo>
                    <a:lnTo>
                      <a:pt x="831" y="16714"/>
                    </a:lnTo>
                    <a:lnTo>
                      <a:pt x="554" y="16769"/>
                    </a:lnTo>
                    <a:lnTo>
                      <a:pt x="277" y="16825"/>
                    </a:lnTo>
                    <a:lnTo>
                      <a:pt x="554" y="16825"/>
                    </a:lnTo>
                    <a:lnTo>
                      <a:pt x="554" y="16880"/>
                    </a:lnTo>
                    <a:lnTo>
                      <a:pt x="554" y="16991"/>
                    </a:lnTo>
                    <a:lnTo>
                      <a:pt x="0" y="16936"/>
                    </a:lnTo>
                    <a:lnTo>
                      <a:pt x="0" y="16880"/>
                    </a:lnTo>
                    <a:lnTo>
                      <a:pt x="0" y="16825"/>
                    </a:lnTo>
                    <a:lnTo>
                      <a:pt x="0" y="16714"/>
                    </a:lnTo>
                    <a:lnTo>
                      <a:pt x="554" y="16658"/>
                    </a:lnTo>
                    <a:lnTo>
                      <a:pt x="831" y="16603"/>
                    </a:lnTo>
                    <a:lnTo>
                      <a:pt x="1108" y="16547"/>
                    </a:lnTo>
                    <a:lnTo>
                      <a:pt x="1662" y="16547"/>
                    </a:lnTo>
                    <a:lnTo>
                      <a:pt x="1938" y="16492"/>
                    </a:lnTo>
                    <a:lnTo>
                      <a:pt x="1938" y="16436"/>
                    </a:lnTo>
                    <a:lnTo>
                      <a:pt x="1938" y="16380"/>
                    </a:lnTo>
                    <a:lnTo>
                      <a:pt x="1662" y="16436"/>
                    </a:lnTo>
                    <a:lnTo>
                      <a:pt x="1385" y="16380"/>
                    </a:lnTo>
                    <a:lnTo>
                      <a:pt x="1385" y="16269"/>
                    </a:lnTo>
                    <a:lnTo>
                      <a:pt x="1662" y="16269"/>
                    </a:lnTo>
                    <a:lnTo>
                      <a:pt x="2215" y="16269"/>
                    </a:lnTo>
                    <a:lnTo>
                      <a:pt x="2492" y="16269"/>
                    </a:lnTo>
                    <a:lnTo>
                      <a:pt x="2769" y="16325"/>
                    </a:lnTo>
                    <a:lnTo>
                      <a:pt x="3046" y="16269"/>
                    </a:lnTo>
                    <a:lnTo>
                      <a:pt x="3323" y="16325"/>
                    </a:lnTo>
                    <a:lnTo>
                      <a:pt x="3600" y="16325"/>
                    </a:lnTo>
                    <a:lnTo>
                      <a:pt x="3600" y="16380"/>
                    </a:lnTo>
                    <a:lnTo>
                      <a:pt x="3600" y="16436"/>
                    </a:lnTo>
                    <a:lnTo>
                      <a:pt x="3877" y="16380"/>
                    </a:lnTo>
                    <a:lnTo>
                      <a:pt x="3877" y="16436"/>
                    </a:lnTo>
                    <a:lnTo>
                      <a:pt x="3600" y="16547"/>
                    </a:lnTo>
                    <a:lnTo>
                      <a:pt x="3323" y="16547"/>
                    </a:lnTo>
                    <a:lnTo>
                      <a:pt x="3600" y="16603"/>
                    </a:lnTo>
                    <a:lnTo>
                      <a:pt x="3877" y="16658"/>
                    </a:lnTo>
                    <a:lnTo>
                      <a:pt x="4154" y="16547"/>
                    </a:lnTo>
                    <a:lnTo>
                      <a:pt x="4431" y="16492"/>
                    </a:lnTo>
                    <a:lnTo>
                      <a:pt x="4431" y="16547"/>
                    </a:lnTo>
                    <a:lnTo>
                      <a:pt x="4431" y="16658"/>
                    </a:lnTo>
                    <a:lnTo>
                      <a:pt x="4431" y="16714"/>
                    </a:lnTo>
                    <a:lnTo>
                      <a:pt x="4431" y="16658"/>
                    </a:lnTo>
                    <a:lnTo>
                      <a:pt x="4708" y="16603"/>
                    </a:lnTo>
                    <a:lnTo>
                      <a:pt x="5262" y="16547"/>
                    </a:lnTo>
                    <a:lnTo>
                      <a:pt x="5538" y="16492"/>
                    </a:lnTo>
                    <a:lnTo>
                      <a:pt x="5538" y="16436"/>
                    </a:lnTo>
                    <a:lnTo>
                      <a:pt x="5815" y="16325"/>
                    </a:lnTo>
                    <a:lnTo>
                      <a:pt x="5815" y="16269"/>
                    </a:lnTo>
                    <a:lnTo>
                      <a:pt x="5538" y="16269"/>
                    </a:lnTo>
                    <a:lnTo>
                      <a:pt x="5262" y="16325"/>
                    </a:lnTo>
                    <a:lnTo>
                      <a:pt x="5262" y="16380"/>
                    </a:lnTo>
                    <a:lnTo>
                      <a:pt x="5262" y="16436"/>
                    </a:lnTo>
                    <a:lnTo>
                      <a:pt x="4985" y="16492"/>
                    </a:lnTo>
                    <a:lnTo>
                      <a:pt x="4985" y="16436"/>
                    </a:lnTo>
                    <a:lnTo>
                      <a:pt x="4985" y="16380"/>
                    </a:lnTo>
                    <a:lnTo>
                      <a:pt x="4985" y="16269"/>
                    </a:lnTo>
                    <a:lnTo>
                      <a:pt x="5262" y="16269"/>
                    </a:lnTo>
                    <a:lnTo>
                      <a:pt x="5262" y="16214"/>
                    </a:lnTo>
                    <a:lnTo>
                      <a:pt x="5538" y="16214"/>
                    </a:lnTo>
                    <a:lnTo>
                      <a:pt x="5815" y="16214"/>
                    </a:lnTo>
                    <a:lnTo>
                      <a:pt x="5538" y="16214"/>
                    </a:lnTo>
                    <a:lnTo>
                      <a:pt x="5538" y="16158"/>
                    </a:lnTo>
                    <a:lnTo>
                      <a:pt x="5815" y="16103"/>
                    </a:lnTo>
                    <a:lnTo>
                      <a:pt x="6092" y="16103"/>
                    </a:lnTo>
                    <a:lnTo>
                      <a:pt x="6092" y="16047"/>
                    </a:lnTo>
                    <a:lnTo>
                      <a:pt x="5815" y="16047"/>
                    </a:lnTo>
                    <a:lnTo>
                      <a:pt x="5262" y="16103"/>
                    </a:lnTo>
                    <a:lnTo>
                      <a:pt x="5262" y="16047"/>
                    </a:lnTo>
                    <a:lnTo>
                      <a:pt x="5262" y="15992"/>
                    </a:lnTo>
                    <a:lnTo>
                      <a:pt x="5538" y="15936"/>
                    </a:lnTo>
                    <a:lnTo>
                      <a:pt x="5815" y="15936"/>
                    </a:lnTo>
                    <a:lnTo>
                      <a:pt x="6092" y="15992"/>
                    </a:lnTo>
                    <a:lnTo>
                      <a:pt x="6646" y="15770"/>
                    </a:lnTo>
                    <a:lnTo>
                      <a:pt x="6646" y="16047"/>
                    </a:lnTo>
                    <a:lnTo>
                      <a:pt x="6923" y="16047"/>
                    </a:lnTo>
                    <a:lnTo>
                      <a:pt x="6923" y="15936"/>
                    </a:lnTo>
                    <a:lnTo>
                      <a:pt x="6646" y="15936"/>
                    </a:lnTo>
                    <a:lnTo>
                      <a:pt x="5815" y="15881"/>
                    </a:lnTo>
                    <a:lnTo>
                      <a:pt x="5538" y="15881"/>
                    </a:lnTo>
                    <a:lnTo>
                      <a:pt x="5538" y="15825"/>
                    </a:lnTo>
                    <a:lnTo>
                      <a:pt x="5538" y="15770"/>
                    </a:lnTo>
                    <a:lnTo>
                      <a:pt x="5815" y="15714"/>
                    </a:lnTo>
                    <a:lnTo>
                      <a:pt x="6369" y="15714"/>
                    </a:lnTo>
                    <a:lnTo>
                      <a:pt x="6646" y="15714"/>
                    </a:lnTo>
                    <a:lnTo>
                      <a:pt x="6923" y="15659"/>
                    </a:lnTo>
                    <a:lnTo>
                      <a:pt x="7200" y="15603"/>
                    </a:lnTo>
                    <a:lnTo>
                      <a:pt x="7200" y="15548"/>
                    </a:lnTo>
                    <a:lnTo>
                      <a:pt x="7200" y="15492"/>
                    </a:lnTo>
                    <a:lnTo>
                      <a:pt x="7200" y="15437"/>
                    </a:lnTo>
                    <a:lnTo>
                      <a:pt x="7200" y="15381"/>
                    </a:lnTo>
                    <a:lnTo>
                      <a:pt x="6923" y="15325"/>
                    </a:lnTo>
                    <a:lnTo>
                      <a:pt x="6646" y="15270"/>
                    </a:lnTo>
                    <a:lnTo>
                      <a:pt x="6369" y="15270"/>
                    </a:lnTo>
                    <a:lnTo>
                      <a:pt x="6092" y="15214"/>
                    </a:lnTo>
                    <a:lnTo>
                      <a:pt x="5815" y="15214"/>
                    </a:lnTo>
                    <a:lnTo>
                      <a:pt x="5815" y="15159"/>
                    </a:lnTo>
                    <a:lnTo>
                      <a:pt x="6092" y="15159"/>
                    </a:lnTo>
                    <a:lnTo>
                      <a:pt x="6369" y="15103"/>
                    </a:lnTo>
                    <a:lnTo>
                      <a:pt x="6369" y="15048"/>
                    </a:lnTo>
                    <a:lnTo>
                      <a:pt x="6646" y="14992"/>
                    </a:lnTo>
                    <a:lnTo>
                      <a:pt x="6646" y="14937"/>
                    </a:lnTo>
                    <a:lnTo>
                      <a:pt x="6646" y="14881"/>
                    </a:lnTo>
                    <a:lnTo>
                      <a:pt x="6646" y="14826"/>
                    </a:lnTo>
                    <a:lnTo>
                      <a:pt x="6369" y="14770"/>
                    </a:lnTo>
                    <a:lnTo>
                      <a:pt x="6369" y="14715"/>
                    </a:lnTo>
                    <a:lnTo>
                      <a:pt x="6646" y="14659"/>
                    </a:lnTo>
                    <a:lnTo>
                      <a:pt x="6923" y="14604"/>
                    </a:lnTo>
                    <a:lnTo>
                      <a:pt x="6923" y="14548"/>
                    </a:lnTo>
                    <a:lnTo>
                      <a:pt x="7200" y="14437"/>
                    </a:lnTo>
                    <a:lnTo>
                      <a:pt x="6923" y="14381"/>
                    </a:lnTo>
                    <a:lnTo>
                      <a:pt x="6923" y="14270"/>
                    </a:lnTo>
                    <a:lnTo>
                      <a:pt x="7477" y="14215"/>
                    </a:lnTo>
                    <a:lnTo>
                      <a:pt x="7754" y="14215"/>
                    </a:lnTo>
                    <a:lnTo>
                      <a:pt x="7477" y="14159"/>
                    </a:lnTo>
                    <a:lnTo>
                      <a:pt x="7200" y="14104"/>
                    </a:lnTo>
                    <a:lnTo>
                      <a:pt x="7477" y="13993"/>
                    </a:lnTo>
                    <a:lnTo>
                      <a:pt x="7754" y="13993"/>
                    </a:lnTo>
                    <a:lnTo>
                      <a:pt x="8031" y="14104"/>
                    </a:lnTo>
                    <a:lnTo>
                      <a:pt x="8031" y="14048"/>
                    </a:lnTo>
                    <a:lnTo>
                      <a:pt x="8031" y="13937"/>
                    </a:lnTo>
                    <a:lnTo>
                      <a:pt x="7754" y="13882"/>
                    </a:lnTo>
                    <a:lnTo>
                      <a:pt x="7477" y="13882"/>
                    </a:lnTo>
                    <a:lnTo>
                      <a:pt x="7200" y="13826"/>
                    </a:lnTo>
                    <a:lnTo>
                      <a:pt x="7200" y="13771"/>
                    </a:lnTo>
                    <a:lnTo>
                      <a:pt x="7754" y="13715"/>
                    </a:lnTo>
                    <a:lnTo>
                      <a:pt x="8031" y="13660"/>
                    </a:lnTo>
                    <a:lnTo>
                      <a:pt x="8308" y="13604"/>
                    </a:lnTo>
                    <a:lnTo>
                      <a:pt x="8031" y="13604"/>
                    </a:lnTo>
                    <a:lnTo>
                      <a:pt x="7754" y="13660"/>
                    </a:lnTo>
                    <a:lnTo>
                      <a:pt x="7477" y="13660"/>
                    </a:lnTo>
                    <a:lnTo>
                      <a:pt x="7200" y="13604"/>
                    </a:lnTo>
                    <a:lnTo>
                      <a:pt x="6923" y="13549"/>
                    </a:lnTo>
                    <a:lnTo>
                      <a:pt x="6646" y="13549"/>
                    </a:lnTo>
                    <a:lnTo>
                      <a:pt x="6369" y="13549"/>
                    </a:lnTo>
                    <a:lnTo>
                      <a:pt x="6092" y="13660"/>
                    </a:lnTo>
                    <a:lnTo>
                      <a:pt x="5815" y="13660"/>
                    </a:lnTo>
                    <a:lnTo>
                      <a:pt x="5262" y="13715"/>
                    </a:lnTo>
                    <a:lnTo>
                      <a:pt x="4985" y="13660"/>
                    </a:lnTo>
                    <a:lnTo>
                      <a:pt x="4708" y="13660"/>
                    </a:lnTo>
                    <a:lnTo>
                      <a:pt x="4708" y="13604"/>
                    </a:lnTo>
                    <a:lnTo>
                      <a:pt x="4708" y="13549"/>
                    </a:lnTo>
                    <a:lnTo>
                      <a:pt x="4431" y="13549"/>
                    </a:lnTo>
                    <a:lnTo>
                      <a:pt x="4154" y="13493"/>
                    </a:lnTo>
                    <a:lnTo>
                      <a:pt x="4154" y="13382"/>
                    </a:lnTo>
                    <a:lnTo>
                      <a:pt x="4154" y="13271"/>
                    </a:lnTo>
                    <a:lnTo>
                      <a:pt x="4431" y="13160"/>
                    </a:lnTo>
                    <a:lnTo>
                      <a:pt x="4431" y="13049"/>
                    </a:lnTo>
                    <a:lnTo>
                      <a:pt x="4708" y="12938"/>
                    </a:lnTo>
                    <a:lnTo>
                      <a:pt x="4708" y="12827"/>
                    </a:lnTo>
                    <a:lnTo>
                      <a:pt x="4708" y="12716"/>
                    </a:lnTo>
                    <a:lnTo>
                      <a:pt x="4708" y="12660"/>
                    </a:lnTo>
                    <a:lnTo>
                      <a:pt x="4708" y="12605"/>
                    </a:lnTo>
                    <a:lnTo>
                      <a:pt x="4708" y="12549"/>
                    </a:lnTo>
                    <a:lnTo>
                      <a:pt x="4985" y="12549"/>
                    </a:lnTo>
                    <a:lnTo>
                      <a:pt x="5262" y="12494"/>
                    </a:lnTo>
                    <a:lnTo>
                      <a:pt x="5262" y="12438"/>
                    </a:lnTo>
                    <a:lnTo>
                      <a:pt x="5538" y="12383"/>
                    </a:lnTo>
                    <a:lnTo>
                      <a:pt x="5538" y="12327"/>
                    </a:lnTo>
                    <a:lnTo>
                      <a:pt x="5538" y="12216"/>
                    </a:lnTo>
                    <a:lnTo>
                      <a:pt x="5538" y="12160"/>
                    </a:lnTo>
                    <a:lnTo>
                      <a:pt x="5538" y="12049"/>
                    </a:lnTo>
                    <a:lnTo>
                      <a:pt x="5538" y="11994"/>
                    </a:lnTo>
                    <a:lnTo>
                      <a:pt x="5262" y="11883"/>
                    </a:lnTo>
                    <a:lnTo>
                      <a:pt x="5262" y="11827"/>
                    </a:lnTo>
                    <a:lnTo>
                      <a:pt x="4985" y="11772"/>
                    </a:lnTo>
                    <a:lnTo>
                      <a:pt x="4985" y="11716"/>
                    </a:lnTo>
                    <a:lnTo>
                      <a:pt x="5262" y="11494"/>
                    </a:lnTo>
                    <a:lnTo>
                      <a:pt x="4985" y="11439"/>
                    </a:lnTo>
                    <a:lnTo>
                      <a:pt x="4985" y="11328"/>
                    </a:lnTo>
                    <a:lnTo>
                      <a:pt x="4708" y="11272"/>
                    </a:lnTo>
                    <a:lnTo>
                      <a:pt x="4708" y="11216"/>
                    </a:lnTo>
                    <a:lnTo>
                      <a:pt x="4985" y="11161"/>
                    </a:lnTo>
                    <a:lnTo>
                      <a:pt x="4985" y="11105"/>
                    </a:lnTo>
                    <a:lnTo>
                      <a:pt x="4985" y="10994"/>
                    </a:lnTo>
                    <a:lnTo>
                      <a:pt x="5262" y="10939"/>
                    </a:lnTo>
                    <a:lnTo>
                      <a:pt x="5538" y="10939"/>
                    </a:lnTo>
                    <a:lnTo>
                      <a:pt x="6092" y="10939"/>
                    </a:lnTo>
                    <a:lnTo>
                      <a:pt x="6092" y="10828"/>
                    </a:lnTo>
                    <a:lnTo>
                      <a:pt x="6092" y="10772"/>
                    </a:lnTo>
                    <a:lnTo>
                      <a:pt x="5815" y="10661"/>
                    </a:lnTo>
                    <a:lnTo>
                      <a:pt x="5815" y="10606"/>
                    </a:lnTo>
                    <a:lnTo>
                      <a:pt x="6092" y="10606"/>
                    </a:lnTo>
                    <a:lnTo>
                      <a:pt x="6369" y="10606"/>
                    </a:lnTo>
                    <a:lnTo>
                      <a:pt x="6646" y="10606"/>
                    </a:lnTo>
                    <a:lnTo>
                      <a:pt x="6646" y="10550"/>
                    </a:lnTo>
                    <a:lnTo>
                      <a:pt x="6923" y="10439"/>
                    </a:lnTo>
                    <a:lnTo>
                      <a:pt x="6923" y="10384"/>
                    </a:lnTo>
                    <a:lnTo>
                      <a:pt x="6923" y="10272"/>
                    </a:lnTo>
                    <a:lnTo>
                      <a:pt x="7200" y="10161"/>
                    </a:lnTo>
                    <a:lnTo>
                      <a:pt x="7477" y="10106"/>
                    </a:lnTo>
                    <a:lnTo>
                      <a:pt x="7477" y="10050"/>
                    </a:lnTo>
                    <a:lnTo>
                      <a:pt x="7754" y="9939"/>
                    </a:lnTo>
                    <a:lnTo>
                      <a:pt x="8031" y="9884"/>
                    </a:lnTo>
                    <a:lnTo>
                      <a:pt x="8031" y="9773"/>
                    </a:lnTo>
                    <a:lnTo>
                      <a:pt x="8308" y="9717"/>
                    </a:lnTo>
                    <a:lnTo>
                      <a:pt x="8585" y="9606"/>
                    </a:lnTo>
                    <a:lnTo>
                      <a:pt x="8585" y="9495"/>
                    </a:lnTo>
                    <a:lnTo>
                      <a:pt x="8862" y="9440"/>
                    </a:lnTo>
                    <a:lnTo>
                      <a:pt x="9138" y="9384"/>
                    </a:lnTo>
                    <a:lnTo>
                      <a:pt x="9138" y="9329"/>
                    </a:lnTo>
                    <a:lnTo>
                      <a:pt x="9138" y="9273"/>
                    </a:lnTo>
                    <a:lnTo>
                      <a:pt x="9138" y="9217"/>
                    </a:lnTo>
                    <a:lnTo>
                      <a:pt x="9138" y="9162"/>
                    </a:lnTo>
                    <a:lnTo>
                      <a:pt x="9415" y="8995"/>
                    </a:lnTo>
                    <a:lnTo>
                      <a:pt x="9692" y="8940"/>
                    </a:lnTo>
                    <a:lnTo>
                      <a:pt x="9692" y="8829"/>
                    </a:lnTo>
                    <a:lnTo>
                      <a:pt x="9692" y="8718"/>
                    </a:lnTo>
                    <a:lnTo>
                      <a:pt x="9692" y="8607"/>
                    </a:lnTo>
                    <a:lnTo>
                      <a:pt x="9969" y="8496"/>
                    </a:lnTo>
                    <a:lnTo>
                      <a:pt x="10246" y="8385"/>
                    </a:lnTo>
                    <a:lnTo>
                      <a:pt x="10246" y="8274"/>
                    </a:lnTo>
                    <a:lnTo>
                      <a:pt x="10246" y="8162"/>
                    </a:lnTo>
                    <a:lnTo>
                      <a:pt x="10246" y="8051"/>
                    </a:lnTo>
                    <a:lnTo>
                      <a:pt x="9969" y="7996"/>
                    </a:lnTo>
                    <a:lnTo>
                      <a:pt x="9969" y="7885"/>
                    </a:lnTo>
                    <a:lnTo>
                      <a:pt x="9969" y="7774"/>
                    </a:lnTo>
                    <a:lnTo>
                      <a:pt x="9969" y="7663"/>
                    </a:lnTo>
                    <a:lnTo>
                      <a:pt x="9969" y="7552"/>
                    </a:lnTo>
                    <a:lnTo>
                      <a:pt x="9692" y="7441"/>
                    </a:lnTo>
                    <a:lnTo>
                      <a:pt x="9692" y="7385"/>
                    </a:lnTo>
                    <a:lnTo>
                      <a:pt x="9692" y="7274"/>
                    </a:lnTo>
                    <a:lnTo>
                      <a:pt x="9692" y="7163"/>
                    </a:lnTo>
                    <a:lnTo>
                      <a:pt x="9692" y="7052"/>
                    </a:lnTo>
                    <a:lnTo>
                      <a:pt x="9692" y="6941"/>
                    </a:lnTo>
                    <a:lnTo>
                      <a:pt x="10246" y="6885"/>
                    </a:lnTo>
                    <a:lnTo>
                      <a:pt x="10523" y="6774"/>
                    </a:lnTo>
                    <a:lnTo>
                      <a:pt x="10523" y="6719"/>
                    </a:lnTo>
                    <a:lnTo>
                      <a:pt x="10523" y="6663"/>
                    </a:lnTo>
                    <a:lnTo>
                      <a:pt x="10523" y="6608"/>
                    </a:lnTo>
                    <a:lnTo>
                      <a:pt x="10523" y="6552"/>
                    </a:lnTo>
                    <a:lnTo>
                      <a:pt x="10246" y="6497"/>
                    </a:lnTo>
                    <a:lnTo>
                      <a:pt x="10246" y="6441"/>
                    </a:lnTo>
                    <a:lnTo>
                      <a:pt x="10246" y="6386"/>
                    </a:lnTo>
                    <a:lnTo>
                      <a:pt x="9969" y="6330"/>
                    </a:lnTo>
                    <a:lnTo>
                      <a:pt x="9969" y="6275"/>
                    </a:lnTo>
                    <a:lnTo>
                      <a:pt x="9969" y="6219"/>
                    </a:lnTo>
                    <a:lnTo>
                      <a:pt x="10246" y="6163"/>
                    </a:lnTo>
                    <a:lnTo>
                      <a:pt x="10523" y="6108"/>
                    </a:lnTo>
                    <a:lnTo>
                      <a:pt x="10800" y="6052"/>
                    </a:lnTo>
                    <a:lnTo>
                      <a:pt x="10800" y="5941"/>
                    </a:lnTo>
                    <a:lnTo>
                      <a:pt x="11077" y="5886"/>
                    </a:lnTo>
                    <a:lnTo>
                      <a:pt x="11077" y="5775"/>
                    </a:lnTo>
                    <a:lnTo>
                      <a:pt x="11077" y="5608"/>
                    </a:lnTo>
                    <a:lnTo>
                      <a:pt x="11354" y="5553"/>
                    </a:lnTo>
                    <a:lnTo>
                      <a:pt x="11354" y="5442"/>
                    </a:lnTo>
                    <a:lnTo>
                      <a:pt x="11631" y="5386"/>
                    </a:lnTo>
                    <a:lnTo>
                      <a:pt x="11631" y="5331"/>
                    </a:lnTo>
                    <a:lnTo>
                      <a:pt x="11631" y="5275"/>
                    </a:lnTo>
                    <a:lnTo>
                      <a:pt x="11631" y="5220"/>
                    </a:lnTo>
                    <a:lnTo>
                      <a:pt x="11631" y="5164"/>
                    </a:lnTo>
                    <a:lnTo>
                      <a:pt x="11908" y="5108"/>
                    </a:lnTo>
                    <a:lnTo>
                      <a:pt x="12185" y="4997"/>
                    </a:lnTo>
                    <a:lnTo>
                      <a:pt x="12185" y="4942"/>
                    </a:lnTo>
                    <a:lnTo>
                      <a:pt x="12185" y="4831"/>
                    </a:lnTo>
                    <a:lnTo>
                      <a:pt x="12185" y="4775"/>
                    </a:lnTo>
                    <a:lnTo>
                      <a:pt x="12185" y="4664"/>
                    </a:lnTo>
                    <a:lnTo>
                      <a:pt x="12185" y="4609"/>
                    </a:lnTo>
                    <a:lnTo>
                      <a:pt x="12185" y="4553"/>
                    </a:lnTo>
                    <a:lnTo>
                      <a:pt x="12185" y="4498"/>
                    </a:lnTo>
                    <a:lnTo>
                      <a:pt x="12185" y="4442"/>
                    </a:lnTo>
                    <a:lnTo>
                      <a:pt x="12185" y="4331"/>
                    </a:lnTo>
                    <a:lnTo>
                      <a:pt x="12462" y="4276"/>
                    </a:lnTo>
                    <a:lnTo>
                      <a:pt x="12738" y="4220"/>
                    </a:lnTo>
                    <a:lnTo>
                      <a:pt x="12738" y="4165"/>
                    </a:lnTo>
                    <a:lnTo>
                      <a:pt x="12738" y="4053"/>
                    </a:lnTo>
                    <a:lnTo>
                      <a:pt x="12738" y="3998"/>
                    </a:lnTo>
                    <a:lnTo>
                      <a:pt x="12738" y="3942"/>
                    </a:lnTo>
                    <a:lnTo>
                      <a:pt x="12738" y="3887"/>
                    </a:lnTo>
                    <a:lnTo>
                      <a:pt x="12738" y="3776"/>
                    </a:lnTo>
                    <a:lnTo>
                      <a:pt x="12738" y="3665"/>
                    </a:lnTo>
                    <a:lnTo>
                      <a:pt x="12738" y="3554"/>
                    </a:lnTo>
                    <a:lnTo>
                      <a:pt x="12738" y="3443"/>
                    </a:lnTo>
                    <a:lnTo>
                      <a:pt x="12738" y="3332"/>
                    </a:lnTo>
                    <a:lnTo>
                      <a:pt x="12738" y="3221"/>
                    </a:lnTo>
                    <a:lnTo>
                      <a:pt x="12738" y="3165"/>
                    </a:lnTo>
                    <a:lnTo>
                      <a:pt x="12462" y="3165"/>
                    </a:lnTo>
                    <a:lnTo>
                      <a:pt x="12462" y="3110"/>
                    </a:lnTo>
                    <a:lnTo>
                      <a:pt x="12738" y="2943"/>
                    </a:lnTo>
                    <a:lnTo>
                      <a:pt x="13015" y="2887"/>
                    </a:lnTo>
                    <a:lnTo>
                      <a:pt x="13292" y="2887"/>
                    </a:lnTo>
                    <a:lnTo>
                      <a:pt x="13292" y="2832"/>
                    </a:lnTo>
                    <a:lnTo>
                      <a:pt x="13292" y="2721"/>
                    </a:lnTo>
                    <a:lnTo>
                      <a:pt x="13292" y="2554"/>
                    </a:lnTo>
                    <a:lnTo>
                      <a:pt x="13292" y="2443"/>
                    </a:lnTo>
                    <a:lnTo>
                      <a:pt x="13569" y="2332"/>
                    </a:lnTo>
                    <a:lnTo>
                      <a:pt x="13569" y="2221"/>
                    </a:lnTo>
                    <a:lnTo>
                      <a:pt x="13846" y="2110"/>
                    </a:lnTo>
                    <a:lnTo>
                      <a:pt x="13846" y="2054"/>
                    </a:lnTo>
                    <a:lnTo>
                      <a:pt x="13569" y="1888"/>
                    </a:lnTo>
                    <a:lnTo>
                      <a:pt x="13569" y="1777"/>
                    </a:lnTo>
                    <a:lnTo>
                      <a:pt x="13569" y="1610"/>
                    </a:lnTo>
                    <a:lnTo>
                      <a:pt x="13569" y="1499"/>
                    </a:lnTo>
                    <a:lnTo>
                      <a:pt x="13569" y="1388"/>
                    </a:lnTo>
                    <a:lnTo>
                      <a:pt x="13569" y="1277"/>
                    </a:lnTo>
                    <a:lnTo>
                      <a:pt x="13569" y="1222"/>
                    </a:lnTo>
                    <a:lnTo>
                      <a:pt x="13292" y="1111"/>
                    </a:lnTo>
                    <a:lnTo>
                      <a:pt x="13292" y="1055"/>
                    </a:lnTo>
                    <a:lnTo>
                      <a:pt x="13292" y="999"/>
                    </a:lnTo>
                    <a:lnTo>
                      <a:pt x="13292" y="888"/>
                    </a:lnTo>
                    <a:lnTo>
                      <a:pt x="13015" y="722"/>
                    </a:lnTo>
                    <a:lnTo>
                      <a:pt x="13015" y="611"/>
                    </a:lnTo>
                    <a:lnTo>
                      <a:pt x="13015" y="500"/>
                    </a:lnTo>
                    <a:lnTo>
                      <a:pt x="12738" y="444"/>
                    </a:lnTo>
                    <a:lnTo>
                      <a:pt x="12738" y="333"/>
                    </a:lnTo>
                    <a:lnTo>
                      <a:pt x="13015" y="333"/>
                    </a:lnTo>
                    <a:lnTo>
                      <a:pt x="13015" y="278"/>
                    </a:lnTo>
                    <a:lnTo>
                      <a:pt x="13292" y="278"/>
                    </a:lnTo>
                    <a:lnTo>
                      <a:pt x="13569" y="278"/>
                    </a:lnTo>
                    <a:lnTo>
                      <a:pt x="13846" y="278"/>
                    </a:lnTo>
                    <a:lnTo>
                      <a:pt x="14123" y="278"/>
                    </a:lnTo>
                    <a:lnTo>
                      <a:pt x="14400" y="222"/>
                    </a:lnTo>
                    <a:lnTo>
                      <a:pt x="14400" y="167"/>
                    </a:lnTo>
                    <a:lnTo>
                      <a:pt x="14677" y="111"/>
                    </a:lnTo>
                    <a:lnTo>
                      <a:pt x="14677" y="56"/>
                    </a:lnTo>
                    <a:lnTo>
                      <a:pt x="14954" y="56"/>
                    </a:lnTo>
                    <a:lnTo>
                      <a:pt x="14954" y="0"/>
                    </a:lnTo>
                    <a:lnTo>
                      <a:pt x="15231" y="0"/>
                    </a:lnTo>
                    <a:lnTo>
                      <a:pt x="15508" y="0"/>
                    </a:lnTo>
                    <a:lnTo>
                      <a:pt x="15508" y="56"/>
                    </a:lnTo>
                    <a:lnTo>
                      <a:pt x="15785" y="111"/>
                    </a:lnTo>
                    <a:lnTo>
                      <a:pt x="16062" y="167"/>
                    </a:lnTo>
                    <a:lnTo>
                      <a:pt x="16338" y="222"/>
                    </a:lnTo>
                    <a:lnTo>
                      <a:pt x="16338" y="278"/>
                    </a:lnTo>
                    <a:lnTo>
                      <a:pt x="16338" y="333"/>
                    </a:lnTo>
                    <a:lnTo>
                      <a:pt x="16338" y="444"/>
                    </a:lnTo>
                    <a:lnTo>
                      <a:pt x="16338" y="500"/>
                    </a:lnTo>
                    <a:lnTo>
                      <a:pt x="16338" y="555"/>
                    </a:lnTo>
                    <a:lnTo>
                      <a:pt x="16615" y="611"/>
                    </a:lnTo>
                    <a:lnTo>
                      <a:pt x="16615" y="722"/>
                    </a:lnTo>
                    <a:lnTo>
                      <a:pt x="16892" y="722"/>
                    </a:lnTo>
                    <a:lnTo>
                      <a:pt x="16892" y="777"/>
                    </a:lnTo>
                    <a:lnTo>
                      <a:pt x="17169" y="777"/>
                    </a:lnTo>
                    <a:lnTo>
                      <a:pt x="17446" y="833"/>
                    </a:lnTo>
                    <a:lnTo>
                      <a:pt x="17723" y="888"/>
                    </a:lnTo>
                    <a:lnTo>
                      <a:pt x="18000" y="999"/>
                    </a:lnTo>
                    <a:lnTo>
                      <a:pt x="17723" y="999"/>
                    </a:lnTo>
                    <a:lnTo>
                      <a:pt x="17723" y="1055"/>
                    </a:lnTo>
                    <a:lnTo>
                      <a:pt x="17723" y="1111"/>
                    </a:lnTo>
                    <a:lnTo>
                      <a:pt x="17723" y="1166"/>
                    </a:lnTo>
                    <a:lnTo>
                      <a:pt x="17723" y="1222"/>
                    </a:lnTo>
                    <a:lnTo>
                      <a:pt x="17446" y="1222"/>
                    </a:lnTo>
                    <a:lnTo>
                      <a:pt x="17169" y="1277"/>
                    </a:lnTo>
                    <a:lnTo>
                      <a:pt x="17169" y="1333"/>
                    </a:lnTo>
                    <a:lnTo>
                      <a:pt x="17169" y="1388"/>
                    </a:lnTo>
                    <a:lnTo>
                      <a:pt x="17169" y="1444"/>
                    </a:lnTo>
                    <a:lnTo>
                      <a:pt x="17446" y="1444"/>
                    </a:lnTo>
                    <a:lnTo>
                      <a:pt x="17723" y="1499"/>
                    </a:lnTo>
                    <a:lnTo>
                      <a:pt x="17723" y="1555"/>
                    </a:lnTo>
                    <a:lnTo>
                      <a:pt x="17723" y="1666"/>
                    </a:lnTo>
                    <a:lnTo>
                      <a:pt x="18000" y="1666"/>
                    </a:lnTo>
                    <a:lnTo>
                      <a:pt x="18000" y="1721"/>
                    </a:lnTo>
                    <a:lnTo>
                      <a:pt x="18277" y="1777"/>
                    </a:lnTo>
                    <a:lnTo>
                      <a:pt x="18554" y="1777"/>
                    </a:lnTo>
                    <a:lnTo>
                      <a:pt x="18554" y="1832"/>
                    </a:lnTo>
                    <a:lnTo>
                      <a:pt x="18554" y="1888"/>
                    </a:lnTo>
                    <a:lnTo>
                      <a:pt x="18554" y="1999"/>
                    </a:lnTo>
                    <a:lnTo>
                      <a:pt x="18554" y="2054"/>
                    </a:lnTo>
                    <a:lnTo>
                      <a:pt x="18831" y="2054"/>
                    </a:lnTo>
                    <a:lnTo>
                      <a:pt x="18831" y="2110"/>
                    </a:lnTo>
                    <a:lnTo>
                      <a:pt x="18831" y="2221"/>
                    </a:lnTo>
                    <a:lnTo>
                      <a:pt x="18831" y="2277"/>
                    </a:lnTo>
                    <a:lnTo>
                      <a:pt x="18831" y="2332"/>
                    </a:lnTo>
                    <a:lnTo>
                      <a:pt x="18831" y="2388"/>
                    </a:lnTo>
                    <a:lnTo>
                      <a:pt x="18831" y="2443"/>
                    </a:lnTo>
                    <a:lnTo>
                      <a:pt x="19108" y="2499"/>
                    </a:lnTo>
                    <a:lnTo>
                      <a:pt x="19108" y="2554"/>
                    </a:lnTo>
                    <a:lnTo>
                      <a:pt x="19108" y="2665"/>
                    </a:lnTo>
                    <a:lnTo>
                      <a:pt x="19108" y="2721"/>
                    </a:lnTo>
                    <a:lnTo>
                      <a:pt x="19108" y="2776"/>
                    </a:lnTo>
                    <a:lnTo>
                      <a:pt x="19385" y="2832"/>
                    </a:lnTo>
                    <a:lnTo>
                      <a:pt x="19662" y="2832"/>
                    </a:lnTo>
                    <a:lnTo>
                      <a:pt x="19938" y="2832"/>
                    </a:lnTo>
                    <a:lnTo>
                      <a:pt x="19938" y="2887"/>
                    </a:lnTo>
                    <a:lnTo>
                      <a:pt x="20215" y="2887"/>
                    </a:lnTo>
                    <a:lnTo>
                      <a:pt x="20492" y="2832"/>
                    </a:lnTo>
                    <a:lnTo>
                      <a:pt x="20769" y="2832"/>
                    </a:lnTo>
                    <a:lnTo>
                      <a:pt x="21046" y="2832"/>
                    </a:lnTo>
                    <a:lnTo>
                      <a:pt x="21323" y="2832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91" name="Shape 91"/>
              <p:cNvSpPr/>
              <p:nvPr/>
            </p:nvSpPr>
            <p:spPr>
              <a:xfrm>
                <a:off x="36457" y="963023"/>
                <a:ext cx="38101" cy="74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8640" y="1137"/>
                    </a:lnTo>
                    <a:lnTo>
                      <a:pt x="8640" y="2274"/>
                    </a:lnTo>
                    <a:lnTo>
                      <a:pt x="6480" y="3411"/>
                    </a:lnTo>
                    <a:lnTo>
                      <a:pt x="6480" y="4547"/>
                    </a:lnTo>
                    <a:lnTo>
                      <a:pt x="6480" y="6821"/>
                    </a:lnTo>
                    <a:lnTo>
                      <a:pt x="4320" y="9095"/>
                    </a:lnTo>
                    <a:lnTo>
                      <a:pt x="6480" y="10232"/>
                    </a:lnTo>
                    <a:lnTo>
                      <a:pt x="6480" y="12505"/>
                    </a:lnTo>
                    <a:lnTo>
                      <a:pt x="4320" y="14779"/>
                    </a:lnTo>
                    <a:lnTo>
                      <a:pt x="2160" y="17053"/>
                    </a:lnTo>
                    <a:lnTo>
                      <a:pt x="0" y="18189"/>
                    </a:lnTo>
                    <a:lnTo>
                      <a:pt x="2160" y="20463"/>
                    </a:lnTo>
                    <a:lnTo>
                      <a:pt x="10800" y="21600"/>
                    </a:lnTo>
                    <a:lnTo>
                      <a:pt x="12960" y="21600"/>
                    </a:lnTo>
                    <a:lnTo>
                      <a:pt x="15120" y="20463"/>
                    </a:lnTo>
                    <a:lnTo>
                      <a:pt x="12960" y="18189"/>
                    </a:lnTo>
                    <a:lnTo>
                      <a:pt x="17280" y="19326"/>
                    </a:lnTo>
                    <a:lnTo>
                      <a:pt x="17280" y="17053"/>
                    </a:lnTo>
                    <a:lnTo>
                      <a:pt x="15120" y="15916"/>
                    </a:lnTo>
                    <a:lnTo>
                      <a:pt x="15120" y="14779"/>
                    </a:lnTo>
                    <a:lnTo>
                      <a:pt x="17280" y="14779"/>
                    </a:lnTo>
                    <a:lnTo>
                      <a:pt x="17280" y="13642"/>
                    </a:lnTo>
                    <a:lnTo>
                      <a:pt x="15120" y="12505"/>
                    </a:lnTo>
                    <a:lnTo>
                      <a:pt x="12960" y="11368"/>
                    </a:lnTo>
                    <a:lnTo>
                      <a:pt x="15120" y="10232"/>
                    </a:lnTo>
                    <a:lnTo>
                      <a:pt x="17280" y="10232"/>
                    </a:lnTo>
                    <a:lnTo>
                      <a:pt x="17280" y="9095"/>
                    </a:lnTo>
                    <a:lnTo>
                      <a:pt x="21600" y="7958"/>
                    </a:lnTo>
                    <a:lnTo>
                      <a:pt x="19440" y="5684"/>
                    </a:lnTo>
                    <a:lnTo>
                      <a:pt x="19440" y="4547"/>
                    </a:lnTo>
                    <a:lnTo>
                      <a:pt x="19440" y="3411"/>
                    </a:lnTo>
                    <a:lnTo>
                      <a:pt x="17280" y="2274"/>
                    </a:lnTo>
                    <a:lnTo>
                      <a:pt x="15120" y="2274"/>
                    </a:lnTo>
                    <a:lnTo>
                      <a:pt x="12960" y="2274"/>
                    </a:lnTo>
                    <a:lnTo>
                      <a:pt x="12960" y="1137"/>
                    </a:lnTo>
                    <a:lnTo>
                      <a:pt x="12960" y="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92" name="Shape 92"/>
              <p:cNvSpPr/>
              <p:nvPr/>
            </p:nvSpPr>
            <p:spPr>
              <a:xfrm>
                <a:off x="68944" y="1083435"/>
                <a:ext cx="25171" cy="236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57" y="3600"/>
                    </a:moveTo>
                    <a:lnTo>
                      <a:pt x="6171" y="3600"/>
                    </a:lnTo>
                    <a:lnTo>
                      <a:pt x="0" y="7200"/>
                    </a:lnTo>
                    <a:lnTo>
                      <a:pt x="3086" y="14400"/>
                    </a:lnTo>
                    <a:lnTo>
                      <a:pt x="3086" y="18000"/>
                    </a:lnTo>
                    <a:lnTo>
                      <a:pt x="6171" y="21600"/>
                    </a:lnTo>
                    <a:lnTo>
                      <a:pt x="9257" y="21600"/>
                    </a:lnTo>
                    <a:lnTo>
                      <a:pt x="15429" y="21600"/>
                    </a:lnTo>
                    <a:lnTo>
                      <a:pt x="18514" y="18000"/>
                    </a:lnTo>
                    <a:lnTo>
                      <a:pt x="18514" y="10800"/>
                    </a:lnTo>
                    <a:lnTo>
                      <a:pt x="21600" y="7200"/>
                    </a:lnTo>
                    <a:lnTo>
                      <a:pt x="18514" y="7200"/>
                    </a:lnTo>
                    <a:lnTo>
                      <a:pt x="18514" y="3600"/>
                    </a:lnTo>
                    <a:lnTo>
                      <a:pt x="15429" y="3600"/>
                    </a:lnTo>
                    <a:lnTo>
                      <a:pt x="12343" y="0"/>
                    </a:lnTo>
                    <a:lnTo>
                      <a:pt x="9257" y="36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93" name="Shape 93"/>
              <p:cNvSpPr/>
              <p:nvPr/>
            </p:nvSpPr>
            <p:spPr>
              <a:xfrm>
                <a:off x="3886" y="1248542"/>
                <a:ext cx="10788" cy="27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9257"/>
                    </a:moveTo>
                    <a:lnTo>
                      <a:pt x="7200" y="12343"/>
                    </a:lnTo>
                    <a:lnTo>
                      <a:pt x="14400" y="15429"/>
                    </a:lnTo>
                    <a:lnTo>
                      <a:pt x="14400" y="18514"/>
                    </a:lnTo>
                    <a:lnTo>
                      <a:pt x="21600" y="21600"/>
                    </a:lnTo>
                    <a:lnTo>
                      <a:pt x="21600" y="18514"/>
                    </a:lnTo>
                    <a:lnTo>
                      <a:pt x="21600" y="15429"/>
                    </a:lnTo>
                    <a:lnTo>
                      <a:pt x="14400" y="12343"/>
                    </a:lnTo>
                    <a:lnTo>
                      <a:pt x="14400" y="9257"/>
                    </a:lnTo>
                    <a:lnTo>
                      <a:pt x="14400" y="6171"/>
                    </a:lnTo>
                    <a:lnTo>
                      <a:pt x="7200" y="6171"/>
                    </a:lnTo>
                    <a:lnTo>
                      <a:pt x="7200" y="0"/>
                    </a:lnTo>
                    <a:lnTo>
                      <a:pt x="0" y="0"/>
                    </a:lnTo>
                    <a:lnTo>
                      <a:pt x="0" y="3086"/>
                    </a:lnTo>
                    <a:lnTo>
                      <a:pt x="0" y="6171"/>
                    </a:lnTo>
                    <a:lnTo>
                      <a:pt x="0" y="9257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10242" y="1280500"/>
                <a:ext cx="25170" cy="629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86" y="5400"/>
                    </a:moveTo>
                    <a:lnTo>
                      <a:pt x="0" y="6750"/>
                    </a:lnTo>
                    <a:lnTo>
                      <a:pt x="3086" y="8100"/>
                    </a:lnTo>
                    <a:lnTo>
                      <a:pt x="6171" y="8100"/>
                    </a:lnTo>
                    <a:lnTo>
                      <a:pt x="6171" y="10800"/>
                    </a:lnTo>
                    <a:lnTo>
                      <a:pt x="3086" y="9450"/>
                    </a:lnTo>
                    <a:lnTo>
                      <a:pt x="0" y="9450"/>
                    </a:lnTo>
                    <a:lnTo>
                      <a:pt x="0" y="10800"/>
                    </a:lnTo>
                    <a:lnTo>
                      <a:pt x="3086" y="12150"/>
                    </a:lnTo>
                    <a:lnTo>
                      <a:pt x="9257" y="12150"/>
                    </a:lnTo>
                    <a:lnTo>
                      <a:pt x="12343" y="13500"/>
                    </a:lnTo>
                    <a:lnTo>
                      <a:pt x="9257" y="14850"/>
                    </a:lnTo>
                    <a:lnTo>
                      <a:pt x="9257" y="16200"/>
                    </a:lnTo>
                    <a:lnTo>
                      <a:pt x="9257" y="17550"/>
                    </a:lnTo>
                    <a:lnTo>
                      <a:pt x="9257" y="20250"/>
                    </a:lnTo>
                    <a:lnTo>
                      <a:pt x="12343" y="21600"/>
                    </a:lnTo>
                    <a:lnTo>
                      <a:pt x="18514" y="21600"/>
                    </a:lnTo>
                    <a:lnTo>
                      <a:pt x="21600" y="20250"/>
                    </a:lnTo>
                    <a:lnTo>
                      <a:pt x="21600" y="17550"/>
                    </a:lnTo>
                    <a:lnTo>
                      <a:pt x="21600" y="14850"/>
                    </a:lnTo>
                    <a:lnTo>
                      <a:pt x="21600" y="10800"/>
                    </a:lnTo>
                    <a:lnTo>
                      <a:pt x="21600" y="8100"/>
                    </a:lnTo>
                    <a:lnTo>
                      <a:pt x="21600" y="5400"/>
                    </a:lnTo>
                    <a:lnTo>
                      <a:pt x="18514" y="4050"/>
                    </a:lnTo>
                    <a:lnTo>
                      <a:pt x="18514" y="1350"/>
                    </a:lnTo>
                    <a:lnTo>
                      <a:pt x="15429" y="0"/>
                    </a:lnTo>
                    <a:lnTo>
                      <a:pt x="12343" y="0"/>
                    </a:lnTo>
                    <a:lnTo>
                      <a:pt x="9257" y="0"/>
                    </a:lnTo>
                    <a:lnTo>
                      <a:pt x="6171" y="1350"/>
                    </a:lnTo>
                    <a:lnTo>
                      <a:pt x="6171" y="2700"/>
                    </a:lnTo>
                    <a:lnTo>
                      <a:pt x="6171" y="4050"/>
                    </a:lnTo>
                    <a:lnTo>
                      <a:pt x="3086" y="54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95" name="Shape 95"/>
              <p:cNvSpPr/>
              <p:nvPr/>
            </p:nvSpPr>
            <p:spPr>
              <a:xfrm>
                <a:off x="27384" y="1358884"/>
                <a:ext cx="12701" cy="236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14400"/>
                    </a:moveTo>
                    <a:lnTo>
                      <a:pt x="12960" y="18000"/>
                    </a:lnTo>
                    <a:lnTo>
                      <a:pt x="17280" y="21600"/>
                    </a:lnTo>
                    <a:lnTo>
                      <a:pt x="21600" y="21600"/>
                    </a:lnTo>
                    <a:lnTo>
                      <a:pt x="17280" y="18000"/>
                    </a:lnTo>
                    <a:lnTo>
                      <a:pt x="17280" y="10800"/>
                    </a:lnTo>
                    <a:lnTo>
                      <a:pt x="12960" y="7200"/>
                    </a:lnTo>
                    <a:lnTo>
                      <a:pt x="4320" y="3600"/>
                    </a:lnTo>
                    <a:lnTo>
                      <a:pt x="0" y="0"/>
                    </a:lnTo>
                    <a:lnTo>
                      <a:pt x="0" y="3600"/>
                    </a:lnTo>
                    <a:lnTo>
                      <a:pt x="0" y="7200"/>
                    </a:lnTo>
                    <a:lnTo>
                      <a:pt x="4320" y="10800"/>
                    </a:lnTo>
                    <a:lnTo>
                      <a:pt x="4320" y="14400"/>
                    </a:lnTo>
                    <a:lnTo>
                      <a:pt x="8640" y="14400"/>
                    </a:lnTo>
                    <a:lnTo>
                      <a:pt x="12960" y="144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96" name="Shape 96"/>
              <p:cNvSpPr/>
              <p:nvPr/>
            </p:nvSpPr>
            <p:spPr>
              <a:xfrm>
                <a:off x="24667" y="1376947"/>
                <a:ext cx="14383" cy="236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0"/>
                    </a:moveTo>
                    <a:lnTo>
                      <a:pt x="21600" y="3600"/>
                    </a:lnTo>
                    <a:lnTo>
                      <a:pt x="16200" y="3600"/>
                    </a:lnTo>
                    <a:lnTo>
                      <a:pt x="10800" y="0"/>
                    </a:lnTo>
                    <a:lnTo>
                      <a:pt x="5400" y="0"/>
                    </a:lnTo>
                    <a:lnTo>
                      <a:pt x="0" y="0"/>
                    </a:lnTo>
                    <a:lnTo>
                      <a:pt x="0" y="7200"/>
                    </a:lnTo>
                    <a:lnTo>
                      <a:pt x="5400" y="14400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8000"/>
                    </a:lnTo>
                    <a:lnTo>
                      <a:pt x="21600" y="10800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19231" y="1422102"/>
                <a:ext cx="7192" cy="236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lnTo>
                      <a:pt x="21600" y="18000"/>
                    </a:lnTo>
                    <a:lnTo>
                      <a:pt x="21600" y="10800"/>
                    </a:lnTo>
                    <a:lnTo>
                      <a:pt x="21600" y="3600"/>
                    </a:lnTo>
                    <a:lnTo>
                      <a:pt x="10800" y="0"/>
                    </a:lnTo>
                    <a:lnTo>
                      <a:pt x="10800" y="3600"/>
                    </a:lnTo>
                    <a:lnTo>
                      <a:pt x="0" y="7200"/>
                    </a:lnTo>
                    <a:lnTo>
                      <a:pt x="0" y="10800"/>
                    </a:lnTo>
                    <a:lnTo>
                      <a:pt x="0" y="14400"/>
                    </a:lnTo>
                    <a:lnTo>
                      <a:pt x="0" y="18000"/>
                    </a:lnTo>
                    <a:lnTo>
                      <a:pt x="0" y="2160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98" name="Shape 98"/>
              <p:cNvSpPr/>
              <p:nvPr/>
            </p:nvSpPr>
            <p:spPr>
              <a:xfrm>
                <a:off x="69948" y="1437156"/>
                <a:ext cx="68318" cy="74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547"/>
                    </a:moveTo>
                    <a:lnTo>
                      <a:pt x="0" y="5684"/>
                    </a:lnTo>
                    <a:lnTo>
                      <a:pt x="0" y="6821"/>
                    </a:lnTo>
                    <a:lnTo>
                      <a:pt x="0" y="7958"/>
                    </a:lnTo>
                    <a:lnTo>
                      <a:pt x="0" y="10232"/>
                    </a:lnTo>
                    <a:lnTo>
                      <a:pt x="0" y="11368"/>
                    </a:lnTo>
                    <a:lnTo>
                      <a:pt x="1137" y="10232"/>
                    </a:lnTo>
                    <a:lnTo>
                      <a:pt x="1137" y="11368"/>
                    </a:lnTo>
                    <a:lnTo>
                      <a:pt x="2274" y="12505"/>
                    </a:lnTo>
                    <a:lnTo>
                      <a:pt x="3411" y="13642"/>
                    </a:lnTo>
                    <a:lnTo>
                      <a:pt x="3411" y="14779"/>
                    </a:lnTo>
                    <a:lnTo>
                      <a:pt x="5684" y="14779"/>
                    </a:lnTo>
                    <a:lnTo>
                      <a:pt x="6821" y="14779"/>
                    </a:lnTo>
                    <a:lnTo>
                      <a:pt x="7958" y="13642"/>
                    </a:lnTo>
                    <a:lnTo>
                      <a:pt x="7958" y="14779"/>
                    </a:lnTo>
                    <a:lnTo>
                      <a:pt x="9095" y="15916"/>
                    </a:lnTo>
                    <a:lnTo>
                      <a:pt x="9095" y="17053"/>
                    </a:lnTo>
                    <a:lnTo>
                      <a:pt x="7958" y="17053"/>
                    </a:lnTo>
                    <a:lnTo>
                      <a:pt x="6821" y="17053"/>
                    </a:lnTo>
                    <a:lnTo>
                      <a:pt x="4547" y="17053"/>
                    </a:lnTo>
                    <a:lnTo>
                      <a:pt x="5684" y="17053"/>
                    </a:lnTo>
                    <a:lnTo>
                      <a:pt x="6821" y="19326"/>
                    </a:lnTo>
                    <a:lnTo>
                      <a:pt x="9095" y="20463"/>
                    </a:lnTo>
                    <a:lnTo>
                      <a:pt x="10232" y="20463"/>
                    </a:lnTo>
                    <a:lnTo>
                      <a:pt x="11368" y="21600"/>
                    </a:lnTo>
                    <a:lnTo>
                      <a:pt x="11368" y="20463"/>
                    </a:lnTo>
                    <a:lnTo>
                      <a:pt x="11368" y="19326"/>
                    </a:lnTo>
                    <a:lnTo>
                      <a:pt x="11368" y="18189"/>
                    </a:lnTo>
                    <a:lnTo>
                      <a:pt x="12505" y="17053"/>
                    </a:lnTo>
                    <a:lnTo>
                      <a:pt x="13642" y="17053"/>
                    </a:lnTo>
                    <a:lnTo>
                      <a:pt x="13642" y="15916"/>
                    </a:lnTo>
                    <a:lnTo>
                      <a:pt x="14779" y="15916"/>
                    </a:lnTo>
                    <a:lnTo>
                      <a:pt x="15916" y="15916"/>
                    </a:lnTo>
                    <a:lnTo>
                      <a:pt x="18189" y="15916"/>
                    </a:lnTo>
                    <a:lnTo>
                      <a:pt x="19326" y="14779"/>
                    </a:lnTo>
                    <a:lnTo>
                      <a:pt x="20463" y="13642"/>
                    </a:lnTo>
                    <a:lnTo>
                      <a:pt x="21600" y="12505"/>
                    </a:lnTo>
                    <a:lnTo>
                      <a:pt x="21600" y="11368"/>
                    </a:lnTo>
                    <a:lnTo>
                      <a:pt x="21600" y="10232"/>
                    </a:lnTo>
                    <a:lnTo>
                      <a:pt x="20463" y="10232"/>
                    </a:lnTo>
                    <a:lnTo>
                      <a:pt x="19326" y="10232"/>
                    </a:lnTo>
                    <a:lnTo>
                      <a:pt x="17053" y="10232"/>
                    </a:lnTo>
                    <a:lnTo>
                      <a:pt x="14779" y="10232"/>
                    </a:lnTo>
                    <a:lnTo>
                      <a:pt x="13642" y="11368"/>
                    </a:lnTo>
                    <a:lnTo>
                      <a:pt x="12505" y="12505"/>
                    </a:lnTo>
                    <a:lnTo>
                      <a:pt x="11368" y="12505"/>
                    </a:lnTo>
                    <a:lnTo>
                      <a:pt x="10232" y="11368"/>
                    </a:lnTo>
                    <a:lnTo>
                      <a:pt x="10232" y="10232"/>
                    </a:lnTo>
                    <a:lnTo>
                      <a:pt x="9095" y="10232"/>
                    </a:lnTo>
                    <a:lnTo>
                      <a:pt x="7958" y="9095"/>
                    </a:lnTo>
                    <a:lnTo>
                      <a:pt x="6821" y="9095"/>
                    </a:lnTo>
                    <a:lnTo>
                      <a:pt x="7958" y="6821"/>
                    </a:lnTo>
                    <a:lnTo>
                      <a:pt x="9095" y="5684"/>
                    </a:lnTo>
                    <a:lnTo>
                      <a:pt x="10232" y="4547"/>
                    </a:lnTo>
                    <a:lnTo>
                      <a:pt x="10232" y="2274"/>
                    </a:lnTo>
                    <a:lnTo>
                      <a:pt x="9095" y="1137"/>
                    </a:lnTo>
                    <a:lnTo>
                      <a:pt x="7958" y="1137"/>
                    </a:lnTo>
                    <a:lnTo>
                      <a:pt x="7958" y="0"/>
                    </a:lnTo>
                    <a:lnTo>
                      <a:pt x="7958" y="1137"/>
                    </a:lnTo>
                    <a:lnTo>
                      <a:pt x="7958" y="2274"/>
                    </a:lnTo>
                    <a:lnTo>
                      <a:pt x="7958" y="3411"/>
                    </a:lnTo>
                    <a:lnTo>
                      <a:pt x="7958" y="4547"/>
                    </a:lnTo>
                    <a:lnTo>
                      <a:pt x="6821" y="4547"/>
                    </a:lnTo>
                    <a:lnTo>
                      <a:pt x="5684" y="2274"/>
                    </a:lnTo>
                    <a:lnTo>
                      <a:pt x="4547" y="2274"/>
                    </a:lnTo>
                    <a:lnTo>
                      <a:pt x="3411" y="3411"/>
                    </a:lnTo>
                    <a:lnTo>
                      <a:pt x="2274" y="3411"/>
                    </a:lnTo>
                    <a:lnTo>
                      <a:pt x="1137" y="2274"/>
                    </a:lnTo>
                    <a:lnTo>
                      <a:pt x="1137" y="3411"/>
                    </a:lnTo>
                    <a:lnTo>
                      <a:pt x="0" y="3411"/>
                    </a:lnTo>
                    <a:lnTo>
                      <a:pt x="0" y="4547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99" name="Shape 99"/>
              <p:cNvSpPr/>
              <p:nvPr/>
            </p:nvSpPr>
            <p:spPr>
              <a:xfrm>
                <a:off x="29266" y="1472353"/>
                <a:ext cx="50340" cy="314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700"/>
                    </a:moveTo>
                    <a:lnTo>
                      <a:pt x="0" y="5400"/>
                    </a:lnTo>
                    <a:lnTo>
                      <a:pt x="1543" y="8100"/>
                    </a:lnTo>
                    <a:lnTo>
                      <a:pt x="3086" y="10800"/>
                    </a:lnTo>
                    <a:lnTo>
                      <a:pt x="4629" y="10800"/>
                    </a:lnTo>
                    <a:lnTo>
                      <a:pt x="6171" y="13500"/>
                    </a:lnTo>
                    <a:lnTo>
                      <a:pt x="7714" y="13500"/>
                    </a:lnTo>
                    <a:lnTo>
                      <a:pt x="7714" y="16200"/>
                    </a:lnTo>
                    <a:lnTo>
                      <a:pt x="9257" y="16200"/>
                    </a:lnTo>
                    <a:lnTo>
                      <a:pt x="10800" y="16200"/>
                    </a:lnTo>
                    <a:lnTo>
                      <a:pt x="12343" y="16200"/>
                    </a:lnTo>
                    <a:lnTo>
                      <a:pt x="12343" y="13500"/>
                    </a:lnTo>
                    <a:lnTo>
                      <a:pt x="13886" y="16200"/>
                    </a:lnTo>
                    <a:lnTo>
                      <a:pt x="15429" y="18900"/>
                    </a:lnTo>
                    <a:lnTo>
                      <a:pt x="16971" y="21600"/>
                    </a:lnTo>
                    <a:lnTo>
                      <a:pt x="18514" y="21600"/>
                    </a:lnTo>
                    <a:lnTo>
                      <a:pt x="20057" y="21600"/>
                    </a:lnTo>
                    <a:lnTo>
                      <a:pt x="21600" y="21600"/>
                    </a:lnTo>
                    <a:lnTo>
                      <a:pt x="20057" y="18900"/>
                    </a:lnTo>
                    <a:lnTo>
                      <a:pt x="18514" y="16200"/>
                    </a:lnTo>
                    <a:lnTo>
                      <a:pt x="16971" y="18900"/>
                    </a:lnTo>
                    <a:lnTo>
                      <a:pt x="15429" y="16200"/>
                    </a:lnTo>
                    <a:lnTo>
                      <a:pt x="15429" y="13500"/>
                    </a:lnTo>
                    <a:lnTo>
                      <a:pt x="13886" y="13500"/>
                    </a:lnTo>
                    <a:lnTo>
                      <a:pt x="12343" y="10800"/>
                    </a:lnTo>
                    <a:lnTo>
                      <a:pt x="10800" y="10800"/>
                    </a:lnTo>
                    <a:lnTo>
                      <a:pt x="9257" y="10800"/>
                    </a:lnTo>
                    <a:lnTo>
                      <a:pt x="7714" y="8100"/>
                    </a:lnTo>
                    <a:lnTo>
                      <a:pt x="6171" y="8100"/>
                    </a:lnTo>
                    <a:lnTo>
                      <a:pt x="4629" y="8100"/>
                    </a:lnTo>
                    <a:lnTo>
                      <a:pt x="3086" y="5400"/>
                    </a:lnTo>
                    <a:lnTo>
                      <a:pt x="1543" y="2700"/>
                    </a:lnTo>
                    <a:lnTo>
                      <a:pt x="0" y="0"/>
                    </a:lnTo>
                    <a:lnTo>
                      <a:pt x="0" y="27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00" name="Shape 100"/>
              <p:cNvSpPr/>
              <p:nvPr/>
            </p:nvSpPr>
            <p:spPr>
              <a:xfrm>
                <a:off x="28262" y="1424070"/>
                <a:ext cx="7192" cy="196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10800" y="4320"/>
                    </a:lnTo>
                    <a:lnTo>
                      <a:pt x="10800" y="8640"/>
                    </a:lnTo>
                    <a:lnTo>
                      <a:pt x="0" y="8640"/>
                    </a:lnTo>
                    <a:lnTo>
                      <a:pt x="0" y="12960"/>
                    </a:lnTo>
                    <a:lnTo>
                      <a:pt x="0" y="17280"/>
                    </a:lnTo>
                    <a:lnTo>
                      <a:pt x="10800" y="21600"/>
                    </a:lnTo>
                    <a:lnTo>
                      <a:pt x="10800" y="17280"/>
                    </a:lnTo>
                    <a:lnTo>
                      <a:pt x="21600" y="12960"/>
                    </a:lnTo>
                    <a:lnTo>
                      <a:pt x="21600" y="8640"/>
                    </a:lnTo>
                    <a:lnTo>
                      <a:pt x="21600" y="4320"/>
                    </a:lnTo>
                    <a:lnTo>
                      <a:pt x="21600" y="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01" name="Shape 101"/>
              <p:cNvSpPr/>
              <p:nvPr/>
            </p:nvSpPr>
            <p:spPr>
              <a:xfrm>
                <a:off x="60874" y="1504540"/>
                <a:ext cx="50341" cy="3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"/>
                    </a:moveTo>
                    <a:lnTo>
                      <a:pt x="1543" y="4320"/>
                    </a:lnTo>
                    <a:lnTo>
                      <a:pt x="3086" y="6480"/>
                    </a:lnTo>
                    <a:lnTo>
                      <a:pt x="3086" y="8640"/>
                    </a:lnTo>
                    <a:lnTo>
                      <a:pt x="3086" y="10800"/>
                    </a:lnTo>
                    <a:lnTo>
                      <a:pt x="4629" y="10800"/>
                    </a:lnTo>
                    <a:lnTo>
                      <a:pt x="6171" y="12960"/>
                    </a:lnTo>
                    <a:lnTo>
                      <a:pt x="6171" y="15120"/>
                    </a:lnTo>
                    <a:lnTo>
                      <a:pt x="6171" y="17280"/>
                    </a:lnTo>
                    <a:lnTo>
                      <a:pt x="7714" y="19440"/>
                    </a:lnTo>
                    <a:lnTo>
                      <a:pt x="9257" y="17280"/>
                    </a:lnTo>
                    <a:lnTo>
                      <a:pt x="10800" y="19440"/>
                    </a:lnTo>
                    <a:lnTo>
                      <a:pt x="12343" y="19440"/>
                    </a:lnTo>
                    <a:lnTo>
                      <a:pt x="10800" y="19440"/>
                    </a:lnTo>
                    <a:lnTo>
                      <a:pt x="10800" y="21600"/>
                    </a:lnTo>
                    <a:lnTo>
                      <a:pt x="12343" y="21600"/>
                    </a:lnTo>
                    <a:lnTo>
                      <a:pt x="15429" y="21600"/>
                    </a:lnTo>
                    <a:lnTo>
                      <a:pt x="15429" y="19440"/>
                    </a:lnTo>
                    <a:lnTo>
                      <a:pt x="15429" y="17280"/>
                    </a:lnTo>
                    <a:lnTo>
                      <a:pt x="16971" y="19440"/>
                    </a:lnTo>
                    <a:lnTo>
                      <a:pt x="18514" y="19440"/>
                    </a:lnTo>
                    <a:lnTo>
                      <a:pt x="18514" y="17280"/>
                    </a:lnTo>
                    <a:lnTo>
                      <a:pt x="18514" y="12960"/>
                    </a:lnTo>
                    <a:lnTo>
                      <a:pt x="21600" y="12960"/>
                    </a:lnTo>
                    <a:lnTo>
                      <a:pt x="20057" y="10800"/>
                    </a:lnTo>
                    <a:lnTo>
                      <a:pt x="18514" y="8640"/>
                    </a:lnTo>
                    <a:lnTo>
                      <a:pt x="16971" y="6480"/>
                    </a:lnTo>
                    <a:lnTo>
                      <a:pt x="15429" y="6480"/>
                    </a:lnTo>
                    <a:lnTo>
                      <a:pt x="13886" y="6480"/>
                    </a:lnTo>
                    <a:lnTo>
                      <a:pt x="12343" y="4320"/>
                    </a:lnTo>
                    <a:lnTo>
                      <a:pt x="12343" y="2160"/>
                    </a:lnTo>
                    <a:lnTo>
                      <a:pt x="12343" y="4320"/>
                    </a:lnTo>
                    <a:lnTo>
                      <a:pt x="10800" y="2160"/>
                    </a:lnTo>
                    <a:lnTo>
                      <a:pt x="9257" y="2160"/>
                    </a:lnTo>
                    <a:lnTo>
                      <a:pt x="9257" y="4320"/>
                    </a:lnTo>
                    <a:lnTo>
                      <a:pt x="7714" y="4320"/>
                    </a:lnTo>
                    <a:lnTo>
                      <a:pt x="6171" y="2160"/>
                    </a:lnTo>
                    <a:lnTo>
                      <a:pt x="4629" y="2160"/>
                    </a:lnTo>
                    <a:lnTo>
                      <a:pt x="3086" y="2160"/>
                    </a:lnTo>
                    <a:lnTo>
                      <a:pt x="3086" y="0"/>
                    </a:lnTo>
                    <a:lnTo>
                      <a:pt x="1543" y="0"/>
                    </a:lnTo>
                    <a:lnTo>
                      <a:pt x="0" y="216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02" name="Shape 102"/>
              <p:cNvSpPr/>
              <p:nvPr/>
            </p:nvSpPr>
            <p:spPr>
              <a:xfrm>
                <a:off x="111423" y="1533023"/>
                <a:ext cx="39554" cy="27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927" y="0"/>
                    </a:moveTo>
                    <a:lnTo>
                      <a:pt x="3927" y="3086"/>
                    </a:lnTo>
                    <a:lnTo>
                      <a:pt x="1964" y="6171"/>
                    </a:lnTo>
                    <a:lnTo>
                      <a:pt x="0" y="6171"/>
                    </a:lnTo>
                    <a:lnTo>
                      <a:pt x="0" y="9257"/>
                    </a:lnTo>
                    <a:lnTo>
                      <a:pt x="1964" y="9257"/>
                    </a:lnTo>
                    <a:lnTo>
                      <a:pt x="1964" y="12343"/>
                    </a:lnTo>
                    <a:lnTo>
                      <a:pt x="3927" y="15429"/>
                    </a:lnTo>
                    <a:lnTo>
                      <a:pt x="5891" y="15429"/>
                    </a:lnTo>
                    <a:lnTo>
                      <a:pt x="5891" y="18514"/>
                    </a:lnTo>
                    <a:lnTo>
                      <a:pt x="7855" y="18514"/>
                    </a:lnTo>
                    <a:lnTo>
                      <a:pt x="9818" y="18514"/>
                    </a:lnTo>
                    <a:lnTo>
                      <a:pt x="7855" y="18514"/>
                    </a:lnTo>
                    <a:lnTo>
                      <a:pt x="9818" y="15429"/>
                    </a:lnTo>
                    <a:lnTo>
                      <a:pt x="11782" y="15429"/>
                    </a:lnTo>
                    <a:lnTo>
                      <a:pt x="15709" y="15429"/>
                    </a:lnTo>
                    <a:lnTo>
                      <a:pt x="15709" y="18514"/>
                    </a:lnTo>
                    <a:lnTo>
                      <a:pt x="17673" y="21600"/>
                    </a:lnTo>
                    <a:lnTo>
                      <a:pt x="19636" y="21600"/>
                    </a:lnTo>
                    <a:lnTo>
                      <a:pt x="21600" y="18514"/>
                    </a:lnTo>
                    <a:lnTo>
                      <a:pt x="21600" y="15429"/>
                    </a:lnTo>
                    <a:lnTo>
                      <a:pt x="19636" y="12343"/>
                    </a:lnTo>
                    <a:lnTo>
                      <a:pt x="17673" y="12343"/>
                    </a:lnTo>
                    <a:lnTo>
                      <a:pt x="17673" y="15429"/>
                    </a:lnTo>
                    <a:lnTo>
                      <a:pt x="15709" y="12343"/>
                    </a:lnTo>
                    <a:lnTo>
                      <a:pt x="15709" y="9257"/>
                    </a:lnTo>
                    <a:lnTo>
                      <a:pt x="13745" y="9257"/>
                    </a:lnTo>
                    <a:lnTo>
                      <a:pt x="13745" y="6171"/>
                    </a:lnTo>
                    <a:lnTo>
                      <a:pt x="11782" y="6171"/>
                    </a:lnTo>
                    <a:lnTo>
                      <a:pt x="9818" y="9257"/>
                    </a:lnTo>
                    <a:lnTo>
                      <a:pt x="7855" y="9257"/>
                    </a:lnTo>
                    <a:lnTo>
                      <a:pt x="7855" y="6171"/>
                    </a:lnTo>
                    <a:lnTo>
                      <a:pt x="9818" y="6171"/>
                    </a:lnTo>
                    <a:lnTo>
                      <a:pt x="7855" y="3086"/>
                    </a:lnTo>
                    <a:lnTo>
                      <a:pt x="5891" y="3086"/>
                    </a:lnTo>
                    <a:lnTo>
                      <a:pt x="5891" y="0"/>
                    </a:lnTo>
                    <a:lnTo>
                      <a:pt x="3927" y="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03" name="Shape 103"/>
              <p:cNvSpPr/>
              <p:nvPr/>
            </p:nvSpPr>
            <p:spPr>
              <a:xfrm>
                <a:off x="158335" y="1520055"/>
                <a:ext cx="12701" cy="35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2400"/>
                    </a:moveTo>
                    <a:lnTo>
                      <a:pt x="8640" y="2400"/>
                    </a:lnTo>
                    <a:lnTo>
                      <a:pt x="8640" y="4800"/>
                    </a:lnTo>
                    <a:lnTo>
                      <a:pt x="8640" y="7200"/>
                    </a:lnTo>
                    <a:lnTo>
                      <a:pt x="8640" y="9600"/>
                    </a:lnTo>
                    <a:lnTo>
                      <a:pt x="4320" y="9600"/>
                    </a:lnTo>
                    <a:lnTo>
                      <a:pt x="0" y="9600"/>
                    </a:lnTo>
                    <a:lnTo>
                      <a:pt x="0" y="12000"/>
                    </a:lnTo>
                    <a:lnTo>
                      <a:pt x="4320" y="14400"/>
                    </a:lnTo>
                    <a:lnTo>
                      <a:pt x="4320" y="16800"/>
                    </a:lnTo>
                    <a:lnTo>
                      <a:pt x="8640" y="16800"/>
                    </a:lnTo>
                    <a:lnTo>
                      <a:pt x="12960" y="19200"/>
                    </a:lnTo>
                    <a:lnTo>
                      <a:pt x="17280" y="21600"/>
                    </a:lnTo>
                    <a:lnTo>
                      <a:pt x="21600" y="21600"/>
                    </a:lnTo>
                    <a:lnTo>
                      <a:pt x="21600" y="19200"/>
                    </a:lnTo>
                    <a:lnTo>
                      <a:pt x="17280" y="19200"/>
                    </a:lnTo>
                    <a:lnTo>
                      <a:pt x="12960" y="16800"/>
                    </a:lnTo>
                    <a:lnTo>
                      <a:pt x="8640" y="14400"/>
                    </a:lnTo>
                    <a:lnTo>
                      <a:pt x="8640" y="12000"/>
                    </a:lnTo>
                    <a:lnTo>
                      <a:pt x="12960" y="12000"/>
                    </a:lnTo>
                    <a:lnTo>
                      <a:pt x="17280" y="14400"/>
                    </a:lnTo>
                    <a:lnTo>
                      <a:pt x="21600" y="14400"/>
                    </a:lnTo>
                    <a:lnTo>
                      <a:pt x="21600" y="12000"/>
                    </a:lnTo>
                    <a:lnTo>
                      <a:pt x="17280" y="9600"/>
                    </a:lnTo>
                    <a:lnTo>
                      <a:pt x="17280" y="7200"/>
                    </a:lnTo>
                    <a:lnTo>
                      <a:pt x="17280" y="4800"/>
                    </a:lnTo>
                    <a:lnTo>
                      <a:pt x="17280" y="2400"/>
                    </a:lnTo>
                    <a:lnTo>
                      <a:pt x="17280" y="0"/>
                    </a:lnTo>
                    <a:lnTo>
                      <a:pt x="12960" y="0"/>
                    </a:lnTo>
                    <a:lnTo>
                      <a:pt x="12960" y="24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04" name="Shape 104"/>
              <p:cNvSpPr/>
              <p:nvPr/>
            </p:nvSpPr>
            <p:spPr>
              <a:xfrm>
                <a:off x="192661" y="1583503"/>
                <a:ext cx="21575" cy="7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000" y="0"/>
                    </a:lnTo>
                    <a:lnTo>
                      <a:pt x="10800" y="0"/>
                    </a:lnTo>
                    <a:lnTo>
                      <a:pt x="3600" y="0"/>
                    </a:lnTo>
                    <a:lnTo>
                      <a:pt x="0" y="0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3600" y="21600"/>
                    </a:lnTo>
                    <a:lnTo>
                      <a:pt x="7200" y="21600"/>
                    </a:lnTo>
                    <a:lnTo>
                      <a:pt x="10800" y="21600"/>
                    </a:lnTo>
                    <a:lnTo>
                      <a:pt x="14400" y="10800"/>
                    </a:lnTo>
                    <a:lnTo>
                      <a:pt x="18000" y="10800"/>
                    </a:lnTo>
                    <a:lnTo>
                      <a:pt x="21600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05" name="Shape 105"/>
              <p:cNvSpPr/>
              <p:nvPr/>
            </p:nvSpPr>
            <p:spPr>
              <a:xfrm>
                <a:off x="191868" y="1587788"/>
                <a:ext cx="68319" cy="35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800"/>
                    </a:moveTo>
                    <a:lnTo>
                      <a:pt x="0" y="7200"/>
                    </a:lnTo>
                    <a:lnTo>
                      <a:pt x="1137" y="9600"/>
                    </a:lnTo>
                    <a:lnTo>
                      <a:pt x="2274" y="9600"/>
                    </a:lnTo>
                    <a:lnTo>
                      <a:pt x="3411" y="7200"/>
                    </a:lnTo>
                    <a:lnTo>
                      <a:pt x="4547" y="7200"/>
                    </a:lnTo>
                    <a:lnTo>
                      <a:pt x="5684" y="7200"/>
                    </a:lnTo>
                    <a:lnTo>
                      <a:pt x="4547" y="9600"/>
                    </a:lnTo>
                    <a:lnTo>
                      <a:pt x="3411" y="9600"/>
                    </a:lnTo>
                    <a:lnTo>
                      <a:pt x="3411" y="12000"/>
                    </a:lnTo>
                    <a:lnTo>
                      <a:pt x="4547" y="12000"/>
                    </a:lnTo>
                    <a:lnTo>
                      <a:pt x="5684" y="14400"/>
                    </a:lnTo>
                    <a:lnTo>
                      <a:pt x="5684" y="16800"/>
                    </a:lnTo>
                    <a:lnTo>
                      <a:pt x="6821" y="16800"/>
                    </a:lnTo>
                    <a:lnTo>
                      <a:pt x="9095" y="16800"/>
                    </a:lnTo>
                    <a:lnTo>
                      <a:pt x="9095" y="14400"/>
                    </a:lnTo>
                    <a:lnTo>
                      <a:pt x="6821" y="12000"/>
                    </a:lnTo>
                    <a:lnTo>
                      <a:pt x="6821" y="9600"/>
                    </a:lnTo>
                    <a:lnTo>
                      <a:pt x="6821" y="7200"/>
                    </a:lnTo>
                    <a:lnTo>
                      <a:pt x="9095" y="7200"/>
                    </a:lnTo>
                    <a:lnTo>
                      <a:pt x="10232" y="9600"/>
                    </a:lnTo>
                    <a:lnTo>
                      <a:pt x="11368" y="9600"/>
                    </a:lnTo>
                    <a:lnTo>
                      <a:pt x="11368" y="12000"/>
                    </a:lnTo>
                    <a:lnTo>
                      <a:pt x="12505" y="12000"/>
                    </a:lnTo>
                    <a:lnTo>
                      <a:pt x="12505" y="14400"/>
                    </a:lnTo>
                    <a:lnTo>
                      <a:pt x="13642" y="16800"/>
                    </a:lnTo>
                    <a:lnTo>
                      <a:pt x="13642" y="14400"/>
                    </a:lnTo>
                    <a:lnTo>
                      <a:pt x="14779" y="14400"/>
                    </a:lnTo>
                    <a:lnTo>
                      <a:pt x="15916" y="14400"/>
                    </a:lnTo>
                    <a:lnTo>
                      <a:pt x="17053" y="16800"/>
                    </a:lnTo>
                    <a:lnTo>
                      <a:pt x="18189" y="16800"/>
                    </a:lnTo>
                    <a:lnTo>
                      <a:pt x="18189" y="19200"/>
                    </a:lnTo>
                    <a:lnTo>
                      <a:pt x="19326" y="19200"/>
                    </a:lnTo>
                    <a:lnTo>
                      <a:pt x="20463" y="21600"/>
                    </a:lnTo>
                    <a:lnTo>
                      <a:pt x="21600" y="21600"/>
                    </a:lnTo>
                    <a:lnTo>
                      <a:pt x="20463" y="19200"/>
                    </a:lnTo>
                    <a:lnTo>
                      <a:pt x="20463" y="16800"/>
                    </a:lnTo>
                    <a:lnTo>
                      <a:pt x="19326" y="14400"/>
                    </a:lnTo>
                    <a:lnTo>
                      <a:pt x="19326" y="12000"/>
                    </a:lnTo>
                    <a:lnTo>
                      <a:pt x="18189" y="12000"/>
                    </a:lnTo>
                    <a:lnTo>
                      <a:pt x="15916" y="12000"/>
                    </a:lnTo>
                    <a:lnTo>
                      <a:pt x="14779" y="12000"/>
                    </a:lnTo>
                    <a:lnTo>
                      <a:pt x="14779" y="9600"/>
                    </a:lnTo>
                    <a:lnTo>
                      <a:pt x="15916" y="9600"/>
                    </a:lnTo>
                    <a:lnTo>
                      <a:pt x="17053" y="9600"/>
                    </a:lnTo>
                    <a:lnTo>
                      <a:pt x="18189" y="9600"/>
                    </a:lnTo>
                    <a:lnTo>
                      <a:pt x="18189" y="7200"/>
                    </a:lnTo>
                    <a:lnTo>
                      <a:pt x="17053" y="7200"/>
                    </a:lnTo>
                    <a:lnTo>
                      <a:pt x="15916" y="7200"/>
                    </a:lnTo>
                    <a:lnTo>
                      <a:pt x="13642" y="4800"/>
                    </a:lnTo>
                    <a:lnTo>
                      <a:pt x="12505" y="4800"/>
                    </a:lnTo>
                    <a:lnTo>
                      <a:pt x="11368" y="4800"/>
                    </a:lnTo>
                    <a:lnTo>
                      <a:pt x="10232" y="2400"/>
                    </a:lnTo>
                    <a:lnTo>
                      <a:pt x="11368" y="2400"/>
                    </a:lnTo>
                    <a:lnTo>
                      <a:pt x="12505" y="2400"/>
                    </a:lnTo>
                    <a:lnTo>
                      <a:pt x="13642" y="4800"/>
                    </a:lnTo>
                    <a:lnTo>
                      <a:pt x="14779" y="4800"/>
                    </a:lnTo>
                    <a:lnTo>
                      <a:pt x="17053" y="4800"/>
                    </a:lnTo>
                    <a:lnTo>
                      <a:pt x="17053" y="2400"/>
                    </a:lnTo>
                    <a:lnTo>
                      <a:pt x="17053" y="0"/>
                    </a:lnTo>
                    <a:lnTo>
                      <a:pt x="15916" y="0"/>
                    </a:lnTo>
                    <a:lnTo>
                      <a:pt x="14779" y="0"/>
                    </a:lnTo>
                    <a:lnTo>
                      <a:pt x="12505" y="0"/>
                    </a:lnTo>
                    <a:lnTo>
                      <a:pt x="11368" y="0"/>
                    </a:lnTo>
                    <a:lnTo>
                      <a:pt x="10232" y="0"/>
                    </a:lnTo>
                    <a:lnTo>
                      <a:pt x="9095" y="0"/>
                    </a:lnTo>
                    <a:lnTo>
                      <a:pt x="7958" y="0"/>
                    </a:lnTo>
                    <a:lnTo>
                      <a:pt x="6821" y="2400"/>
                    </a:lnTo>
                    <a:lnTo>
                      <a:pt x="5684" y="2400"/>
                    </a:lnTo>
                    <a:lnTo>
                      <a:pt x="4547" y="2400"/>
                    </a:lnTo>
                    <a:lnTo>
                      <a:pt x="3411" y="4800"/>
                    </a:lnTo>
                    <a:lnTo>
                      <a:pt x="1137" y="4800"/>
                    </a:lnTo>
                    <a:lnTo>
                      <a:pt x="0" y="48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06" name="Shape 106"/>
              <p:cNvSpPr/>
              <p:nvPr/>
            </p:nvSpPr>
            <p:spPr>
              <a:xfrm>
                <a:off x="240577" y="1582114"/>
                <a:ext cx="43149" cy="19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8640"/>
                    </a:moveTo>
                    <a:lnTo>
                      <a:pt x="3600" y="12960"/>
                    </a:lnTo>
                    <a:lnTo>
                      <a:pt x="5400" y="17280"/>
                    </a:lnTo>
                    <a:lnTo>
                      <a:pt x="7200" y="17280"/>
                    </a:lnTo>
                    <a:lnTo>
                      <a:pt x="9000" y="17280"/>
                    </a:lnTo>
                    <a:lnTo>
                      <a:pt x="10800" y="17280"/>
                    </a:lnTo>
                    <a:lnTo>
                      <a:pt x="9000" y="17280"/>
                    </a:lnTo>
                    <a:lnTo>
                      <a:pt x="10800" y="17280"/>
                    </a:lnTo>
                    <a:lnTo>
                      <a:pt x="12600" y="17280"/>
                    </a:lnTo>
                    <a:lnTo>
                      <a:pt x="14400" y="17280"/>
                    </a:lnTo>
                    <a:lnTo>
                      <a:pt x="16200" y="17280"/>
                    </a:lnTo>
                    <a:lnTo>
                      <a:pt x="16200" y="21600"/>
                    </a:lnTo>
                    <a:lnTo>
                      <a:pt x="18000" y="21600"/>
                    </a:lnTo>
                    <a:lnTo>
                      <a:pt x="19800" y="21600"/>
                    </a:lnTo>
                    <a:lnTo>
                      <a:pt x="19800" y="17280"/>
                    </a:lnTo>
                    <a:lnTo>
                      <a:pt x="21600" y="17280"/>
                    </a:lnTo>
                    <a:lnTo>
                      <a:pt x="21600" y="12960"/>
                    </a:lnTo>
                    <a:lnTo>
                      <a:pt x="19800" y="8640"/>
                    </a:lnTo>
                    <a:lnTo>
                      <a:pt x="19800" y="4320"/>
                    </a:lnTo>
                    <a:lnTo>
                      <a:pt x="18000" y="4320"/>
                    </a:lnTo>
                    <a:lnTo>
                      <a:pt x="16200" y="0"/>
                    </a:lnTo>
                    <a:lnTo>
                      <a:pt x="12600" y="0"/>
                    </a:lnTo>
                    <a:lnTo>
                      <a:pt x="10800" y="0"/>
                    </a:lnTo>
                    <a:lnTo>
                      <a:pt x="9000" y="0"/>
                    </a:lnTo>
                    <a:lnTo>
                      <a:pt x="5400" y="0"/>
                    </a:lnTo>
                    <a:lnTo>
                      <a:pt x="3600" y="0"/>
                    </a:lnTo>
                    <a:lnTo>
                      <a:pt x="1800" y="0"/>
                    </a:lnTo>
                    <a:lnTo>
                      <a:pt x="0" y="0"/>
                    </a:lnTo>
                    <a:lnTo>
                      <a:pt x="0" y="4320"/>
                    </a:lnTo>
                    <a:lnTo>
                      <a:pt x="1800" y="4320"/>
                    </a:lnTo>
                    <a:lnTo>
                      <a:pt x="3600" y="4320"/>
                    </a:lnTo>
                    <a:lnTo>
                      <a:pt x="3600" y="864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07" name="Shape 107"/>
              <p:cNvSpPr/>
              <p:nvPr/>
            </p:nvSpPr>
            <p:spPr>
              <a:xfrm>
                <a:off x="144956" y="1461241"/>
                <a:ext cx="89893" cy="125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0"/>
                    </a:moveTo>
                    <a:lnTo>
                      <a:pt x="20736" y="675"/>
                    </a:lnTo>
                    <a:lnTo>
                      <a:pt x="19008" y="1350"/>
                    </a:lnTo>
                    <a:lnTo>
                      <a:pt x="17280" y="1350"/>
                    </a:lnTo>
                    <a:lnTo>
                      <a:pt x="16416" y="1350"/>
                    </a:lnTo>
                    <a:lnTo>
                      <a:pt x="15552" y="675"/>
                    </a:lnTo>
                    <a:lnTo>
                      <a:pt x="15552" y="0"/>
                    </a:lnTo>
                    <a:lnTo>
                      <a:pt x="13824" y="0"/>
                    </a:lnTo>
                    <a:lnTo>
                      <a:pt x="12960" y="1350"/>
                    </a:lnTo>
                    <a:lnTo>
                      <a:pt x="12960" y="2025"/>
                    </a:lnTo>
                    <a:lnTo>
                      <a:pt x="11232" y="2700"/>
                    </a:lnTo>
                    <a:lnTo>
                      <a:pt x="10368" y="2700"/>
                    </a:lnTo>
                    <a:lnTo>
                      <a:pt x="9504" y="2025"/>
                    </a:lnTo>
                    <a:lnTo>
                      <a:pt x="6912" y="2025"/>
                    </a:lnTo>
                    <a:lnTo>
                      <a:pt x="8640" y="2700"/>
                    </a:lnTo>
                    <a:lnTo>
                      <a:pt x="8640" y="3375"/>
                    </a:lnTo>
                    <a:lnTo>
                      <a:pt x="9504" y="4050"/>
                    </a:lnTo>
                    <a:lnTo>
                      <a:pt x="9504" y="4725"/>
                    </a:lnTo>
                    <a:lnTo>
                      <a:pt x="8640" y="4725"/>
                    </a:lnTo>
                    <a:lnTo>
                      <a:pt x="7776" y="4050"/>
                    </a:lnTo>
                    <a:lnTo>
                      <a:pt x="6912" y="4725"/>
                    </a:lnTo>
                    <a:lnTo>
                      <a:pt x="6912" y="5400"/>
                    </a:lnTo>
                    <a:lnTo>
                      <a:pt x="6912" y="6750"/>
                    </a:lnTo>
                    <a:lnTo>
                      <a:pt x="6912" y="7425"/>
                    </a:lnTo>
                    <a:lnTo>
                      <a:pt x="7776" y="7425"/>
                    </a:lnTo>
                    <a:lnTo>
                      <a:pt x="9504" y="8100"/>
                    </a:lnTo>
                    <a:lnTo>
                      <a:pt x="10368" y="7425"/>
                    </a:lnTo>
                    <a:lnTo>
                      <a:pt x="12096" y="7425"/>
                    </a:lnTo>
                    <a:lnTo>
                      <a:pt x="13824" y="7425"/>
                    </a:lnTo>
                    <a:lnTo>
                      <a:pt x="15552" y="7425"/>
                    </a:lnTo>
                    <a:lnTo>
                      <a:pt x="15552" y="8100"/>
                    </a:lnTo>
                    <a:lnTo>
                      <a:pt x="15552" y="9450"/>
                    </a:lnTo>
                    <a:lnTo>
                      <a:pt x="13824" y="9450"/>
                    </a:lnTo>
                    <a:lnTo>
                      <a:pt x="11232" y="10125"/>
                    </a:lnTo>
                    <a:lnTo>
                      <a:pt x="9504" y="10125"/>
                    </a:lnTo>
                    <a:lnTo>
                      <a:pt x="9504" y="10800"/>
                    </a:lnTo>
                    <a:lnTo>
                      <a:pt x="9504" y="12150"/>
                    </a:lnTo>
                    <a:lnTo>
                      <a:pt x="10368" y="13500"/>
                    </a:lnTo>
                    <a:lnTo>
                      <a:pt x="10368" y="14175"/>
                    </a:lnTo>
                    <a:lnTo>
                      <a:pt x="12096" y="14850"/>
                    </a:lnTo>
                    <a:lnTo>
                      <a:pt x="13824" y="14850"/>
                    </a:lnTo>
                    <a:lnTo>
                      <a:pt x="15552" y="15525"/>
                    </a:lnTo>
                    <a:lnTo>
                      <a:pt x="15552" y="16200"/>
                    </a:lnTo>
                    <a:lnTo>
                      <a:pt x="14688" y="16200"/>
                    </a:lnTo>
                    <a:lnTo>
                      <a:pt x="13824" y="16200"/>
                    </a:lnTo>
                    <a:lnTo>
                      <a:pt x="12960" y="15525"/>
                    </a:lnTo>
                    <a:lnTo>
                      <a:pt x="11232" y="15525"/>
                    </a:lnTo>
                    <a:lnTo>
                      <a:pt x="11232" y="16200"/>
                    </a:lnTo>
                    <a:lnTo>
                      <a:pt x="10368" y="15525"/>
                    </a:lnTo>
                    <a:lnTo>
                      <a:pt x="9504" y="14850"/>
                    </a:lnTo>
                    <a:lnTo>
                      <a:pt x="8640" y="15525"/>
                    </a:lnTo>
                    <a:lnTo>
                      <a:pt x="8640" y="16200"/>
                    </a:lnTo>
                    <a:lnTo>
                      <a:pt x="10368" y="16200"/>
                    </a:lnTo>
                    <a:lnTo>
                      <a:pt x="9504" y="16200"/>
                    </a:lnTo>
                    <a:lnTo>
                      <a:pt x="8640" y="16875"/>
                    </a:lnTo>
                    <a:lnTo>
                      <a:pt x="7776" y="16200"/>
                    </a:lnTo>
                    <a:lnTo>
                      <a:pt x="6912" y="15525"/>
                    </a:lnTo>
                    <a:lnTo>
                      <a:pt x="5184" y="14850"/>
                    </a:lnTo>
                    <a:lnTo>
                      <a:pt x="2592" y="13500"/>
                    </a:lnTo>
                    <a:lnTo>
                      <a:pt x="2592" y="14850"/>
                    </a:lnTo>
                    <a:lnTo>
                      <a:pt x="4320" y="15525"/>
                    </a:lnTo>
                    <a:lnTo>
                      <a:pt x="5184" y="16200"/>
                    </a:lnTo>
                    <a:lnTo>
                      <a:pt x="4320" y="16200"/>
                    </a:lnTo>
                    <a:lnTo>
                      <a:pt x="3456" y="16200"/>
                    </a:lnTo>
                    <a:lnTo>
                      <a:pt x="1728" y="16200"/>
                    </a:lnTo>
                    <a:lnTo>
                      <a:pt x="1728" y="16875"/>
                    </a:lnTo>
                    <a:lnTo>
                      <a:pt x="0" y="16875"/>
                    </a:lnTo>
                    <a:lnTo>
                      <a:pt x="0" y="17550"/>
                    </a:lnTo>
                    <a:lnTo>
                      <a:pt x="0" y="18225"/>
                    </a:lnTo>
                    <a:lnTo>
                      <a:pt x="0" y="18900"/>
                    </a:lnTo>
                    <a:lnTo>
                      <a:pt x="1728" y="18900"/>
                    </a:lnTo>
                    <a:lnTo>
                      <a:pt x="1728" y="18225"/>
                    </a:lnTo>
                    <a:lnTo>
                      <a:pt x="2592" y="18900"/>
                    </a:lnTo>
                    <a:lnTo>
                      <a:pt x="4320" y="18900"/>
                    </a:lnTo>
                    <a:lnTo>
                      <a:pt x="3456" y="18900"/>
                    </a:lnTo>
                    <a:lnTo>
                      <a:pt x="2592" y="19575"/>
                    </a:lnTo>
                    <a:lnTo>
                      <a:pt x="4320" y="19575"/>
                    </a:lnTo>
                    <a:lnTo>
                      <a:pt x="3456" y="20250"/>
                    </a:lnTo>
                    <a:lnTo>
                      <a:pt x="4320" y="20250"/>
                    </a:lnTo>
                    <a:lnTo>
                      <a:pt x="5184" y="19575"/>
                    </a:lnTo>
                    <a:lnTo>
                      <a:pt x="6912" y="20250"/>
                    </a:lnTo>
                    <a:lnTo>
                      <a:pt x="8640" y="20250"/>
                    </a:lnTo>
                    <a:lnTo>
                      <a:pt x="10368" y="20250"/>
                    </a:lnTo>
                    <a:lnTo>
                      <a:pt x="12096" y="20250"/>
                    </a:lnTo>
                    <a:lnTo>
                      <a:pt x="13824" y="20250"/>
                    </a:lnTo>
                    <a:lnTo>
                      <a:pt x="16416" y="20250"/>
                    </a:lnTo>
                    <a:lnTo>
                      <a:pt x="18144" y="21600"/>
                    </a:lnTo>
                    <a:lnTo>
                      <a:pt x="19008" y="20925"/>
                    </a:lnTo>
                    <a:lnTo>
                      <a:pt x="20736" y="20925"/>
                    </a:lnTo>
                    <a:lnTo>
                      <a:pt x="19872" y="20250"/>
                    </a:lnTo>
                    <a:lnTo>
                      <a:pt x="21600" y="20250"/>
                    </a:lnTo>
                    <a:lnTo>
                      <a:pt x="21600" y="20925"/>
                    </a:lnTo>
                    <a:lnTo>
                      <a:pt x="21600" y="20250"/>
                    </a:lnTo>
                    <a:lnTo>
                      <a:pt x="21600" y="19575"/>
                    </a:lnTo>
                    <a:lnTo>
                      <a:pt x="21600" y="18900"/>
                    </a:lnTo>
                    <a:lnTo>
                      <a:pt x="21600" y="16200"/>
                    </a:lnTo>
                    <a:lnTo>
                      <a:pt x="21600" y="12150"/>
                    </a:lnTo>
                    <a:lnTo>
                      <a:pt x="21600" y="8775"/>
                    </a:lnTo>
                    <a:lnTo>
                      <a:pt x="21600" y="4725"/>
                    </a:lnTo>
                    <a:lnTo>
                      <a:pt x="21600" y="4050"/>
                    </a:lnTo>
                    <a:lnTo>
                      <a:pt x="21600" y="135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109" name="Shape 109"/>
            <p:cNvSpPr/>
            <p:nvPr/>
          </p:nvSpPr>
          <p:spPr>
            <a:xfrm>
              <a:off x="10606540" y="5043695"/>
              <a:ext cx="55640" cy="75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91" y="1137"/>
                  </a:moveTo>
                  <a:lnTo>
                    <a:pt x="15709" y="1137"/>
                  </a:lnTo>
                  <a:lnTo>
                    <a:pt x="14727" y="1137"/>
                  </a:lnTo>
                  <a:lnTo>
                    <a:pt x="12764" y="2274"/>
                  </a:lnTo>
                  <a:lnTo>
                    <a:pt x="11782" y="2274"/>
                  </a:lnTo>
                  <a:lnTo>
                    <a:pt x="9818" y="2274"/>
                  </a:lnTo>
                  <a:lnTo>
                    <a:pt x="8836" y="2274"/>
                  </a:lnTo>
                  <a:lnTo>
                    <a:pt x="6873" y="3411"/>
                  </a:lnTo>
                  <a:lnTo>
                    <a:pt x="4909" y="4547"/>
                  </a:lnTo>
                  <a:lnTo>
                    <a:pt x="4909" y="5684"/>
                  </a:lnTo>
                  <a:lnTo>
                    <a:pt x="3927" y="6821"/>
                  </a:lnTo>
                  <a:lnTo>
                    <a:pt x="982" y="9095"/>
                  </a:lnTo>
                  <a:lnTo>
                    <a:pt x="0" y="10232"/>
                  </a:lnTo>
                  <a:lnTo>
                    <a:pt x="0" y="11368"/>
                  </a:lnTo>
                  <a:lnTo>
                    <a:pt x="0" y="13642"/>
                  </a:lnTo>
                  <a:lnTo>
                    <a:pt x="982" y="17053"/>
                  </a:lnTo>
                  <a:lnTo>
                    <a:pt x="1964" y="19326"/>
                  </a:lnTo>
                  <a:lnTo>
                    <a:pt x="4909" y="20463"/>
                  </a:lnTo>
                  <a:lnTo>
                    <a:pt x="6873" y="20463"/>
                  </a:lnTo>
                  <a:lnTo>
                    <a:pt x="7855" y="21600"/>
                  </a:lnTo>
                  <a:lnTo>
                    <a:pt x="8836" y="21600"/>
                  </a:lnTo>
                  <a:lnTo>
                    <a:pt x="9818" y="21600"/>
                  </a:lnTo>
                  <a:lnTo>
                    <a:pt x="10800" y="21600"/>
                  </a:lnTo>
                  <a:lnTo>
                    <a:pt x="11782" y="19326"/>
                  </a:lnTo>
                  <a:lnTo>
                    <a:pt x="12764" y="19326"/>
                  </a:lnTo>
                  <a:lnTo>
                    <a:pt x="13745" y="18189"/>
                  </a:lnTo>
                  <a:lnTo>
                    <a:pt x="15709" y="17053"/>
                  </a:lnTo>
                  <a:lnTo>
                    <a:pt x="16691" y="15916"/>
                  </a:lnTo>
                  <a:lnTo>
                    <a:pt x="16691" y="13642"/>
                  </a:lnTo>
                  <a:lnTo>
                    <a:pt x="17673" y="12505"/>
                  </a:lnTo>
                  <a:lnTo>
                    <a:pt x="18655" y="10232"/>
                  </a:lnTo>
                  <a:lnTo>
                    <a:pt x="19636" y="7958"/>
                  </a:lnTo>
                  <a:lnTo>
                    <a:pt x="21600" y="5684"/>
                  </a:lnTo>
                  <a:lnTo>
                    <a:pt x="21600" y="4547"/>
                  </a:lnTo>
                  <a:lnTo>
                    <a:pt x="20618" y="2274"/>
                  </a:lnTo>
                  <a:lnTo>
                    <a:pt x="18655" y="1137"/>
                  </a:lnTo>
                  <a:lnTo>
                    <a:pt x="17673" y="0"/>
                  </a:lnTo>
                  <a:lnTo>
                    <a:pt x="16691" y="1137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4561824" y="5336235"/>
              <a:ext cx="381521" cy="605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93" y="5049"/>
                  </a:moveTo>
                  <a:lnTo>
                    <a:pt x="2893" y="5190"/>
                  </a:lnTo>
                  <a:lnTo>
                    <a:pt x="3086" y="5190"/>
                  </a:lnTo>
                  <a:lnTo>
                    <a:pt x="3279" y="5330"/>
                  </a:lnTo>
                  <a:lnTo>
                    <a:pt x="3279" y="5470"/>
                  </a:lnTo>
                  <a:lnTo>
                    <a:pt x="3471" y="5470"/>
                  </a:lnTo>
                  <a:lnTo>
                    <a:pt x="3471" y="5610"/>
                  </a:lnTo>
                  <a:lnTo>
                    <a:pt x="3664" y="5751"/>
                  </a:lnTo>
                  <a:lnTo>
                    <a:pt x="3857" y="5751"/>
                  </a:lnTo>
                  <a:lnTo>
                    <a:pt x="3857" y="5891"/>
                  </a:lnTo>
                  <a:lnTo>
                    <a:pt x="3857" y="5751"/>
                  </a:lnTo>
                  <a:lnTo>
                    <a:pt x="3857" y="5610"/>
                  </a:lnTo>
                  <a:lnTo>
                    <a:pt x="3857" y="5330"/>
                  </a:lnTo>
                  <a:lnTo>
                    <a:pt x="3857" y="5190"/>
                  </a:lnTo>
                  <a:lnTo>
                    <a:pt x="3664" y="5049"/>
                  </a:lnTo>
                  <a:lnTo>
                    <a:pt x="3857" y="5049"/>
                  </a:lnTo>
                  <a:lnTo>
                    <a:pt x="3857" y="4909"/>
                  </a:lnTo>
                  <a:lnTo>
                    <a:pt x="4050" y="4909"/>
                  </a:lnTo>
                  <a:lnTo>
                    <a:pt x="4243" y="4769"/>
                  </a:lnTo>
                  <a:lnTo>
                    <a:pt x="4436" y="4769"/>
                  </a:lnTo>
                  <a:lnTo>
                    <a:pt x="4436" y="4629"/>
                  </a:lnTo>
                  <a:lnTo>
                    <a:pt x="4629" y="4488"/>
                  </a:lnTo>
                  <a:lnTo>
                    <a:pt x="4821" y="4488"/>
                  </a:lnTo>
                  <a:lnTo>
                    <a:pt x="5014" y="4208"/>
                  </a:lnTo>
                  <a:lnTo>
                    <a:pt x="5014" y="4068"/>
                  </a:lnTo>
                  <a:lnTo>
                    <a:pt x="5207" y="4068"/>
                  </a:lnTo>
                  <a:lnTo>
                    <a:pt x="5593" y="3927"/>
                  </a:lnTo>
                  <a:lnTo>
                    <a:pt x="5786" y="3927"/>
                  </a:lnTo>
                  <a:lnTo>
                    <a:pt x="5786" y="3787"/>
                  </a:lnTo>
                  <a:lnTo>
                    <a:pt x="5786" y="3647"/>
                  </a:lnTo>
                  <a:lnTo>
                    <a:pt x="5786" y="3506"/>
                  </a:lnTo>
                  <a:lnTo>
                    <a:pt x="5786" y="3366"/>
                  </a:lnTo>
                  <a:lnTo>
                    <a:pt x="5979" y="3366"/>
                  </a:lnTo>
                  <a:lnTo>
                    <a:pt x="5979" y="3226"/>
                  </a:lnTo>
                  <a:lnTo>
                    <a:pt x="5979" y="3086"/>
                  </a:lnTo>
                  <a:lnTo>
                    <a:pt x="5979" y="2805"/>
                  </a:lnTo>
                  <a:lnTo>
                    <a:pt x="5979" y="2665"/>
                  </a:lnTo>
                  <a:lnTo>
                    <a:pt x="5979" y="2525"/>
                  </a:lnTo>
                  <a:lnTo>
                    <a:pt x="6171" y="2384"/>
                  </a:lnTo>
                  <a:lnTo>
                    <a:pt x="6364" y="2244"/>
                  </a:lnTo>
                  <a:lnTo>
                    <a:pt x="6557" y="2244"/>
                  </a:lnTo>
                  <a:lnTo>
                    <a:pt x="6750" y="2104"/>
                  </a:lnTo>
                  <a:lnTo>
                    <a:pt x="7136" y="1964"/>
                  </a:lnTo>
                  <a:lnTo>
                    <a:pt x="7329" y="1964"/>
                  </a:lnTo>
                  <a:lnTo>
                    <a:pt x="7521" y="1964"/>
                  </a:lnTo>
                  <a:lnTo>
                    <a:pt x="7714" y="1964"/>
                  </a:lnTo>
                  <a:lnTo>
                    <a:pt x="7907" y="1964"/>
                  </a:lnTo>
                  <a:lnTo>
                    <a:pt x="7907" y="2104"/>
                  </a:lnTo>
                  <a:lnTo>
                    <a:pt x="7907" y="2244"/>
                  </a:lnTo>
                  <a:lnTo>
                    <a:pt x="8100" y="2244"/>
                  </a:lnTo>
                  <a:lnTo>
                    <a:pt x="8100" y="2104"/>
                  </a:lnTo>
                  <a:lnTo>
                    <a:pt x="8293" y="1964"/>
                  </a:lnTo>
                  <a:lnTo>
                    <a:pt x="8293" y="1823"/>
                  </a:lnTo>
                  <a:lnTo>
                    <a:pt x="8293" y="1683"/>
                  </a:lnTo>
                  <a:lnTo>
                    <a:pt x="8486" y="1543"/>
                  </a:lnTo>
                  <a:lnTo>
                    <a:pt x="8679" y="1543"/>
                  </a:lnTo>
                  <a:lnTo>
                    <a:pt x="8871" y="1543"/>
                  </a:lnTo>
                  <a:lnTo>
                    <a:pt x="9064" y="1543"/>
                  </a:lnTo>
                  <a:lnTo>
                    <a:pt x="9257" y="1543"/>
                  </a:lnTo>
                  <a:lnTo>
                    <a:pt x="9450" y="1543"/>
                  </a:lnTo>
                  <a:lnTo>
                    <a:pt x="9643" y="1543"/>
                  </a:lnTo>
                  <a:lnTo>
                    <a:pt x="10029" y="1403"/>
                  </a:lnTo>
                  <a:lnTo>
                    <a:pt x="10221" y="1403"/>
                  </a:lnTo>
                  <a:lnTo>
                    <a:pt x="10414" y="1403"/>
                  </a:lnTo>
                  <a:lnTo>
                    <a:pt x="10414" y="1262"/>
                  </a:lnTo>
                  <a:lnTo>
                    <a:pt x="10800" y="1122"/>
                  </a:lnTo>
                  <a:lnTo>
                    <a:pt x="10993" y="1122"/>
                  </a:lnTo>
                  <a:lnTo>
                    <a:pt x="11186" y="982"/>
                  </a:lnTo>
                  <a:lnTo>
                    <a:pt x="11379" y="982"/>
                  </a:lnTo>
                  <a:lnTo>
                    <a:pt x="11571" y="842"/>
                  </a:lnTo>
                  <a:lnTo>
                    <a:pt x="11764" y="842"/>
                  </a:lnTo>
                  <a:lnTo>
                    <a:pt x="11957" y="842"/>
                  </a:lnTo>
                  <a:lnTo>
                    <a:pt x="12150" y="701"/>
                  </a:lnTo>
                  <a:lnTo>
                    <a:pt x="12343" y="561"/>
                  </a:lnTo>
                  <a:lnTo>
                    <a:pt x="12343" y="421"/>
                  </a:lnTo>
                  <a:lnTo>
                    <a:pt x="12343" y="281"/>
                  </a:lnTo>
                  <a:lnTo>
                    <a:pt x="12536" y="281"/>
                  </a:lnTo>
                  <a:lnTo>
                    <a:pt x="12729" y="281"/>
                  </a:lnTo>
                  <a:lnTo>
                    <a:pt x="12729" y="140"/>
                  </a:lnTo>
                  <a:lnTo>
                    <a:pt x="12921" y="140"/>
                  </a:lnTo>
                  <a:lnTo>
                    <a:pt x="13114" y="140"/>
                  </a:lnTo>
                  <a:lnTo>
                    <a:pt x="13114" y="0"/>
                  </a:lnTo>
                  <a:lnTo>
                    <a:pt x="13307" y="140"/>
                  </a:lnTo>
                  <a:lnTo>
                    <a:pt x="13693" y="140"/>
                  </a:lnTo>
                  <a:lnTo>
                    <a:pt x="13693" y="281"/>
                  </a:lnTo>
                  <a:lnTo>
                    <a:pt x="13886" y="281"/>
                  </a:lnTo>
                  <a:lnTo>
                    <a:pt x="13886" y="421"/>
                  </a:lnTo>
                  <a:lnTo>
                    <a:pt x="13886" y="561"/>
                  </a:lnTo>
                  <a:lnTo>
                    <a:pt x="13886" y="701"/>
                  </a:lnTo>
                  <a:lnTo>
                    <a:pt x="13693" y="701"/>
                  </a:lnTo>
                  <a:lnTo>
                    <a:pt x="13693" y="842"/>
                  </a:lnTo>
                  <a:lnTo>
                    <a:pt x="13307" y="842"/>
                  </a:lnTo>
                  <a:lnTo>
                    <a:pt x="13114" y="842"/>
                  </a:lnTo>
                  <a:lnTo>
                    <a:pt x="12921" y="982"/>
                  </a:lnTo>
                  <a:lnTo>
                    <a:pt x="12729" y="982"/>
                  </a:lnTo>
                  <a:lnTo>
                    <a:pt x="12536" y="1122"/>
                  </a:lnTo>
                  <a:lnTo>
                    <a:pt x="12343" y="1403"/>
                  </a:lnTo>
                  <a:lnTo>
                    <a:pt x="12150" y="1403"/>
                  </a:lnTo>
                  <a:lnTo>
                    <a:pt x="12150" y="1543"/>
                  </a:lnTo>
                  <a:lnTo>
                    <a:pt x="11957" y="1683"/>
                  </a:lnTo>
                  <a:lnTo>
                    <a:pt x="11571" y="1823"/>
                  </a:lnTo>
                  <a:lnTo>
                    <a:pt x="11571" y="1964"/>
                  </a:lnTo>
                  <a:lnTo>
                    <a:pt x="11379" y="2104"/>
                  </a:lnTo>
                  <a:lnTo>
                    <a:pt x="11186" y="2244"/>
                  </a:lnTo>
                  <a:lnTo>
                    <a:pt x="10993" y="2525"/>
                  </a:lnTo>
                  <a:lnTo>
                    <a:pt x="10993" y="2665"/>
                  </a:lnTo>
                  <a:lnTo>
                    <a:pt x="10800" y="2665"/>
                  </a:lnTo>
                  <a:lnTo>
                    <a:pt x="10800" y="2805"/>
                  </a:lnTo>
                  <a:lnTo>
                    <a:pt x="10800" y="3086"/>
                  </a:lnTo>
                  <a:lnTo>
                    <a:pt x="10800" y="3226"/>
                  </a:lnTo>
                  <a:lnTo>
                    <a:pt x="10607" y="3366"/>
                  </a:lnTo>
                  <a:lnTo>
                    <a:pt x="10607" y="3647"/>
                  </a:lnTo>
                  <a:lnTo>
                    <a:pt x="10414" y="3787"/>
                  </a:lnTo>
                  <a:lnTo>
                    <a:pt x="10221" y="3927"/>
                  </a:lnTo>
                  <a:lnTo>
                    <a:pt x="10221" y="4068"/>
                  </a:lnTo>
                  <a:lnTo>
                    <a:pt x="10029" y="4348"/>
                  </a:lnTo>
                  <a:lnTo>
                    <a:pt x="10221" y="4348"/>
                  </a:lnTo>
                  <a:lnTo>
                    <a:pt x="10414" y="4348"/>
                  </a:lnTo>
                  <a:lnTo>
                    <a:pt x="10607" y="4348"/>
                  </a:lnTo>
                  <a:lnTo>
                    <a:pt x="10800" y="4348"/>
                  </a:lnTo>
                  <a:lnTo>
                    <a:pt x="10993" y="4348"/>
                  </a:lnTo>
                  <a:lnTo>
                    <a:pt x="10993" y="4488"/>
                  </a:lnTo>
                  <a:lnTo>
                    <a:pt x="10993" y="4769"/>
                  </a:lnTo>
                  <a:lnTo>
                    <a:pt x="11186" y="4909"/>
                  </a:lnTo>
                  <a:lnTo>
                    <a:pt x="11186" y="5049"/>
                  </a:lnTo>
                  <a:lnTo>
                    <a:pt x="11379" y="5190"/>
                  </a:lnTo>
                  <a:lnTo>
                    <a:pt x="11571" y="5330"/>
                  </a:lnTo>
                  <a:lnTo>
                    <a:pt x="11764" y="5470"/>
                  </a:lnTo>
                  <a:lnTo>
                    <a:pt x="11764" y="5751"/>
                  </a:lnTo>
                  <a:lnTo>
                    <a:pt x="11764" y="5891"/>
                  </a:lnTo>
                  <a:lnTo>
                    <a:pt x="11764" y="6031"/>
                  </a:lnTo>
                  <a:lnTo>
                    <a:pt x="11764" y="6171"/>
                  </a:lnTo>
                  <a:lnTo>
                    <a:pt x="11764" y="6452"/>
                  </a:lnTo>
                  <a:lnTo>
                    <a:pt x="11764" y="6592"/>
                  </a:lnTo>
                  <a:lnTo>
                    <a:pt x="11957" y="6592"/>
                  </a:lnTo>
                  <a:lnTo>
                    <a:pt x="12343" y="6732"/>
                  </a:lnTo>
                  <a:lnTo>
                    <a:pt x="12343" y="6873"/>
                  </a:lnTo>
                  <a:lnTo>
                    <a:pt x="12536" y="6873"/>
                  </a:lnTo>
                  <a:lnTo>
                    <a:pt x="12729" y="7013"/>
                  </a:lnTo>
                  <a:lnTo>
                    <a:pt x="12921" y="7013"/>
                  </a:lnTo>
                  <a:lnTo>
                    <a:pt x="13114" y="7153"/>
                  </a:lnTo>
                  <a:lnTo>
                    <a:pt x="13307" y="7153"/>
                  </a:lnTo>
                  <a:lnTo>
                    <a:pt x="13500" y="7153"/>
                  </a:lnTo>
                  <a:lnTo>
                    <a:pt x="13693" y="7153"/>
                  </a:lnTo>
                  <a:lnTo>
                    <a:pt x="13886" y="7153"/>
                  </a:lnTo>
                  <a:lnTo>
                    <a:pt x="14079" y="7013"/>
                  </a:lnTo>
                  <a:lnTo>
                    <a:pt x="14464" y="7013"/>
                  </a:lnTo>
                  <a:lnTo>
                    <a:pt x="14657" y="7013"/>
                  </a:lnTo>
                  <a:lnTo>
                    <a:pt x="14850" y="7013"/>
                  </a:lnTo>
                  <a:lnTo>
                    <a:pt x="15043" y="7013"/>
                  </a:lnTo>
                  <a:lnTo>
                    <a:pt x="15236" y="7013"/>
                  </a:lnTo>
                  <a:lnTo>
                    <a:pt x="15429" y="7013"/>
                  </a:lnTo>
                  <a:lnTo>
                    <a:pt x="15429" y="7153"/>
                  </a:lnTo>
                  <a:lnTo>
                    <a:pt x="15621" y="7153"/>
                  </a:lnTo>
                  <a:lnTo>
                    <a:pt x="15814" y="7153"/>
                  </a:lnTo>
                  <a:lnTo>
                    <a:pt x="16007" y="7153"/>
                  </a:lnTo>
                  <a:lnTo>
                    <a:pt x="16007" y="7294"/>
                  </a:lnTo>
                  <a:lnTo>
                    <a:pt x="16200" y="7294"/>
                  </a:lnTo>
                  <a:lnTo>
                    <a:pt x="16200" y="7434"/>
                  </a:lnTo>
                  <a:lnTo>
                    <a:pt x="16200" y="7574"/>
                  </a:lnTo>
                  <a:lnTo>
                    <a:pt x="16393" y="7574"/>
                  </a:lnTo>
                  <a:lnTo>
                    <a:pt x="16393" y="7714"/>
                  </a:lnTo>
                  <a:lnTo>
                    <a:pt x="16586" y="7855"/>
                  </a:lnTo>
                  <a:lnTo>
                    <a:pt x="16779" y="7995"/>
                  </a:lnTo>
                  <a:lnTo>
                    <a:pt x="16779" y="8135"/>
                  </a:lnTo>
                  <a:lnTo>
                    <a:pt x="16971" y="8135"/>
                  </a:lnTo>
                  <a:lnTo>
                    <a:pt x="16971" y="8275"/>
                  </a:lnTo>
                  <a:lnTo>
                    <a:pt x="17164" y="8275"/>
                  </a:lnTo>
                  <a:lnTo>
                    <a:pt x="17357" y="8275"/>
                  </a:lnTo>
                  <a:lnTo>
                    <a:pt x="17550" y="8275"/>
                  </a:lnTo>
                  <a:lnTo>
                    <a:pt x="17743" y="8275"/>
                  </a:lnTo>
                  <a:lnTo>
                    <a:pt x="17936" y="8135"/>
                  </a:lnTo>
                  <a:lnTo>
                    <a:pt x="18129" y="8275"/>
                  </a:lnTo>
                  <a:lnTo>
                    <a:pt x="18321" y="8275"/>
                  </a:lnTo>
                  <a:lnTo>
                    <a:pt x="18514" y="8275"/>
                  </a:lnTo>
                  <a:lnTo>
                    <a:pt x="18707" y="8416"/>
                  </a:lnTo>
                  <a:lnTo>
                    <a:pt x="18900" y="8416"/>
                  </a:lnTo>
                  <a:lnTo>
                    <a:pt x="19093" y="8416"/>
                  </a:lnTo>
                  <a:lnTo>
                    <a:pt x="19286" y="8275"/>
                  </a:lnTo>
                  <a:lnTo>
                    <a:pt x="19479" y="8275"/>
                  </a:lnTo>
                  <a:lnTo>
                    <a:pt x="19671" y="8275"/>
                  </a:lnTo>
                  <a:lnTo>
                    <a:pt x="19864" y="8135"/>
                  </a:lnTo>
                  <a:lnTo>
                    <a:pt x="20057" y="8135"/>
                  </a:lnTo>
                  <a:lnTo>
                    <a:pt x="20250" y="8135"/>
                  </a:lnTo>
                  <a:lnTo>
                    <a:pt x="20443" y="8135"/>
                  </a:lnTo>
                  <a:lnTo>
                    <a:pt x="20636" y="8275"/>
                  </a:lnTo>
                  <a:lnTo>
                    <a:pt x="20636" y="8416"/>
                  </a:lnTo>
                  <a:lnTo>
                    <a:pt x="20636" y="8556"/>
                  </a:lnTo>
                  <a:lnTo>
                    <a:pt x="20443" y="8696"/>
                  </a:lnTo>
                  <a:lnTo>
                    <a:pt x="20250" y="8696"/>
                  </a:lnTo>
                  <a:lnTo>
                    <a:pt x="20250" y="8836"/>
                  </a:lnTo>
                  <a:lnTo>
                    <a:pt x="20250" y="8977"/>
                  </a:lnTo>
                  <a:lnTo>
                    <a:pt x="20250" y="9117"/>
                  </a:lnTo>
                  <a:lnTo>
                    <a:pt x="20250" y="9257"/>
                  </a:lnTo>
                  <a:lnTo>
                    <a:pt x="20057" y="9397"/>
                  </a:lnTo>
                  <a:lnTo>
                    <a:pt x="20057" y="9538"/>
                  </a:lnTo>
                  <a:lnTo>
                    <a:pt x="19864" y="9818"/>
                  </a:lnTo>
                  <a:lnTo>
                    <a:pt x="19864" y="9958"/>
                  </a:lnTo>
                  <a:lnTo>
                    <a:pt x="19864" y="10099"/>
                  </a:lnTo>
                  <a:lnTo>
                    <a:pt x="19864" y="10239"/>
                  </a:lnTo>
                  <a:lnTo>
                    <a:pt x="19864" y="10379"/>
                  </a:lnTo>
                  <a:lnTo>
                    <a:pt x="20057" y="10379"/>
                  </a:lnTo>
                  <a:lnTo>
                    <a:pt x="20057" y="10519"/>
                  </a:lnTo>
                  <a:lnTo>
                    <a:pt x="20057" y="10660"/>
                  </a:lnTo>
                  <a:lnTo>
                    <a:pt x="20057" y="10800"/>
                  </a:lnTo>
                  <a:lnTo>
                    <a:pt x="20057" y="10940"/>
                  </a:lnTo>
                  <a:lnTo>
                    <a:pt x="20057" y="11081"/>
                  </a:lnTo>
                  <a:lnTo>
                    <a:pt x="20250" y="11081"/>
                  </a:lnTo>
                  <a:lnTo>
                    <a:pt x="20443" y="11221"/>
                  </a:lnTo>
                  <a:lnTo>
                    <a:pt x="20443" y="11361"/>
                  </a:lnTo>
                  <a:lnTo>
                    <a:pt x="20636" y="11361"/>
                  </a:lnTo>
                  <a:lnTo>
                    <a:pt x="20636" y="11642"/>
                  </a:lnTo>
                  <a:lnTo>
                    <a:pt x="20829" y="11642"/>
                  </a:lnTo>
                  <a:lnTo>
                    <a:pt x="20829" y="11782"/>
                  </a:lnTo>
                  <a:lnTo>
                    <a:pt x="20829" y="11922"/>
                  </a:lnTo>
                  <a:lnTo>
                    <a:pt x="20829" y="12062"/>
                  </a:lnTo>
                  <a:lnTo>
                    <a:pt x="20636" y="12062"/>
                  </a:lnTo>
                  <a:lnTo>
                    <a:pt x="20443" y="12203"/>
                  </a:lnTo>
                  <a:lnTo>
                    <a:pt x="20443" y="12343"/>
                  </a:lnTo>
                  <a:lnTo>
                    <a:pt x="20250" y="12343"/>
                  </a:lnTo>
                  <a:lnTo>
                    <a:pt x="20057" y="12483"/>
                  </a:lnTo>
                  <a:lnTo>
                    <a:pt x="20057" y="12623"/>
                  </a:lnTo>
                  <a:lnTo>
                    <a:pt x="20250" y="12764"/>
                  </a:lnTo>
                  <a:lnTo>
                    <a:pt x="20443" y="12764"/>
                  </a:lnTo>
                  <a:lnTo>
                    <a:pt x="20443" y="12904"/>
                  </a:lnTo>
                  <a:lnTo>
                    <a:pt x="20636" y="12904"/>
                  </a:lnTo>
                  <a:lnTo>
                    <a:pt x="20636" y="13044"/>
                  </a:lnTo>
                  <a:lnTo>
                    <a:pt x="20829" y="13184"/>
                  </a:lnTo>
                  <a:lnTo>
                    <a:pt x="20829" y="13325"/>
                  </a:lnTo>
                  <a:lnTo>
                    <a:pt x="21021" y="13465"/>
                  </a:lnTo>
                  <a:lnTo>
                    <a:pt x="21021" y="13605"/>
                  </a:lnTo>
                  <a:lnTo>
                    <a:pt x="21214" y="13745"/>
                  </a:lnTo>
                  <a:lnTo>
                    <a:pt x="21214" y="13886"/>
                  </a:lnTo>
                  <a:lnTo>
                    <a:pt x="21407" y="14026"/>
                  </a:lnTo>
                  <a:lnTo>
                    <a:pt x="21407" y="14166"/>
                  </a:lnTo>
                  <a:lnTo>
                    <a:pt x="21407" y="14306"/>
                  </a:lnTo>
                  <a:lnTo>
                    <a:pt x="21407" y="14447"/>
                  </a:lnTo>
                  <a:lnTo>
                    <a:pt x="21600" y="14447"/>
                  </a:lnTo>
                  <a:lnTo>
                    <a:pt x="21600" y="14587"/>
                  </a:lnTo>
                  <a:lnTo>
                    <a:pt x="21407" y="14587"/>
                  </a:lnTo>
                  <a:lnTo>
                    <a:pt x="21407" y="14727"/>
                  </a:lnTo>
                  <a:lnTo>
                    <a:pt x="21214" y="14727"/>
                  </a:lnTo>
                  <a:lnTo>
                    <a:pt x="21214" y="14587"/>
                  </a:lnTo>
                  <a:lnTo>
                    <a:pt x="21214" y="14447"/>
                  </a:lnTo>
                  <a:lnTo>
                    <a:pt x="21214" y="14306"/>
                  </a:lnTo>
                  <a:lnTo>
                    <a:pt x="21021" y="14306"/>
                  </a:lnTo>
                  <a:lnTo>
                    <a:pt x="21021" y="14166"/>
                  </a:lnTo>
                  <a:lnTo>
                    <a:pt x="21021" y="14026"/>
                  </a:lnTo>
                  <a:lnTo>
                    <a:pt x="21021" y="13886"/>
                  </a:lnTo>
                  <a:lnTo>
                    <a:pt x="20829" y="13886"/>
                  </a:lnTo>
                  <a:lnTo>
                    <a:pt x="20829" y="13745"/>
                  </a:lnTo>
                  <a:lnTo>
                    <a:pt x="20636" y="13745"/>
                  </a:lnTo>
                  <a:lnTo>
                    <a:pt x="20636" y="13605"/>
                  </a:lnTo>
                  <a:lnTo>
                    <a:pt x="20443" y="13605"/>
                  </a:lnTo>
                  <a:lnTo>
                    <a:pt x="20250" y="13605"/>
                  </a:lnTo>
                  <a:lnTo>
                    <a:pt x="20057" y="13745"/>
                  </a:lnTo>
                  <a:lnTo>
                    <a:pt x="19864" y="13745"/>
                  </a:lnTo>
                  <a:lnTo>
                    <a:pt x="19864" y="13886"/>
                  </a:lnTo>
                  <a:lnTo>
                    <a:pt x="19671" y="13886"/>
                  </a:lnTo>
                  <a:lnTo>
                    <a:pt x="19479" y="13886"/>
                  </a:lnTo>
                  <a:lnTo>
                    <a:pt x="19479" y="13745"/>
                  </a:lnTo>
                  <a:lnTo>
                    <a:pt x="19286" y="13605"/>
                  </a:lnTo>
                  <a:lnTo>
                    <a:pt x="19093" y="13745"/>
                  </a:lnTo>
                  <a:lnTo>
                    <a:pt x="19093" y="13886"/>
                  </a:lnTo>
                  <a:lnTo>
                    <a:pt x="19093" y="14026"/>
                  </a:lnTo>
                  <a:lnTo>
                    <a:pt x="18900" y="14026"/>
                  </a:lnTo>
                  <a:lnTo>
                    <a:pt x="18707" y="14026"/>
                  </a:lnTo>
                  <a:lnTo>
                    <a:pt x="18514" y="14026"/>
                  </a:lnTo>
                  <a:lnTo>
                    <a:pt x="18321" y="14026"/>
                  </a:lnTo>
                  <a:lnTo>
                    <a:pt x="18129" y="14026"/>
                  </a:lnTo>
                  <a:lnTo>
                    <a:pt x="17936" y="14026"/>
                  </a:lnTo>
                  <a:lnTo>
                    <a:pt x="17743" y="14026"/>
                  </a:lnTo>
                  <a:lnTo>
                    <a:pt x="17550" y="14026"/>
                  </a:lnTo>
                  <a:lnTo>
                    <a:pt x="17357" y="14026"/>
                  </a:lnTo>
                  <a:lnTo>
                    <a:pt x="17164" y="14026"/>
                  </a:lnTo>
                  <a:lnTo>
                    <a:pt x="16971" y="14026"/>
                  </a:lnTo>
                  <a:lnTo>
                    <a:pt x="16779" y="14026"/>
                  </a:lnTo>
                  <a:lnTo>
                    <a:pt x="16586" y="14026"/>
                  </a:lnTo>
                  <a:lnTo>
                    <a:pt x="16393" y="14026"/>
                  </a:lnTo>
                  <a:lnTo>
                    <a:pt x="16393" y="14166"/>
                  </a:lnTo>
                  <a:lnTo>
                    <a:pt x="16393" y="14306"/>
                  </a:lnTo>
                  <a:lnTo>
                    <a:pt x="16393" y="14447"/>
                  </a:lnTo>
                  <a:lnTo>
                    <a:pt x="16393" y="14587"/>
                  </a:lnTo>
                  <a:lnTo>
                    <a:pt x="16393" y="14727"/>
                  </a:lnTo>
                  <a:lnTo>
                    <a:pt x="16393" y="14868"/>
                  </a:lnTo>
                  <a:lnTo>
                    <a:pt x="16586" y="14868"/>
                  </a:lnTo>
                  <a:lnTo>
                    <a:pt x="16586" y="15008"/>
                  </a:lnTo>
                  <a:lnTo>
                    <a:pt x="16779" y="15008"/>
                  </a:lnTo>
                  <a:lnTo>
                    <a:pt x="16779" y="14868"/>
                  </a:lnTo>
                  <a:lnTo>
                    <a:pt x="16971" y="14868"/>
                  </a:lnTo>
                  <a:lnTo>
                    <a:pt x="17164" y="14868"/>
                  </a:lnTo>
                  <a:lnTo>
                    <a:pt x="17357" y="14868"/>
                  </a:lnTo>
                  <a:lnTo>
                    <a:pt x="17357" y="15008"/>
                  </a:lnTo>
                  <a:lnTo>
                    <a:pt x="17357" y="15148"/>
                  </a:lnTo>
                  <a:lnTo>
                    <a:pt x="17357" y="15288"/>
                  </a:lnTo>
                  <a:lnTo>
                    <a:pt x="17550" y="15288"/>
                  </a:lnTo>
                  <a:lnTo>
                    <a:pt x="17550" y="15429"/>
                  </a:lnTo>
                  <a:lnTo>
                    <a:pt x="17357" y="15569"/>
                  </a:lnTo>
                  <a:lnTo>
                    <a:pt x="17357" y="15429"/>
                  </a:lnTo>
                  <a:lnTo>
                    <a:pt x="17164" y="15429"/>
                  </a:lnTo>
                  <a:lnTo>
                    <a:pt x="16971" y="15429"/>
                  </a:lnTo>
                  <a:lnTo>
                    <a:pt x="16779" y="15429"/>
                  </a:lnTo>
                  <a:lnTo>
                    <a:pt x="16586" y="15429"/>
                  </a:lnTo>
                  <a:lnTo>
                    <a:pt x="16393" y="15429"/>
                  </a:lnTo>
                  <a:lnTo>
                    <a:pt x="16200" y="15569"/>
                  </a:lnTo>
                  <a:lnTo>
                    <a:pt x="16007" y="15569"/>
                  </a:lnTo>
                  <a:lnTo>
                    <a:pt x="16007" y="15709"/>
                  </a:lnTo>
                  <a:lnTo>
                    <a:pt x="16007" y="15849"/>
                  </a:lnTo>
                  <a:lnTo>
                    <a:pt x="16007" y="15990"/>
                  </a:lnTo>
                  <a:lnTo>
                    <a:pt x="16007" y="16130"/>
                  </a:lnTo>
                  <a:lnTo>
                    <a:pt x="16007" y="16270"/>
                  </a:lnTo>
                  <a:lnTo>
                    <a:pt x="16007" y="16410"/>
                  </a:lnTo>
                  <a:lnTo>
                    <a:pt x="16007" y="16551"/>
                  </a:lnTo>
                  <a:lnTo>
                    <a:pt x="16200" y="16691"/>
                  </a:lnTo>
                  <a:lnTo>
                    <a:pt x="16393" y="16691"/>
                  </a:lnTo>
                  <a:lnTo>
                    <a:pt x="16393" y="16831"/>
                  </a:lnTo>
                  <a:lnTo>
                    <a:pt x="16586" y="16831"/>
                  </a:lnTo>
                  <a:lnTo>
                    <a:pt x="16586" y="16971"/>
                  </a:lnTo>
                  <a:lnTo>
                    <a:pt x="16779" y="16971"/>
                  </a:lnTo>
                  <a:lnTo>
                    <a:pt x="16779" y="17112"/>
                  </a:lnTo>
                  <a:lnTo>
                    <a:pt x="16779" y="17252"/>
                  </a:lnTo>
                  <a:lnTo>
                    <a:pt x="16779" y="17392"/>
                  </a:lnTo>
                  <a:lnTo>
                    <a:pt x="16971" y="17392"/>
                  </a:lnTo>
                  <a:lnTo>
                    <a:pt x="16971" y="17532"/>
                  </a:lnTo>
                  <a:lnTo>
                    <a:pt x="16971" y="17673"/>
                  </a:lnTo>
                  <a:lnTo>
                    <a:pt x="16971" y="17813"/>
                  </a:lnTo>
                  <a:lnTo>
                    <a:pt x="16971" y="17953"/>
                  </a:lnTo>
                  <a:lnTo>
                    <a:pt x="16971" y="18094"/>
                  </a:lnTo>
                  <a:lnTo>
                    <a:pt x="16971" y="18234"/>
                  </a:lnTo>
                  <a:lnTo>
                    <a:pt x="16971" y="18374"/>
                  </a:lnTo>
                  <a:lnTo>
                    <a:pt x="16971" y="18514"/>
                  </a:lnTo>
                  <a:lnTo>
                    <a:pt x="16971" y="18655"/>
                  </a:lnTo>
                  <a:lnTo>
                    <a:pt x="16971" y="18795"/>
                  </a:lnTo>
                  <a:lnTo>
                    <a:pt x="16779" y="18935"/>
                  </a:lnTo>
                  <a:lnTo>
                    <a:pt x="16779" y="19075"/>
                  </a:lnTo>
                  <a:lnTo>
                    <a:pt x="16779" y="19216"/>
                  </a:lnTo>
                  <a:lnTo>
                    <a:pt x="16779" y="19356"/>
                  </a:lnTo>
                  <a:lnTo>
                    <a:pt x="16779" y="19496"/>
                  </a:lnTo>
                  <a:lnTo>
                    <a:pt x="16779" y="19636"/>
                  </a:lnTo>
                  <a:lnTo>
                    <a:pt x="16586" y="19777"/>
                  </a:lnTo>
                  <a:lnTo>
                    <a:pt x="16586" y="19917"/>
                  </a:lnTo>
                  <a:lnTo>
                    <a:pt x="16586" y="20057"/>
                  </a:lnTo>
                  <a:lnTo>
                    <a:pt x="16586" y="20197"/>
                  </a:lnTo>
                  <a:lnTo>
                    <a:pt x="16393" y="20197"/>
                  </a:lnTo>
                  <a:lnTo>
                    <a:pt x="16393" y="20338"/>
                  </a:lnTo>
                  <a:lnTo>
                    <a:pt x="16393" y="20478"/>
                  </a:lnTo>
                  <a:lnTo>
                    <a:pt x="16393" y="20618"/>
                  </a:lnTo>
                  <a:lnTo>
                    <a:pt x="16393" y="20758"/>
                  </a:lnTo>
                  <a:lnTo>
                    <a:pt x="16200" y="20899"/>
                  </a:lnTo>
                  <a:lnTo>
                    <a:pt x="16200" y="21039"/>
                  </a:lnTo>
                  <a:lnTo>
                    <a:pt x="16200" y="21179"/>
                  </a:lnTo>
                  <a:lnTo>
                    <a:pt x="16200" y="21319"/>
                  </a:lnTo>
                  <a:lnTo>
                    <a:pt x="16200" y="21460"/>
                  </a:lnTo>
                  <a:lnTo>
                    <a:pt x="16007" y="21460"/>
                  </a:lnTo>
                  <a:lnTo>
                    <a:pt x="16007" y="21600"/>
                  </a:lnTo>
                  <a:lnTo>
                    <a:pt x="15814" y="21600"/>
                  </a:lnTo>
                  <a:lnTo>
                    <a:pt x="15814" y="21460"/>
                  </a:lnTo>
                  <a:lnTo>
                    <a:pt x="15621" y="21460"/>
                  </a:lnTo>
                  <a:lnTo>
                    <a:pt x="15621" y="21319"/>
                  </a:lnTo>
                  <a:lnTo>
                    <a:pt x="15429" y="21319"/>
                  </a:lnTo>
                  <a:lnTo>
                    <a:pt x="15429" y="21179"/>
                  </a:lnTo>
                  <a:lnTo>
                    <a:pt x="15236" y="21179"/>
                  </a:lnTo>
                  <a:lnTo>
                    <a:pt x="15236" y="21319"/>
                  </a:lnTo>
                  <a:lnTo>
                    <a:pt x="15043" y="21319"/>
                  </a:lnTo>
                  <a:lnTo>
                    <a:pt x="15043" y="21179"/>
                  </a:lnTo>
                  <a:lnTo>
                    <a:pt x="14850" y="21179"/>
                  </a:lnTo>
                  <a:lnTo>
                    <a:pt x="14850" y="21039"/>
                  </a:lnTo>
                  <a:lnTo>
                    <a:pt x="14850" y="20899"/>
                  </a:lnTo>
                  <a:lnTo>
                    <a:pt x="15043" y="20899"/>
                  </a:lnTo>
                  <a:lnTo>
                    <a:pt x="15043" y="20758"/>
                  </a:lnTo>
                  <a:lnTo>
                    <a:pt x="15236" y="20618"/>
                  </a:lnTo>
                  <a:lnTo>
                    <a:pt x="15429" y="20478"/>
                  </a:lnTo>
                  <a:lnTo>
                    <a:pt x="15621" y="20338"/>
                  </a:lnTo>
                  <a:lnTo>
                    <a:pt x="15814" y="20197"/>
                  </a:lnTo>
                  <a:lnTo>
                    <a:pt x="15814" y="20057"/>
                  </a:lnTo>
                  <a:lnTo>
                    <a:pt x="15814" y="19917"/>
                  </a:lnTo>
                  <a:lnTo>
                    <a:pt x="15621" y="19777"/>
                  </a:lnTo>
                  <a:lnTo>
                    <a:pt x="15621" y="19636"/>
                  </a:lnTo>
                  <a:lnTo>
                    <a:pt x="15429" y="19636"/>
                  </a:lnTo>
                  <a:lnTo>
                    <a:pt x="15429" y="19496"/>
                  </a:lnTo>
                  <a:lnTo>
                    <a:pt x="15043" y="19496"/>
                  </a:lnTo>
                  <a:lnTo>
                    <a:pt x="15043" y="19356"/>
                  </a:lnTo>
                  <a:lnTo>
                    <a:pt x="14850" y="19356"/>
                  </a:lnTo>
                  <a:lnTo>
                    <a:pt x="14657" y="19356"/>
                  </a:lnTo>
                  <a:lnTo>
                    <a:pt x="14464" y="19216"/>
                  </a:lnTo>
                  <a:lnTo>
                    <a:pt x="14271" y="19216"/>
                  </a:lnTo>
                  <a:lnTo>
                    <a:pt x="14079" y="19216"/>
                  </a:lnTo>
                  <a:lnTo>
                    <a:pt x="14079" y="19356"/>
                  </a:lnTo>
                  <a:lnTo>
                    <a:pt x="13886" y="19356"/>
                  </a:lnTo>
                  <a:lnTo>
                    <a:pt x="13693" y="19356"/>
                  </a:lnTo>
                  <a:lnTo>
                    <a:pt x="13307" y="19356"/>
                  </a:lnTo>
                  <a:lnTo>
                    <a:pt x="13114" y="19216"/>
                  </a:lnTo>
                  <a:lnTo>
                    <a:pt x="12921" y="19216"/>
                  </a:lnTo>
                  <a:lnTo>
                    <a:pt x="12729" y="19216"/>
                  </a:lnTo>
                  <a:lnTo>
                    <a:pt x="12536" y="19216"/>
                  </a:lnTo>
                  <a:lnTo>
                    <a:pt x="12343" y="19356"/>
                  </a:lnTo>
                  <a:lnTo>
                    <a:pt x="12150" y="19496"/>
                  </a:lnTo>
                  <a:lnTo>
                    <a:pt x="11957" y="19496"/>
                  </a:lnTo>
                  <a:lnTo>
                    <a:pt x="11764" y="19496"/>
                  </a:lnTo>
                  <a:lnTo>
                    <a:pt x="11571" y="19496"/>
                  </a:lnTo>
                  <a:lnTo>
                    <a:pt x="11186" y="19356"/>
                  </a:lnTo>
                  <a:lnTo>
                    <a:pt x="10993" y="19356"/>
                  </a:lnTo>
                  <a:lnTo>
                    <a:pt x="10993" y="19496"/>
                  </a:lnTo>
                  <a:lnTo>
                    <a:pt x="10800" y="19496"/>
                  </a:lnTo>
                  <a:lnTo>
                    <a:pt x="10607" y="19356"/>
                  </a:lnTo>
                  <a:lnTo>
                    <a:pt x="10414" y="19356"/>
                  </a:lnTo>
                  <a:lnTo>
                    <a:pt x="10414" y="19216"/>
                  </a:lnTo>
                  <a:lnTo>
                    <a:pt x="10221" y="19216"/>
                  </a:lnTo>
                  <a:lnTo>
                    <a:pt x="10221" y="18935"/>
                  </a:lnTo>
                  <a:lnTo>
                    <a:pt x="10221" y="18795"/>
                  </a:lnTo>
                  <a:lnTo>
                    <a:pt x="10221" y="18655"/>
                  </a:lnTo>
                  <a:lnTo>
                    <a:pt x="10029" y="18655"/>
                  </a:lnTo>
                  <a:lnTo>
                    <a:pt x="9836" y="18655"/>
                  </a:lnTo>
                  <a:lnTo>
                    <a:pt x="9643" y="18514"/>
                  </a:lnTo>
                  <a:lnTo>
                    <a:pt x="9643" y="18374"/>
                  </a:lnTo>
                  <a:lnTo>
                    <a:pt x="9643" y="18234"/>
                  </a:lnTo>
                  <a:lnTo>
                    <a:pt x="9643" y="18094"/>
                  </a:lnTo>
                  <a:lnTo>
                    <a:pt x="9450" y="17953"/>
                  </a:lnTo>
                  <a:lnTo>
                    <a:pt x="9450" y="17813"/>
                  </a:lnTo>
                  <a:lnTo>
                    <a:pt x="9257" y="17673"/>
                  </a:lnTo>
                  <a:lnTo>
                    <a:pt x="9064" y="17673"/>
                  </a:lnTo>
                  <a:lnTo>
                    <a:pt x="8871" y="17673"/>
                  </a:lnTo>
                  <a:lnTo>
                    <a:pt x="8679" y="17673"/>
                  </a:lnTo>
                  <a:lnTo>
                    <a:pt x="8679" y="17532"/>
                  </a:lnTo>
                  <a:lnTo>
                    <a:pt x="8486" y="17532"/>
                  </a:lnTo>
                  <a:lnTo>
                    <a:pt x="8486" y="17392"/>
                  </a:lnTo>
                  <a:lnTo>
                    <a:pt x="8293" y="17252"/>
                  </a:lnTo>
                  <a:lnTo>
                    <a:pt x="8293" y="17112"/>
                  </a:lnTo>
                  <a:lnTo>
                    <a:pt x="8100" y="17112"/>
                  </a:lnTo>
                  <a:lnTo>
                    <a:pt x="8100" y="16971"/>
                  </a:lnTo>
                  <a:lnTo>
                    <a:pt x="7907" y="16831"/>
                  </a:lnTo>
                  <a:lnTo>
                    <a:pt x="7714" y="16831"/>
                  </a:lnTo>
                  <a:lnTo>
                    <a:pt x="7714" y="16691"/>
                  </a:lnTo>
                  <a:lnTo>
                    <a:pt x="7521" y="16691"/>
                  </a:lnTo>
                  <a:lnTo>
                    <a:pt x="7521" y="16551"/>
                  </a:lnTo>
                  <a:lnTo>
                    <a:pt x="7329" y="16551"/>
                  </a:lnTo>
                  <a:lnTo>
                    <a:pt x="7329" y="16410"/>
                  </a:lnTo>
                  <a:lnTo>
                    <a:pt x="7136" y="16410"/>
                  </a:lnTo>
                  <a:lnTo>
                    <a:pt x="6943" y="16410"/>
                  </a:lnTo>
                  <a:lnTo>
                    <a:pt x="6750" y="16410"/>
                  </a:lnTo>
                  <a:lnTo>
                    <a:pt x="6557" y="16410"/>
                  </a:lnTo>
                  <a:lnTo>
                    <a:pt x="6364" y="16270"/>
                  </a:lnTo>
                  <a:lnTo>
                    <a:pt x="6171" y="16270"/>
                  </a:lnTo>
                  <a:lnTo>
                    <a:pt x="5979" y="16130"/>
                  </a:lnTo>
                  <a:lnTo>
                    <a:pt x="5786" y="16130"/>
                  </a:lnTo>
                  <a:lnTo>
                    <a:pt x="5786" y="15990"/>
                  </a:lnTo>
                  <a:lnTo>
                    <a:pt x="5593" y="15990"/>
                  </a:lnTo>
                  <a:lnTo>
                    <a:pt x="5593" y="15849"/>
                  </a:lnTo>
                  <a:lnTo>
                    <a:pt x="5400" y="15849"/>
                  </a:lnTo>
                  <a:lnTo>
                    <a:pt x="5207" y="15849"/>
                  </a:lnTo>
                  <a:lnTo>
                    <a:pt x="5014" y="15849"/>
                  </a:lnTo>
                  <a:lnTo>
                    <a:pt x="5014" y="15990"/>
                  </a:lnTo>
                  <a:lnTo>
                    <a:pt x="4821" y="15990"/>
                  </a:lnTo>
                  <a:lnTo>
                    <a:pt x="4629" y="15990"/>
                  </a:lnTo>
                  <a:lnTo>
                    <a:pt x="4436" y="15990"/>
                  </a:lnTo>
                  <a:lnTo>
                    <a:pt x="4243" y="15990"/>
                  </a:lnTo>
                  <a:lnTo>
                    <a:pt x="4050" y="15990"/>
                  </a:lnTo>
                  <a:lnTo>
                    <a:pt x="3857" y="15990"/>
                  </a:lnTo>
                  <a:lnTo>
                    <a:pt x="3664" y="15990"/>
                  </a:lnTo>
                  <a:lnTo>
                    <a:pt x="3471" y="15990"/>
                  </a:lnTo>
                  <a:lnTo>
                    <a:pt x="3279" y="15990"/>
                  </a:lnTo>
                  <a:lnTo>
                    <a:pt x="3086" y="15990"/>
                  </a:lnTo>
                  <a:lnTo>
                    <a:pt x="2893" y="15990"/>
                  </a:lnTo>
                  <a:lnTo>
                    <a:pt x="2893" y="15849"/>
                  </a:lnTo>
                  <a:lnTo>
                    <a:pt x="2893" y="15709"/>
                  </a:lnTo>
                  <a:lnTo>
                    <a:pt x="2893" y="15569"/>
                  </a:lnTo>
                  <a:lnTo>
                    <a:pt x="2700" y="15569"/>
                  </a:lnTo>
                  <a:lnTo>
                    <a:pt x="2507" y="15288"/>
                  </a:lnTo>
                  <a:lnTo>
                    <a:pt x="2314" y="15288"/>
                  </a:lnTo>
                  <a:lnTo>
                    <a:pt x="2121" y="15148"/>
                  </a:lnTo>
                  <a:lnTo>
                    <a:pt x="1929" y="15148"/>
                  </a:lnTo>
                  <a:lnTo>
                    <a:pt x="1736" y="15008"/>
                  </a:lnTo>
                  <a:lnTo>
                    <a:pt x="1543" y="15008"/>
                  </a:lnTo>
                  <a:lnTo>
                    <a:pt x="1350" y="15008"/>
                  </a:lnTo>
                  <a:lnTo>
                    <a:pt x="1350" y="14868"/>
                  </a:lnTo>
                  <a:lnTo>
                    <a:pt x="1157" y="14868"/>
                  </a:lnTo>
                  <a:lnTo>
                    <a:pt x="964" y="14868"/>
                  </a:lnTo>
                  <a:lnTo>
                    <a:pt x="964" y="14727"/>
                  </a:lnTo>
                  <a:lnTo>
                    <a:pt x="771" y="14727"/>
                  </a:lnTo>
                  <a:lnTo>
                    <a:pt x="579" y="14727"/>
                  </a:lnTo>
                  <a:lnTo>
                    <a:pt x="386" y="14587"/>
                  </a:lnTo>
                  <a:lnTo>
                    <a:pt x="193" y="14587"/>
                  </a:lnTo>
                  <a:lnTo>
                    <a:pt x="193" y="14447"/>
                  </a:lnTo>
                  <a:lnTo>
                    <a:pt x="0" y="14306"/>
                  </a:lnTo>
                  <a:lnTo>
                    <a:pt x="0" y="14166"/>
                  </a:lnTo>
                  <a:lnTo>
                    <a:pt x="0" y="14026"/>
                  </a:lnTo>
                  <a:lnTo>
                    <a:pt x="193" y="14026"/>
                  </a:lnTo>
                  <a:lnTo>
                    <a:pt x="193" y="13886"/>
                  </a:lnTo>
                  <a:lnTo>
                    <a:pt x="386" y="13886"/>
                  </a:lnTo>
                  <a:lnTo>
                    <a:pt x="579" y="13886"/>
                  </a:lnTo>
                  <a:lnTo>
                    <a:pt x="579" y="13745"/>
                  </a:lnTo>
                  <a:lnTo>
                    <a:pt x="579" y="13605"/>
                  </a:lnTo>
                  <a:lnTo>
                    <a:pt x="579" y="13465"/>
                  </a:lnTo>
                  <a:lnTo>
                    <a:pt x="579" y="13325"/>
                  </a:lnTo>
                  <a:lnTo>
                    <a:pt x="771" y="13184"/>
                  </a:lnTo>
                  <a:lnTo>
                    <a:pt x="771" y="13044"/>
                  </a:lnTo>
                  <a:lnTo>
                    <a:pt x="1157" y="12904"/>
                  </a:lnTo>
                  <a:lnTo>
                    <a:pt x="1350" y="12764"/>
                  </a:lnTo>
                  <a:lnTo>
                    <a:pt x="1543" y="12904"/>
                  </a:lnTo>
                  <a:lnTo>
                    <a:pt x="1736" y="12904"/>
                  </a:lnTo>
                  <a:lnTo>
                    <a:pt x="1929" y="12764"/>
                  </a:lnTo>
                  <a:lnTo>
                    <a:pt x="2121" y="12764"/>
                  </a:lnTo>
                  <a:lnTo>
                    <a:pt x="2314" y="12764"/>
                  </a:lnTo>
                  <a:lnTo>
                    <a:pt x="2314" y="12623"/>
                  </a:lnTo>
                  <a:lnTo>
                    <a:pt x="2507" y="12483"/>
                  </a:lnTo>
                  <a:lnTo>
                    <a:pt x="2507" y="12203"/>
                  </a:lnTo>
                  <a:lnTo>
                    <a:pt x="2507" y="12062"/>
                  </a:lnTo>
                  <a:lnTo>
                    <a:pt x="2700" y="12062"/>
                  </a:lnTo>
                  <a:lnTo>
                    <a:pt x="2700" y="11922"/>
                  </a:lnTo>
                  <a:lnTo>
                    <a:pt x="2893" y="11782"/>
                  </a:lnTo>
                  <a:lnTo>
                    <a:pt x="3086" y="11642"/>
                  </a:lnTo>
                  <a:lnTo>
                    <a:pt x="3279" y="11642"/>
                  </a:lnTo>
                  <a:lnTo>
                    <a:pt x="3279" y="11501"/>
                  </a:lnTo>
                  <a:lnTo>
                    <a:pt x="3471" y="11361"/>
                  </a:lnTo>
                  <a:lnTo>
                    <a:pt x="3664" y="11361"/>
                  </a:lnTo>
                  <a:lnTo>
                    <a:pt x="3664" y="11221"/>
                  </a:lnTo>
                  <a:lnTo>
                    <a:pt x="3664" y="11081"/>
                  </a:lnTo>
                  <a:lnTo>
                    <a:pt x="3471" y="11221"/>
                  </a:lnTo>
                  <a:lnTo>
                    <a:pt x="3279" y="11221"/>
                  </a:lnTo>
                  <a:lnTo>
                    <a:pt x="2893" y="11221"/>
                  </a:lnTo>
                  <a:lnTo>
                    <a:pt x="2700" y="11221"/>
                  </a:lnTo>
                  <a:lnTo>
                    <a:pt x="2700" y="10940"/>
                  </a:lnTo>
                  <a:lnTo>
                    <a:pt x="2700" y="10800"/>
                  </a:lnTo>
                  <a:lnTo>
                    <a:pt x="2893" y="10660"/>
                  </a:lnTo>
                  <a:lnTo>
                    <a:pt x="2893" y="10379"/>
                  </a:lnTo>
                  <a:lnTo>
                    <a:pt x="2893" y="10239"/>
                  </a:lnTo>
                  <a:lnTo>
                    <a:pt x="2893" y="10099"/>
                  </a:lnTo>
                  <a:lnTo>
                    <a:pt x="2700" y="9818"/>
                  </a:lnTo>
                  <a:lnTo>
                    <a:pt x="2700" y="9678"/>
                  </a:lnTo>
                  <a:lnTo>
                    <a:pt x="2700" y="9538"/>
                  </a:lnTo>
                  <a:lnTo>
                    <a:pt x="2700" y="9397"/>
                  </a:lnTo>
                  <a:lnTo>
                    <a:pt x="2700" y="9117"/>
                  </a:lnTo>
                  <a:lnTo>
                    <a:pt x="2700" y="8977"/>
                  </a:lnTo>
                  <a:lnTo>
                    <a:pt x="2893" y="8836"/>
                  </a:lnTo>
                  <a:lnTo>
                    <a:pt x="2893" y="8696"/>
                  </a:lnTo>
                  <a:lnTo>
                    <a:pt x="2893" y="8556"/>
                  </a:lnTo>
                  <a:lnTo>
                    <a:pt x="2700" y="8416"/>
                  </a:lnTo>
                  <a:lnTo>
                    <a:pt x="2700" y="8275"/>
                  </a:lnTo>
                  <a:lnTo>
                    <a:pt x="2700" y="8135"/>
                  </a:lnTo>
                  <a:lnTo>
                    <a:pt x="2893" y="7995"/>
                  </a:lnTo>
                  <a:lnTo>
                    <a:pt x="2893" y="7855"/>
                  </a:lnTo>
                  <a:lnTo>
                    <a:pt x="2700" y="7714"/>
                  </a:lnTo>
                  <a:lnTo>
                    <a:pt x="2700" y="7574"/>
                  </a:lnTo>
                  <a:lnTo>
                    <a:pt x="2507" y="7434"/>
                  </a:lnTo>
                  <a:lnTo>
                    <a:pt x="2314" y="7434"/>
                  </a:lnTo>
                  <a:lnTo>
                    <a:pt x="2121" y="7294"/>
                  </a:lnTo>
                  <a:lnTo>
                    <a:pt x="2121" y="7153"/>
                  </a:lnTo>
                  <a:lnTo>
                    <a:pt x="2121" y="7013"/>
                  </a:lnTo>
                  <a:lnTo>
                    <a:pt x="1929" y="6873"/>
                  </a:lnTo>
                  <a:lnTo>
                    <a:pt x="1929" y="6732"/>
                  </a:lnTo>
                  <a:lnTo>
                    <a:pt x="1929" y="6592"/>
                  </a:lnTo>
                  <a:lnTo>
                    <a:pt x="2121" y="6452"/>
                  </a:lnTo>
                  <a:lnTo>
                    <a:pt x="2314" y="6452"/>
                  </a:lnTo>
                  <a:lnTo>
                    <a:pt x="2314" y="6312"/>
                  </a:lnTo>
                  <a:lnTo>
                    <a:pt x="2507" y="6312"/>
                  </a:lnTo>
                  <a:lnTo>
                    <a:pt x="2700" y="6312"/>
                  </a:lnTo>
                  <a:lnTo>
                    <a:pt x="2700" y="6171"/>
                  </a:lnTo>
                  <a:lnTo>
                    <a:pt x="2893" y="5891"/>
                  </a:lnTo>
                  <a:lnTo>
                    <a:pt x="3086" y="5891"/>
                  </a:lnTo>
                  <a:lnTo>
                    <a:pt x="3086" y="5751"/>
                  </a:lnTo>
                  <a:lnTo>
                    <a:pt x="2893" y="5610"/>
                  </a:lnTo>
                  <a:lnTo>
                    <a:pt x="2893" y="5470"/>
                  </a:lnTo>
                  <a:lnTo>
                    <a:pt x="2893" y="5330"/>
                  </a:lnTo>
                  <a:lnTo>
                    <a:pt x="2700" y="5330"/>
                  </a:lnTo>
                  <a:lnTo>
                    <a:pt x="2700" y="5190"/>
                  </a:lnTo>
                  <a:lnTo>
                    <a:pt x="2700" y="5049"/>
                  </a:lnTo>
                  <a:lnTo>
                    <a:pt x="2893" y="5049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8485270" y="6208516"/>
              <a:ext cx="7949" cy="18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0"/>
                  </a:lnTo>
                  <a:lnTo>
                    <a:pt x="0" y="4320"/>
                  </a:lnTo>
                  <a:lnTo>
                    <a:pt x="0" y="8640"/>
                  </a:lnTo>
                  <a:lnTo>
                    <a:pt x="0" y="12960"/>
                  </a:lnTo>
                  <a:lnTo>
                    <a:pt x="0" y="17280"/>
                  </a:lnTo>
                  <a:lnTo>
                    <a:pt x="10800" y="17280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17280"/>
                  </a:lnTo>
                  <a:lnTo>
                    <a:pt x="21600" y="12960"/>
                  </a:lnTo>
                  <a:lnTo>
                    <a:pt x="10800" y="12960"/>
                  </a:lnTo>
                  <a:lnTo>
                    <a:pt x="10800" y="8640"/>
                  </a:lnTo>
                  <a:lnTo>
                    <a:pt x="10800" y="432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7462970" y="5653851"/>
              <a:ext cx="246399" cy="32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69" y="21337"/>
                  </a:moveTo>
                  <a:lnTo>
                    <a:pt x="2160" y="20810"/>
                  </a:lnTo>
                  <a:lnTo>
                    <a:pt x="2160" y="20546"/>
                  </a:lnTo>
                  <a:lnTo>
                    <a:pt x="1543" y="20020"/>
                  </a:lnTo>
                  <a:lnTo>
                    <a:pt x="1234" y="19756"/>
                  </a:lnTo>
                  <a:lnTo>
                    <a:pt x="926" y="19493"/>
                  </a:lnTo>
                  <a:lnTo>
                    <a:pt x="617" y="18966"/>
                  </a:lnTo>
                  <a:lnTo>
                    <a:pt x="0" y="18702"/>
                  </a:lnTo>
                  <a:lnTo>
                    <a:pt x="0" y="18176"/>
                  </a:lnTo>
                  <a:lnTo>
                    <a:pt x="309" y="17912"/>
                  </a:lnTo>
                  <a:lnTo>
                    <a:pt x="926" y="17649"/>
                  </a:lnTo>
                  <a:lnTo>
                    <a:pt x="1543" y="17649"/>
                  </a:lnTo>
                  <a:lnTo>
                    <a:pt x="1543" y="17385"/>
                  </a:lnTo>
                  <a:lnTo>
                    <a:pt x="1543" y="16859"/>
                  </a:lnTo>
                  <a:lnTo>
                    <a:pt x="1234" y="16332"/>
                  </a:lnTo>
                  <a:lnTo>
                    <a:pt x="1234" y="15805"/>
                  </a:lnTo>
                  <a:lnTo>
                    <a:pt x="1543" y="15278"/>
                  </a:lnTo>
                  <a:lnTo>
                    <a:pt x="2160" y="15015"/>
                  </a:lnTo>
                  <a:lnTo>
                    <a:pt x="2777" y="14751"/>
                  </a:lnTo>
                  <a:lnTo>
                    <a:pt x="3394" y="14488"/>
                  </a:lnTo>
                  <a:lnTo>
                    <a:pt x="3703" y="14224"/>
                  </a:lnTo>
                  <a:lnTo>
                    <a:pt x="4320" y="13698"/>
                  </a:lnTo>
                  <a:lnTo>
                    <a:pt x="4629" y="13961"/>
                  </a:lnTo>
                  <a:lnTo>
                    <a:pt x="5246" y="14488"/>
                  </a:lnTo>
                  <a:lnTo>
                    <a:pt x="5863" y="14488"/>
                  </a:lnTo>
                  <a:lnTo>
                    <a:pt x="6480" y="14224"/>
                  </a:lnTo>
                  <a:lnTo>
                    <a:pt x="7097" y="14751"/>
                  </a:lnTo>
                  <a:lnTo>
                    <a:pt x="7406" y="15015"/>
                  </a:lnTo>
                  <a:lnTo>
                    <a:pt x="8331" y="14751"/>
                  </a:lnTo>
                  <a:lnTo>
                    <a:pt x="8640" y="13961"/>
                  </a:lnTo>
                  <a:lnTo>
                    <a:pt x="8640" y="13434"/>
                  </a:lnTo>
                  <a:lnTo>
                    <a:pt x="8640" y="12380"/>
                  </a:lnTo>
                  <a:lnTo>
                    <a:pt x="8949" y="11854"/>
                  </a:lnTo>
                  <a:lnTo>
                    <a:pt x="8949" y="11063"/>
                  </a:lnTo>
                  <a:lnTo>
                    <a:pt x="8640" y="10537"/>
                  </a:lnTo>
                  <a:lnTo>
                    <a:pt x="8331" y="9746"/>
                  </a:lnTo>
                  <a:lnTo>
                    <a:pt x="8331" y="9220"/>
                  </a:lnTo>
                  <a:lnTo>
                    <a:pt x="8331" y="8429"/>
                  </a:lnTo>
                  <a:lnTo>
                    <a:pt x="8640" y="7639"/>
                  </a:lnTo>
                  <a:lnTo>
                    <a:pt x="9257" y="7112"/>
                  </a:lnTo>
                  <a:lnTo>
                    <a:pt x="9257" y="6059"/>
                  </a:lnTo>
                  <a:lnTo>
                    <a:pt x="8640" y="5532"/>
                  </a:lnTo>
                  <a:lnTo>
                    <a:pt x="7714" y="5532"/>
                  </a:lnTo>
                  <a:lnTo>
                    <a:pt x="7097" y="5268"/>
                  </a:lnTo>
                  <a:lnTo>
                    <a:pt x="6789" y="5795"/>
                  </a:lnTo>
                  <a:lnTo>
                    <a:pt x="6171" y="6322"/>
                  </a:lnTo>
                  <a:lnTo>
                    <a:pt x="5863" y="6059"/>
                  </a:lnTo>
                  <a:lnTo>
                    <a:pt x="5863" y="5268"/>
                  </a:lnTo>
                  <a:lnTo>
                    <a:pt x="5863" y="4478"/>
                  </a:lnTo>
                  <a:lnTo>
                    <a:pt x="6171" y="3688"/>
                  </a:lnTo>
                  <a:lnTo>
                    <a:pt x="6789" y="3688"/>
                  </a:lnTo>
                  <a:lnTo>
                    <a:pt x="7406" y="3688"/>
                  </a:lnTo>
                  <a:lnTo>
                    <a:pt x="8331" y="3951"/>
                  </a:lnTo>
                  <a:lnTo>
                    <a:pt x="9257" y="3688"/>
                  </a:lnTo>
                  <a:lnTo>
                    <a:pt x="10183" y="3688"/>
                  </a:lnTo>
                  <a:lnTo>
                    <a:pt x="10800" y="4215"/>
                  </a:lnTo>
                  <a:lnTo>
                    <a:pt x="11417" y="4215"/>
                  </a:lnTo>
                  <a:lnTo>
                    <a:pt x="12034" y="4478"/>
                  </a:lnTo>
                  <a:lnTo>
                    <a:pt x="12651" y="4215"/>
                  </a:lnTo>
                  <a:lnTo>
                    <a:pt x="13269" y="4741"/>
                  </a:lnTo>
                  <a:lnTo>
                    <a:pt x="13886" y="5268"/>
                  </a:lnTo>
                  <a:lnTo>
                    <a:pt x="14194" y="5005"/>
                  </a:lnTo>
                  <a:lnTo>
                    <a:pt x="14194" y="4478"/>
                  </a:lnTo>
                  <a:lnTo>
                    <a:pt x="14194" y="4215"/>
                  </a:lnTo>
                  <a:lnTo>
                    <a:pt x="14194" y="3688"/>
                  </a:lnTo>
                  <a:lnTo>
                    <a:pt x="14194" y="3161"/>
                  </a:lnTo>
                  <a:lnTo>
                    <a:pt x="14194" y="2634"/>
                  </a:lnTo>
                  <a:lnTo>
                    <a:pt x="14194" y="2107"/>
                  </a:lnTo>
                  <a:lnTo>
                    <a:pt x="14811" y="1580"/>
                  </a:lnTo>
                  <a:lnTo>
                    <a:pt x="15737" y="790"/>
                  </a:lnTo>
                  <a:lnTo>
                    <a:pt x="16663" y="263"/>
                  </a:lnTo>
                  <a:lnTo>
                    <a:pt x="17897" y="0"/>
                  </a:lnTo>
                  <a:lnTo>
                    <a:pt x="18823" y="527"/>
                  </a:lnTo>
                  <a:lnTo>
                    <a:pt x="19440" y="790"/>
                  </a:lnTo>
                  <a:lnTo>
                    <a:pt x="20366" y="527"/>
                  </a:lnTo>
                  <a:lnTo>
                    <a:pt x="21291" y="263"/>
                  </a:lnTo>
                  <a:lnTo>
                    <a:pt x="21600" y="0"/>
                  </a:lnTo>
                  <a:lnTo>
                    <a:pt x="21600" y="790"/>
                  </a:lnTo>
                  <a:lnTo>
                    <a:pt x="21291" y="1580"/>
                  </a:lnTo>
                  <a:lnTo>
                    <a:pt x="20983" y="2371"/>
                  </a:lnTo>
                  <a:lnTo>
                    <a:pt x="20366" y="3161"/>
                  </a:lnTo>
                  <a:lnTo>
                    <a:pt x="19749" y="4478"/>
                  </a:lnTo>
                  <a:lnTo>
                    <a:pt x="19440" y="5532"/>
                  </a:lnTo>
                  <a:lnTo>
                    <a:pt x="19440" y="6322"/>
                  </a:lnTo>
                  <a:lnTo>
                    <a:pt x="19440" y="7376"/>
                  </a:lnTo>
                  <a:lnTo>
                    <a:pt x="19440" y="8429"/>
                  </a:lnTo>
                  <a:lnTo>
                    <a:pt x="19131" y="9220"/>
                  </a:lnTo>
                  <a:lnTo>
                    <a:pt x="19131" y="10010"/>
                  </a:lnTo>
                  <a:lnTo>
                    <a:pt x="18823" y="10800"/>
                  </a:lnTo>
                  <a:lnTo>
                    <a:pt x="18206" y="11327"/>
                  </a:lnTo>
                  <a:lnTo>
                    <a:pt x="16971" y="11854"/>
                  </a:lnTo>
                  <a:lnTo>
                    <a:pt x="16354" y="12644"/>
                  </a:lnTo>
                  <a:lnTo>
                    <a:pt x="15429" y="13434"/>
                  </a:lnTo>
                  <a:lnTo>
                    <a:pt x="15120" y="14224"/>
                  </a:lnTo>
                  <a:lnTo>
                    <a:pt x="14503" y="15278"/>
                  </a:lnTo>
                  <a:lnTo>
                    <a:pt x="14503" y="16068"/>
                  </a:lnTo>
                  <a:lnTo>
                    <a:pt x="14503" y="17122"/>
                  </a:lnTo>
                  <a:lnTo>
                    <a:pt x="14194" y="17649"/>
                  </a:lnTo>
                  <a:lnTo>
                    <a:pt x="13577" y="18702"/>
                  </a:lnTo>
                  <a:lnTo>
                    <a:pt x="12651" y="19229"/>
                  </a:lnTo>
                  <a:lnTo>
                    <a:pt x="12034" y="19756"/>
                  </a:lnTo>
                  <a:lnTo>
                    <a:pt x="11417" y="20283"/>
                  </a:lnTo>
                  <a:lnTo>
                    <a:pt x="10800" y="20546"/>
                  </a:lnTo>
                  <a:lnTo>
                    <a:pt x="9874" y="20810"/>
                  </a:lnTo>
                  <a:lnTo>
                    <a:pt x="9257" y="20810"/>
                  </a:lnTo>
                  <a:lnTo>
                    <a:pt x="9257" y="20020"/>
                  </a:lnTo>
                  <a:lnTo>
                    <a:pt x="8949" y="19756"/>
                  </a:lnTo>
                  <a:lnTo>
                    <a:pt x="8331" y="20020"/>
                  </a:lnTo>
                  <a:lnTo>
                    <a:pt x="7714" y="20020"/>
                  </a:lnTo>
                  <a:lnTo>
                    <a:pt x="7097" y="20283"/>
                  </a:lnTo>
                  <a:lnTo>
                    <a:pt x="6789" y="20810"/>
                  </a:lnTo>
                  <a:lnTo>
                    <a:pt x="6171" y="21073"/>
                  </a:lnTo>
                  <a:lnTo>
                    <a:pt x="5246" y="20546"/>
                  </a:lnTo>
                  <a:lnTo>
                    <a:pt x="5246" y="20020"/>
                  </a:lnTo>
                  <a:lnTo>
                    <a:pt x="4629" y="20020"/>
                  </a:lnTo>
                  <a:lnTo>
                    <a:pt x="4011" y="20020"/>
                  </a:lnTo>
                  <a:lnTo>
                    <a:pt x="3703" y="20810"/>
                  </a:lnTo>
                  <a:lnTo>
                    <a:pt x="3086" y="21073"/>
                  </a:lnTo>
                  <a:lnTo>
                    <a:pt x="2469" y="21600"/>
                  </a:lnTo>
                  <a:lnTo>
                    <a:pt x="2469" y="21337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4339270" y="5382206"/>
              <a:ext cx="87433" cy="104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462"/>
                  </a:moveTo>
                  <a:lnTo>
                    <a:pt x="21600" y="11631"/>
                  </a:lnTo>
                  <a:lnTo>
                    <a:pt x="20880" y="11631"/>
                  </a:lnTo>
                  <a:lnTo>
                    <a:pt x="20880" y="12462"/>
                  </a:lnTo>
                  <a:lnTo>
                    <a:pt x="20160" y="13292"/>
                  </a:lnTo>
                  <a:lnTo>
                    <a:pt x="20160" y="14123"/>
                  </a:lnTo>
                  <a:lnTo>
                    <a:pt x="19440" y="14954"/>
                  </a:lnTo>
                  <a:lnTo>
                    <a:pt x="20160" y="14954"/>
                  </a:lnTo>
                  <a:lnTo>
                    <a:pt x="20160" y="15785"/>
                  </a:lnTo>
                  <a:lnTo>
                    <a:pt x="20880" y="15785"/>
                  </a:lnTo>
                  <a:lnTo>
                    <a:pt x="20880" y="16615"/>
                  </a:lnTo>
                  <a:lnTo>
                    <a:pt x="20880" y="17446"/>
                  </a:lnTo>
                  <a:lnTo>
                    <a:pt x="20160" y="17446"/>
                  </a:lnTo>
                  <a:lnTo>
                    <a:pt x="20160" y="18277"/>
                  </a:lnTo>
                  <a:lnTo>
                    <a:pt x="20160" y="19108"/>
                  </a:lnTo>
                  <a:lnTo>
                    <a:pt x="20160" y="19938"/>
                  </a:lnTo>
                  <a:lnTo>
                    <a:pt x="20160" y="20769"/>
                  </a:lnTo>
                  <a:lnTo>
                    <a:pt x="19440" y="21600"/>
                  </a:lnTo>
                  <a:lnTo>
                    <a:pt x="18720" y="21600"/>
                  </a:lnTo>
                  <a:lnTo>
                    <a:pt x="18720" y="20769"/>
                  </a:lnTo>
                  <a:lnTo>
                    <a:pt x="18000" y="19938"/>
                  </a:lnTo>
                  <a:lnTo>
                    <a:pt x="18000" y="19108"/>
                  </a:lnTo>
                  <a:lnTo>
                    <a:pt x="17280" y="19108"/>
                  </a:lnTo>
                  <a:lnTo>
                    <a:pt x="16560" y="19108"/>
                  </a:lnTo>
                  <a:lnTo>
                    <a:pt x="16560" y="19938"/>
                  </a:lnTo>
                  <a:lnTo>
                    <a:pt x="17280" y="20769"/>
                  </a:lnTo>
                  <a:lnTo>
                    <a:pt x="16560" y="20769"/>
                  </a:lnTo>
                  <a:lnTo>
                    <a:pt x="15840" y="20769"/>
                  </a:lnTo>
                  <a:lnTo>
                    <a:pt x="15120" y="20769"/>
                  </a:lnTo>
                  <a:lnTo>
                    <a:pt x="15120" y="19938"/>
                  </a:lnTo>
                  <a:lnTo>
                    <a:pt x="14400" y="19938"/>
                  </a:lnTo>
                  <a:lnTo>
                    <a:pt x="14400" y="18277"/>
                  </a:lnTo>
                  <a:lnTo>
                    <a:pt x="14400" y="17446"/>
                  </a:lnTo>
                  <a:lnTo>
                    <a:pt x="14400" y="16615"/>
                  </a:lnTo>
                  <a:lnTo>
                    <a:pt x="14400" y="15785"/>
                  </a:lnTo>
                  <a:lnTo>
                    <a:pt x="13680" y="15785"/>
                  </a:lnTo>
                  <a:lnTo>
                    <a:pt x="13680" y="14954"/>
                  </a:lnTo>
                  <a:lnTo>
                    <a:pt x="12960" y="14123"/>
                  </a:lnTo>
                  <a:lnTo>
                    <a:pt x="12240" y="14123"/>
                  </a:lnTo>
                  <a:lnTo>
                    <a:pt x="10800" y="13292"/>
                  </a:lnTo>
                  <a:lnTo>
                    <a:pt x="10080" y="13292"/>
                  </a:lnTo>
                  <a:lnTo>
                    <a:pt x="9360" y="12462"/>
                  </a:lnTo>
                  <a:lnTo>
                    <a:pt x="8640" y="11631"/>
                  </a:lnTo>
                  <a:lnTo>
                    <a:pt x="7920" y="10800"/>
                  </a:lnTo>
                  <a:lnTo>
                    <a:pt x="7920" y="9969"/>
                  </a:lnTo>
                  <a:lnTo>
                    <a:pt x="7200" y="9969"/>
                  </a:lnTo>
                  <a:lnTo>
                    <a:pt x="7200" y="9138"/>
                  </a:lnTo>
                  <a:lnTo>
                    <a:pt x="6480" y="8308"/>
                  </a:lnTo>
                  <a:lnTo>
                    <a:pt x="5760" y="8308"/>
                  </a:lnTo>
                  <a:lnTo>
                    <a:pt x="5040" y="8308"/>
                  </a:lnTo>
                  <a:lnTo>
                    <a:pt x="5040" y="9138"/>
                  </a:lnTo>
                  <a:lnTo>
                    <a:pt x="5760" y="9138"/>
                  </a:lnTo>
                  <a:lnTo>
                    <a:pt x="6480" y="9969"/>
                  </a:lnTo>
                  <a:lnTo>
                    <a:pt x="5760" y="9969"/>
                  </a:lnTo>
                  <a:lnTo>
                    <a:pt x="5760" y="10800"/>
                  </a:lnTo>
                  <a:lnTo>
                    <a:pt x="5760" y="11631"/>
                  </a:lnTo>
                  <a:lnTo>
                    <a:pt x="5040" y="11631"/>
                  </a:lnTo>
                  <a:lnTo>
                    <a:pt x="4320" y="10800"/>
                  </a:lnTo>
                  <a:lnTo>
                    <a:pt x="3600" y="9969"/>
                  </a:lnTo>
                  <a:lnTo>
                    <a:pt x="2880" y="9969"/>
                  </a:lnTo>
                  <a:lnTo>
                    <a:pt x="2160" y="9969"/>
                  </a:lnTo>
                  <a:lnTo>
                    <a:pt x="2160" y="9138"/>
                  </a:lnTo>
                  <a:lnTo>
                    <a:pt x="1440" y="9138"/>
                  </a:lnTo>
                  <a:lnTo>
                    <a:pt x="720" y="8308"/>
                  </a:lnTo>
                  <a:lnTo>
                    <a:pt x="720" y="7477"/>
                  </a:lnTo>
                  <a:lnTo>
                    <a:pt x="0" y="6646"/>
                  </a:lnTo>
                  <a:lnTo>
                    <a:pt x="0" y="5815"/>
                  </a:lnTo>
                  <a:lnTo>
                    <a:pt x="0" y="4985"/>
                  </a:lnTo>
                  <a:lnTo>
                    <a:pt x="720" y="4985"/>
                  </a:lnTo>
                  <a:lnTo>
                    <a:pt x="720" y="4154"/>
                  </a:lnTo>
                  <a:lnTo>
                    <a:pt x="720" y="3323"/>
                  </a:lnTo>
                  <a:lnTo>
                    <a:pt x="720" y="2492"/>
                  </a:lnTo>
                  <a:lnTo>
                    <a:pt x="0" y="1662"/>
                  </a:lnTo>
                  <a:lnTo>
                    <a:pt x="720" y="1662"/>
                  </a:lnTo>
                  <a:lnTo>
                    <a:pt x="720" y="831"/>
                  </a:lnTo>
                  <a:lnTo>
                    <a:pt x="1440" y="831"/>
                  </a:lnTo>
                  <a:lnTo>
                    <a:pt x="1440" y="0"/>
                  </a:lnTo>
                  <a:lnTo>
                    <a:pt x="2160" y="0"/>
                  </a:lnTo>
                  <a:lnTo>
                    <a:pt x="2880" y="0"/>
                  </a:lnTo>
                  <a:lnTo>
                    <a:pt x="3600" y="831"/>
                  </a:lnTo>
                  <a:lnTo>
                    <a:pt x="4320" y="831"/>
                  </a:lnTo>
                  <a:lnTo>
                    <a:pt x="5040" y="831"/>
                  </a:lnTo>
                  <a:lnTo>
                    <a:pt x="5760" y="1662"/>
                  </a:lnTo>
                  <a:lnTo>
                    <a:pt x="6480" y="1662"/>
                  </a:lnTo>
                  <a:lnTo>
                    <a:pt x="7200" y="1662"/>
                  </a:lnTo>
                  <a:lnTo>
                    <a:pt x="7920" y="831"/>
                  </a:lnTo>
                  <a:lnTo>
                    <a:pt x="8640" y="831"/>
                  </a:lnTo>
                  <a:lnTo>
                    <a:pt x="9360" y="831"/>
                  </a:lnTo>
                  <a:lnTo>
                    <a:pt x="10080" y="1662"/>
                  </a:lnTo>
                  <a:lnTo>
                    <a:pt x="10800" y="2492"/>
                  </a:lnTo>
                  <a:lnTo>
                    <a:pt x="11520" y="2492"/>
                  </a:lnTo>
                  <a:lnTo>
                    <a:pt x="12240" y="2492"/>
                  </a:lnTo>
                  <a:lnTo>
                    <a:pt x="12960" y="2492"/>
                  </a:lnTo>
                  <a:lnTo>
                    <a:pt x="13680" y="2492"/>
                  </a:lnTo>
                  <a:lnTo>
                    <a:pt x="14400" y="2492"/>
                  </a:lnTo>
                  <a:lnTo>
                    <a:pt x="14400" y="1662"/>
                  </a:lnTo>
                  <a:lnTo>
                    <a:pt x="15120" y="1662"/>
                  </a:lnTo>
                  <a:lnTo>
                    <a:pt x="15120" y="2492"/>
                  </a:lnTo>
                  <a:lnTo>
                    <a:pt x="15120" y="3323"/>
                  </a:lnTo>
                  <a:lnTo>
                    <a:pt x="15840" y="4985"/>
                  </a:lnTo>
                  <a:lnTo>
                    <a:pt x="16560" y="5815"/>
                  </a:lnTo>
                  <a:lnTo>
                    <a:pt x="16560" y="6646"/>
                  </a:lnTo>
                  <a:lnTo>
                    <a:pt x="17280" y="7477"/>
                  </a:lnTo>
                  <a:lnTo>
                    <a:pt x="18000" y="8308"/>
                  </a:lnTo>
                  <a:lnTo>
                    <a:pt x="18720" y="9138"/>
                  </a:lnTo>
                  <a:lnTo>
                    <a:pt x="19440" y="9969"/>
                  </a:lnTo>
                  <a:lnTo>
                    <a:pt x="20160" y="9969"/>
                  </a:lnTo>
                  <a:lnTo>
                    <a:pt x="20160" y="10800"/>
                  </a:lnTo>
                  <a:lnTo>
                    <a:pt x="20880" y="10800"/>
                  </a:lnTo>
                  <a:lnTo>
                    <a:pt x="21600" y="10800"/>
                  </a:lnTo>
                  <a:lnTo>
                    <a:pt x="21600" y="11631"/>
                  </a:lnTo>
                  <a:lnTo>
                    <a:pt x="21600" y="12462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831076" y="5398923"/>
              <a:ext cx="203201" cy="229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42" y="4027"/>
                  </a:moveTo>
                  <a:lnTo>
                    <a:pt x="20842" y="4393"/>
                  </a:lnTo>
                  <a:lnTo>
                    <a:pt x="20842" y="4759"/>
                  </a:lnTo>
                  <a:lnTo>
                    <a:pt x="20842" y="5125"/>
                  </a:lnTo>
                  <a:lnTo>
                    <a:pt x="20463" y="5125"/>
                  </a:lnTo>
                  <a:lnTo>
                    <a:pt x="20463" y="5492"/>
                  </a:lnTo>
                  <a:lnTo>
                    <a:pt x="20842" y="5492"/>
                  </a:lnTo>
                  <a:lnTo>
                    <a:pt x="20842" y="5858"/>
                  </a:lnTo>
                  <a:lnTo>
                    <a:pt x="21221" y="5858"/>
                  </a:lnTo>
                  <a:lnTo>
                    <a:pt x="21221" y="6224"/>
                  </a:lnTo>
                  <a:lnTo>
                    <a:pt x="21221" y="6590"/>
                  </a:lnTo>
                  <a:lnTo>
                    <a:pt x="21221" y="6956"/>
                  </a:lnTo>
                  <a:lnTo>
                    <a:pt x="21221" y="7322"/>
                  </a:lnTo>
                  <a:lnTo>
                    <a:pt x="21600" y="7322"/>
                  </a:lnTo>
                  <a:lnTo>
                    <a:pt x="21600" y="7688"/>
                  </a:lnTo>
                  <a:lnTo>
                    <a:pt x="21600" y="8054"/>
                  </a:lnTo>
                  <a:lnTo>
                    <a:pt x="21600" y="8420"/>
                  </a:lnTo>
                  <a:lnTo>
                    <a:pt x="21221" y="8420"/>
                  </a:lnTo>
                  <a:lnTo>
                    <a:pt x="21221" y="8786"/>
                  </a:lnTo>
                  <a:lnTo>
                    <a:pt x="20842" y="8786"/>
                  </a:lnTo>
                  <a:lnTo>
                    <a:pt x="20842" y="9153"/>
                  </a:lnTo>
                  <a:lnTo>
                    <a:pt x="20463" y="9153"/>
                  </a:lnTo>
                  <a:lnTo>
                    <a:pt x="20463" y="9519"/>
                  </a:lnTo>
                  <a:lnTo>
                    <a:pt x="20463" y="9885"/>
                  </a:lnTo>
                  <a:lnTo>
                    <a:pt x="20084" y="10251"/>
                  </a:lnTo>
                  <a:lnTo>
                    <a:pt x="20084" y="10617"/>
                  </a:lnTo>
                  <a:lnTo>
                    <a:pt x="20084" y="10983"/>
                  </a:lnTo>
                  <a:lnTo>
                    <a:pt x="20084" y="11349"/>
                  </a:lnTo>
                  <a:lnTo>
                    <a:pt x="19705" y="11349"/>
                  </a:lnTo>
                  <a:lnTo>
                    <a:pt x="19705" y="11715"/>
                  </a:lnTo>
                  <a:lnTo>
                    <a:pt x="19705" y="12081"/>
                  </a:lnTo>
                  <a:lnTo>
                    <a:pt x="19326" y="12447"/>
                  </a:lnTo>
                  <a:lnTo>
                    <a:pt x="19326" y="12814"/>
                  </a:lnTo>
                  <a:lnTo>
                    <a:pt x="18947" y="12814"/>
                  </a:lnTo>
                  <a:lnTo>
                    <a:pt x="18947" y="13546"/>
                  </a:lnTo>
                  <a:lnTo>
                    <a:pt x="18947" y="13912"/>
                  </a:lnTo>
                  <a:lnTo>
                    <a:pt x="18947" y="14278"/>
                  </a:lnTo>
                  <a:lnTo>
                    <a:pt x="18947" y="14644"/>
                  </a:lnTo>
                  <a:lnTo>
                    <a:pt x="18947" y="15010"/>
                  </a:lnTo>
                  <a:lnTo>
                    <a:pt x="19326" y="15010"/>
                  </a:lnTo>
                  <a:lnTo>
                    <a:pt x="19326" y="15376"/>
                  </a:lnTo>
                  <a:lnTo>
                    <a:pt x="19326" y="15742"/>
                  </a:lnTo>
                  <a:lnTo>
                    <a:pt x="19326" y="16108"/>
                  </a:lnTo>
                  <a:lnTo>
                    <a:pt x="19705" y="16108"/>
                  </a:lnTo>
                  <a:lnTo>
                    <a:pt x="19705" y="16475"/>
                  </a:lnTo>
                  <a:lnTo>
                    <a:pt x="19705" y="16841"/>
                  </a:lnTo>
                  <a:lnTo>
                    <a:pt x="20084" y="17207"/>
                  </a:lnTo>
                  <a:lnTo>
                    <a:pt x="20463" y="17207"/>
                  </a:lnTo>
                  <a:lnTo>
                    <a:pt x="20463" y="17573"/>
                  </a:lnTo>
                  <a:lnTo>
                    <a:pt x="20842" y="17939"/>
                  </a:lnTo>
                  <a:lnTo>
                    <a:pt x="20842" y="18305"/>
                  </a:lnTo>
                  <a:lnTo>
                    <a:pt x="20842" y="18671"/>
                  </a:lnTo>
                  <a:lnTo>
                    <a:pt x="20842" y="19037"/>
                  </a:lnTo>
                  <a:lnTo>
                    <a:pt x="20463" y="19037"/>
                  </a:lnTo>
                  <a:lnTo>
                    <a:pt x="20084" y="19037"/>
                  </a:lnTo>
                  <a:lnTo>
                    <a:pt x="19705" y="19037"/>
                  </a:lnTo>
                  <a:lnTo>
                    <a:pt x="19326" y="19037"/>
                  </a:lnTo>
                  <a:lnTo>
                    <a:pt x="19326" y="19403"/>
                  </a:lnTo>
                  <a:lnTo>
                    <a:pt x="18947" y="19403"/>
                  </a:lnTo>
                  <a:lnTo>
                    <a:pt x="18568" y="19403"/>
                  </a:lnTo>
                  <a:lnTo>
                    <a:pt x="18189" y="19403"/>
                  </a:lnTo>
                  <a:lnTo>
                    <a:pt x="18189" y="19037"/>
                  </a:lnTo>
                  <a:lnTo>
                    <a:pt x="17432" y="19037"/>
                  </a:lnTo>
                  <a:lnTo>
                    <a:pt x="17053" y="19037"/>
                  </a:lnTo>
                  <a:lnTo>
                    <a:pt x="16674" y="18671"/>
                  </a:lnTo>
                  <a:lnTo>
                    <a:pt x="16295" y="18671"/>
                  </a:lnTo>
                  <a:lnTo>
                    <a:pt x="15916" y="18671"/>
                  </a:lnTo>
                  <a:lnTo>
                    <a:pt x="15537" y="18671"/>
                  </a:lnTo>
                  <a:lnTo>
                    <a:pt x="15158" y="19037"/>
                  </a:lnTo>
                  <a:lnTo>
                    <a:pt x="14779" y="19037"/>
                  </a:lnTo>
                  <a:lnTo>
                    <a:pt x="14400" y="19037"/>
                  </a:lnTo>
                  <a:lnTo>
                    <a:pt x="14021" y="19037"/>
                  </a:lnTo>
                  <a:lnTo>
                    <a:pt x="13263" y="19037"/>
                  </a:lnTo>
                  <a:lnTo>
                    <a:pt x="12884" y="19037"/>
                  </a:lnTo>
                  <a:lnTo>
                    <a:pt x="12505" y="19403"/>
                  </a:lnTo>
                  <a:lnTo>
                    <a:pt x="12126" y="19403"/>
                  </a:lnTo>
                  <a:lnTo>
                    <a:pt x="11747" y="19403"/>
                  </a:lnTo>
                  <a:lnTo>
                    <a:pt x="11368" y="19403"/>
                  </a:lnTo>
                  <a:lnTo>
                    <a:pt x="10989" y="19403"/>
                  </a:lnTo>
                  <a:lnTo>
                    <a:pt x="10611" y="19403"/>
                  </a:lnTo>
                  <a:lnTo>
                    <a:pt x="10232" y="19403"/>
                  </a:lnTo>
                  <a:lnTo>
                    <a:pt x="10232" y="19769"/>
                  </a:lnTo>
                  <a:lnTo>
                    <a:pt x="9853" y="19769"/>
                  </a:lnTo>
                  <a:lnTo>
                    <a:pt x="9474" y="19769"/>
                  </a:lnTo>
                  <a:lnTo>
                    <a:pt x="9095" y="19769"/>
                  </a:lnTo>
                  <a:lnTo>
                    <a:pt x="8716" y="19769"/>
                  </a:lnTo>
                  <a:lnTo>
                    <a:pt x="8716" y="20136"/>
                  </a:lnTo>
                  <a:lnTo>
                    <a:pt x="8337" y="20136"/>
                  </a:lnTo>
                  <a:lnTo>
                    <a:pt x="7958" y="20502"/>
                  </a:lnTo>
                  <a:lnTo>
                    <a:pt x="7579" y="20502"/>
                  </a:lnTo>
                  <a:lnTo>
                    <a:pt x="7200" y="20502"/>
                  </a:lnTo>
                  <a:lnTo>
                    <a:pt x="6821" y="20868"/>
                  </a:lnTo>
                  <a:lnTo>
                    <a:pt x="6442" y="20868"/>
                  </a:lnTo>
                  <a:lnTo>
                    <a:pt x="6063" y="21234"/>
                  </a:lnTo>
                  <a:lnTo>
                    <a:pt x="5684" y="21234"/>
                  </a:lnTo>
                  <a:lnTo>
                    <a:pt x="5305" y="21234"/>
                  </a:lnTo>
                  <a:lnTo>
                    <a:pt x="5305" y="21600"/>
                  </a:lnTo>
                  <a:lnTo>
                    <a:pt x="4926" y="21600"/>
                  </a:lnTo>
                  <a:lnTo>
                    <a:pt x="4547" y="21600"/>
                  </a:lnTo>
                  <a:lnTo>
                    <a:pt x="4168" y="21600"/>
                  </a:lnTo>
                  <a:lnTo>
                    <a:pt x="3789" y="21600"/>
                  </a:lnTo>
                  <a:lnTo>
                    <a:pt x="3789" y="21234"/>
                  </a:lnTo>
                  <a:lnTo>
                    <a:pt x="3789" y="20868"/>
                  </a:lnTo>
                  <a:lnTo>
                    <a:pt x="3789" y="20502"/>
                  </a:lnTo>
                  <a:lnTo>
                    <a:pt x="3789" y="20136"/>
                  </a:lnTo>
                  <a:lnTo>
                    <a:pt x="3789" y="19769"/>
                  </a:lnTo>
                  <a:lnTo>
                    <a:pt x="3789" y="19403"/>
                  </a:lnTo>
                  <a:lnTo>
                    <a:pt x="3789" y="19037"/>
                  </a:lnTo>
                  <a:lnTo>
                    <a:pt x="3789" y="18671"/>
                  </a:lnTo>
                  <a:lnTo>
                    <a:pt x="4168" y="18305"/>
                  </a:lnTo>
                  <a:lnTo>
                    <a:pt x="4168" y="17939"/>
                  </a:lnTo>
                  <a:lnTo>
                    <a:pt x="4168" y="17573"/>
                  </a:lnTo>
                  <a:lnTo>
                    <a:pt x="4168" y="17207"/>
                  </a:lnTo>
                  <a:lnTo>
                    <a:pt x="4168" y="16841"/>
                  </a:lnTo>
                  <a:lnTo>
                    <a:pt x="4168" y="16475"/>
                  </a:lnTo>
                  <a:lnTo>
                    <a:pt x="3789" y="16475"/>
                  </a:lnTo>
                  <a:lnTo>
                    <a:pt x="3411" y="16475"/>
                  </a:lnTo>
                  <a:lnTo>
                    <a:pt x="3032" y="16475"/>
                  </a:lnTo>
                  <a:lnTo>
                    <a:pt x="3032" y="16108"/>
                  </a:lnTo>
                  <a:lnTo>
                    <a:pt x="2653" y="15742"/>
                  </a:lnTo>
                  <a:lnTo>
                    <a:pt x="2653" y="15376"/>
                  </a:lnTo>
                  <a:lnTo>
                    <a:pt x="2274" y="15376"/>
                  </a:lnTo>
                  <a:lnTo>
                    <a:pt x="2274" y="15010"/>
                  </a:lnTo>
                  <a:lnTo>
                    <a:pt x="1895" y="15010"/>
                  </a:lnTo>
                  <a:lnTo>
                    <a:pt x="1516" y="15010"/>
                  </a:lnTo>
                  <a:lnTo>
                    <a:pt x="1137" y="14644"/>
                  </a:lnTo>
                  <a:lnTo>
                    <a:pt x="758" y="14644"/>
                  </a:lnTo>
                  <a:lnTo>
                    <a:pt x="379" y="14278"/>
                  </a:lnTo>
                  <a:lnTo>
                    <a:pt x="379" y="14644"/>
                  </a:lnTo>
                  <a:lnTo>
                    <a:pt x="379" y="14278"/>
                  </a:lnTo>
                  <a:lnTo>
                    <a:pt x="0" y="14278"/>
                  </a:lnTo>
                  <a:lnTo>
                    <a:pt x="379" y="13912"/>
                  </a:lnTo>
                  <a:lnTo>
                    <a:pt x="758" y="13546"/>
                  </a:lnTo>
                  <a:lnTo>
                    <a:pt x="758" y="13180"/>
                  </a:lnTo>
                  <a:lnTo>
                    <a:pt x="1137" y="12814"/>
                  </a:lnTo>
                  <a:lnTo>
                    <a:pt x="1137" y="12447"/>
                  </a:lnTo>
                  <a:lnTo>
                    <a:pt x="758" y="12081"/>
                  </a:lnTo>
                  <a:lnTo>
                    <a:pt x="758" y="11715"/>
                  </a:lnTo>
                  <a:lnTo>
                    <a:pt x="379" y="11715"/>
                  </a:lnTo>
                  <a:lnTo>
                    <a:pt x="379" y="11349"/>
                  </a:lnTo>
                  <a:lnTo>
                    <a:pt x="379" y="10983"/>
                  </a:lnTo>
                  <a:lnTo>
                    <a:pt x="379" y="10617"/>
                  </a:lnTo>
                  <a:lnTo>
                    <a:pt x="758" y="10617"/>
                  </a:lnTo>
                  <a:lnTo>
                    <a:pt x="1137" y="10617"/>
                  </a:lnTo>
                  <a:lnTo>
                    <a:pt x="1516" y="10617"/>
                  </a:lnTo>
                  <a:lnTo>
                    <a:pt x="1516" y="10251"/>
                  </a:lnTo>
                  <a:lnTo>
                    <a:pt x="1895" y="10251"/>
                  </a:lnTo>
                  <a:lnTo>
                    <a:pt x="1895" y="9885"/>
                  </a:lnTo>
                  <a:lnTo>
                    <a:pt x="1895" y="9519"/>
                  </a:lnTo>
                  <a:lnTo>
                    <a:pt x="1895" y="9153"/>
                  </a:lnTo>
                  <a:lnTo>
                    <a:pt x="2274" y="9153"/>
                  </a:lnTo>
                  <a:lnTo>
                    <a:pt x="2274" y="8786"/>
                  </a:lnTo>
                  <a:lnTo>
                    <a:pt x="1895" y="8786"/>
                  </a:lnTo>
                  <a:lnTo>
                    <a:pt x="1895" y="8420"/>
                  </a:lnTo>
                  <a:lnTo>
                    <a:pt x="1516" y="8420"/>
                  </a:lnTo>
                  <a:lnTo>
                    <a:pt x="1137" y="8420"/>
                  </a:lnTo>
                  <a:lnTo>
                    <a:pt x="1137" y="8054"/>
                  </a:lnTo>
                  <a:lnTo>
                    <a:pt x="1516" y="8054"/>
                  </a:lnTo>
                  <a:lnTo>
                    <a:pt x="1137" y="7688"/>
                  </a:lnTo>
                  <a:lnTo>
                    <a:pt x="1516" y="7688"/>
                  </a:lnTo>
                  <a:lnTo>
                    <a:pt x="1895" y="7688"/>
                  </a:lnTo>
                  <a:lnTo>
                    <a:pt x="2274" y="7688"/>
                  </a:lnTo>
                  <a:lnTo>
                    <a:pt x="2653" y="7688"/>
                  </a:lnTo>
                  <a:lnTo>
                    <a:pt x="3032" y="7688"/>
                  </a:lnTo>
                  <a:lnTo>
                    <a:pt x="3032" y="8054"/>
                  </a:lnTo>
                  <a:lnTo>
                    <a:pt x="3032" y="7688"/>
                  </a:lnTo>
                  <a:lnTo>
                    <a:pt x="3032" y="7322"/>
                  </a:lnTo>
                  <a:lnTo>
                    <a:pt x="3032" y="6956"/>
                  </a:lnTo>
                  <a:lnTo>
                    <a:pt x="3032" y="6590"/>
                  </a:lnTo>
                  <a:lnTo>
                    <a:pt x="2653" y="6590"/>
                  </a:lnTo>
                  <a:lnTo>
                    <a:pt x="2274" y="6590"/>
                  </a:lnTo>
                  <a:lnTo>
                    <a:pt x="2274" y="6224"/>
                  </a:lnTo>
                  <a:lnTo>
                    <a:pt x="2653" y="6224"/>
                  </a:lnTo>
                  <a:lnTo>
                    <a:pt x="2653" y="5858"/>
                  </a:lnTo>
                  <a:lnTo>
                    <a:pt x="3032" y="5858"/>
                  </a:lnTo>
                  <a:lnTo>
                    <a:pt x="3032" y="5492"/>
                  </a:lnTo>
                  <a:lnTo>
                    <a:pt x="2653" y="5492"/>
                  </a:lnTo>
                  <a:lnTo>
                    <a:pt x="2653" y="5125"/>
                  </a:lnTo>
                  <a:lnTo>
                    <a:pt x="2274" y="5492"/>
                  </a:lnTo>
                  <a:lnTo>
                    <a:pt x="2274" y="5125"/>
                  </a:lnTo>
                  <a:lnTo>
                    <a:pt x="2653" y="4759"/>
                  </a:lnTo>
                  <a:lnTo>
                    <a:pt x="2653" y="4393"/>
                  </a:lnTo>
                  <a:lnTo>
                    <a:pt x="2274" y="4393"/>
                  </a:lnTo>
                  <a:lnTo>
                    <a:pt x="1895" y="4393"/>
                  </a:lnTo>
                  <a:lnTo>
                    <a:pt x="1516" y="4393"/>
                  </a:lnTo>
                  <a:lnTo>
                    <a:pt x="1516" y="4027"/>
                  </a:lnTo>
                  <a:lnTo>
                    <a:pt x="1516" y="3661"/>
                  </a:lnTo>
                  <a:lnTo>
                    <a:pt x="1516" y="3295"/>
                  </a:lnTo>
                  <a:lnTo>
                    <a:pt x="1516" y="2929"/>
                  </a:lnTo>
                  <a:lnTo>
                    <a:pt x="1516" y="2563"/>
                  </a:lnTo>
                  <a:lnTo>
                    <a:pt x="1516" y="2197"/>
                  </a:lnTo>
                  <a:lnTo>
                    <a:pt x="1895" y="2197"/>
                  </a:lnTo>
                  <a:lnTo>
                    <a:pt x="1895" y="1831"/>
                  </a:lnTo>
                  <a:lnTo>
                    <a:pt x="2274" y="1831"/>
                  </a:lnTo>
                  <a:lnTo>
                    <a:pt x="2274" y="1464"/>
                  </a:lnTo>
                  <a:lnTo>
                    <a:pt x="2653" y="1464"/>
                  </a:lnTo>
                  <a:lnTo>
                    <a:pt x="2653" y="1098"/>
                  </a:lnTo>
                  <a:lnTo>
                    <a:pt x="3032" y="1098"/>
                  </a:lnTo>
                  <a:lnTo>
                    <a:pt x="3032" y="732"/>
                  </a:lnTo>
                  <a:lnTo>
                    <a:pt x="3411" y="1098"/>
                  </a:lnTo>
                  <a:lnTo>
                    <a:pt x="3411" y="732"/>
                  </a:lnTo>
                  <a:lnTo>
                    <a:pt x="3789" y="732"/>
                  </a:lnTo>
                  <a:lnTo>
                    <a:pt x="4168" y="1098"/>
                  </a:lnTo>
                  <a:lnTo>
                    <a:pt x="4168" y="1464"/>
                  </a:lnTo>
                  <a:lnTo>
                    <a:pt x="4547" y="1464"/>
                  </a:lnTo>
                  <a:lnTo>
                    <a:pt x="4926" y="1464"/>
                  </a:lnTo>
                  <a:lnTo>
                    <a:pt x="5305" y="1831"/>
                  </a:lnTo>
                  <a:lnTo>
                    <a:pt x="5684" y="1464"/>
                  </a:lnTo>
                  <a:lnTo>
                    <a:pt x="5684" y="1098"/>
                  </a:lnTo>
                  <a:lnTo>
                    <a:pt x="6063" y="1098"/>
                  </a:lnTo>
                  <a:lnTo>
                    <a:pt x="6442" y="1098"/>
                  </a:lnTo>
                  <a:lnTo>
                    <a:pt x="6821" y="1098"/>
                  </a:lnTo>
                  <a:lnTo>
                    <a:pt x="6821" y="732"/>
                  </a:lnTo>
                  <a:lnTo>
                    <a:pt x="6821" y="366"/>
                  </a:lnTo>
                  <a:lnTo>
                    <a:pt x="6821" y="0"/>
                  </a:lnTo>
                  <a:lnTo>
                    <a:pt x="7200" y="0"/>
                  </a:lnTo>
                  <a:lnTo>
                    <a:pt x="7200" y="366"/>
                  </a:lnTo>
                  <a:lnTo>
                    <a:pt x="7579" y="366"/>
                  </a:lnTo>
                  <a:lnTo>
                    <a:pt x="7579" y="0"/>
                  </a:lnTo>
                  <a:lnTo>
                    <a:pt x="7958" y="0"/>
                  </a:lnTo>
                  <a:lnTo>
                    <a:pt x="8337" y="0"/>
                  </a:lnTo>
                  <a:lnTo>
                    <a:pt x="8337" y="366"/>
                  </a:lnTo>
                  <a:lnTo>
                    <a:pt x="8337" y="732"/>
                  </a:lnTo>
                  <a:lnTo>
                    <a:pt x="8337" y="1098"/>
                  </a:lnTo>
                  <a:lnTo>
                    <a:pt x="8337" y="1464"/>
                  </a:lnTo>
                  <a:lnTo>
                    <a:pt x="8716" y="1464"/>
                  </a:lnTo>
                  <a:lnTo>
                    <a:pt x="9095" y="1464"/>
                  </a:lnTo>
                  <a:lnTo>
                    <a:pt x="9095" y="1098"/>
                  </a:lnTo>
                  <a:lnTo>
                    <a:pt x="9474" y="1098"/>
                  </a:lnTo>
                  <a:lnTo>
                    <a:pt x="9853" y="732"/>
                  </a:lnTo>
                  <a:lnTo>
                    <a:pt x="10232" y="732"/>
                  </a:lnTo>
                  <a:lnTo>
                    <a:pt x="10611" y="732"/>
                  </a:lnTo>
                  <a:lnTo>
                    <a:pt x="10989" y="1098"/>
                  </a:lnTo>
                  <a:lnTo>
                    <a:pt x="10989" y="1464"/>
                  </a:lnTo>
                  <a:lnTo>
                    <a:pt x="11368" y="1464"/>
                  </a:lnTo>
                  <a:lnTo>
                    <a:pt x="11368" y="1098"/>
                  </a:lnTo>
                  <a:lnTo>
                    <a:pt x="11747" y="1098"/>
                  </a:lnTo>
                  <a:lnTo>
                    <a:pt x="12126" y="1098"/>
                  </a:lnTo>
                  <a:lnTo>
                    <a:pt x="12126" y="1464"/>
                  </a:lnTo>
                  <a:lnTo>
                    <a:pt x="12126" y="1831"/>
                  </a:lnTo>
                  <a:lnTo>
                    <a:pt x="12505" y="1831"/>
                  </a:lnTo>
                  <a:lnTo>
                    <a:pt x="12505" y="2197"/>
                  </a:lnTo>
                  <a:lnTo>
                    <a:pt x="12884" y="2197"/>
                  </a:lnTo>
                  <a:lnTo>
                    <a:pt x="12884" y="2563"/>
                  </a:lnTo>
                  <a:lnTo>
                    <a:pt x="13263" y="2929"/>
                  </a:lnTo>
                  <a:lnTo>
                    <a:pt x="13263" y="3295"/>
                  </a:lnTo>
                  <a:lnTo>
                    <a:pt x="13642" y="3295"/>
                  </a:lnTo>
                  <a:lnTo>
                    <a:pt x="14021" y="3295"/>
                  </a:lnTo>
                  <a:lnTo>
                    <a:pt x="14400" y="3295"/>
                  </a:lnTo>
                  <a:lnTo>
                    <a:pt x="14779" y="3661"/>
                  </a:lnTo>
                  <a:lnTo>
                    <a:pt x="15158" y="3295"/>
                  </a:lnTo>
                  <a:lnTo>
                    <a:pt x="15158" y="2929"/>
                  </a:lnTo>
                  <a:lnTo>
                    <a:pt x="15537" y="2929"/>
                  </a:lnTo>
                  <a:lnTo>
                    <a:pt x="15916" y="2929"/>
                  </a:lnTo>
                  <a:lnTo>
                    <a:pt x="16295" y="2929"/>
                  </a:lnTo>
                  <a:lnTo>
                    <a:pt x="16674" y="2563"/>
                  </a:lnTo>
                  <a:lnTo>
                    <a:pt x="17053" y="2563"/>
                  </a:lnTo>
                  <a:lnTo>
                    <a:pt x="17432" y="2563"/>
                  </a:lnTo>
                  <a:lnTo>
                    <a:pt x="17811" y="2563"/>
                  </a:lnTo>
                  <a:lnTo>
                    <a:pt x="18189" y="2563"/>
                  </a:lnTo>
                  <a:lnTo>
                    <a:pt x="18568" y="2563"/>
                  </a:lnTo>
                  <a:lnTo>
                    <a:pt x="18568" y="2929"/>
                  </a:lnTo>
                  <a:lnTo>
                    <a:pt x="18568" y="2563"/>
                  </a:lnTo>
                  <a:lnTo>
                    <a:pt x="18947" y="2563"/>
                  </a:lnTo>
                  <a:lnTo>
                    <a:pt x="19326" y="2929"/>
                  </a:lnTo>
                  <a:lnTo>
                    <a:pt x="19326" y="3295"/>
                  </a:lnTo>
                  <a:lnTo>
                    <a:pt x="19705" y="3295"/>
                  </a:lnTo>
                  <a:lnTo>
                    <a:pt x="19705" y="3661"/>
                  </a:lnTo>
                  <a:lnTo>
                    <a:pt x="20084" y="3661"/>
                  </a:lnTo>
                  <a:lnTo>
                    <a:pt x="20084" y="4027"/>
                  </a:lnTo>
                  <a:lnTo>
                    <a:pt x="20463" y="4027"/>
                  </a:lnTo>
                  <a:lnTo>
                    <a:pt x="20842" y="4027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7518608" y="3961294"/>
              <a:ext cx="202684" cy="183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14" y="7043"/>
                  </a:moveTo>
                  <a:lnTo>
                    <a:pt x="21600" y="7043"/>
                  </a:lnTo>
                  <a:lnTo>
                    <a:pt x="21214" y="7043"/>
                  </a:lnTo>
                  <a:lnTo>
                    <a:pt x="20443" y="6574"/>
                  </a:lnTo>
                  <a:lnTo>
                    <a:pt x="19671" y="6574"/>
                  </a:lnTo>
                  <a:lnTo>
                    <a:pt x="19671" y="5635"/>
                  </a:lnTo>
                  <a:lnTo>
                    <a:pt x="20057" y="5635"/>
                  </a:lnTo>
                  <a:lnTo>
                    <a:pt x="19671" y="5165"/>
                  </a:lnTo>
                  <a:lnTo>
                    <a:pt x="19286" y="5165"/>
                  </a:lnTo>
                  <a:lnTo>
                    <a:pt x="19671" y="4696"/>
                  </a:lnTo>
                  <a:lnTo>
                    <a:pt x="19671" y="4226"/>
                  </a:lnTo>
                  <a:lnTo>
                    <a:pt x="19286" y="2817"/>
                  </a:lnTo>
                  <a:lnTo>
                    <a:pt x="18900" y="2817"/>
                  </a:lnTo>
                  <a:lnTo>
                    <a:pt x="17743" y="3757"/>
                  </a:lnTo>
                  <a:lnTo>
                    <a:pt x="16971" y="3757"/>
                  </a:lnTo>
                  <a:lnTo>
                    <a:pt x="15814" y="3757"/>
                  </a:lnTo>
                  <a:lnTo>
                    <a:pt x="15043" y="3287"/>
                  </a:lnTo>
                  <a:lnTo>
                    <a:pt x="14271" y="2817"/>
                  </a:lnTo>
                  <a:lnTo>
                    <a:pt x="13500" y="1878"/>
                  </a:lnTo>
                  <a:lnTo>
                    <a:pt x="12343" y="1409"/>
                  </a:lnTo>
                  <a:lnTo>
                    <a:pt x="11957" y="470"/>
                  </a:lnTo>
                  <a:lnTo>
                    <a:pt x="11186" y="0"/>
                  </a:lnTo>
                  <a:lnTo>
                    <a:pt x="10800" y="0"/>
                  </a:lnTo>
                  <a:lnTo>
                    <a:pt x="10414" y="0"/>
                  </a:lnTo>
                  <a:lnTo>
                    <a:pt x="10029" y="0"/>
                  </a:lnTo>
                  <a:lnTo>
                    <a:pt x="9643" y="0"/>
                  </a:lnTo>
                  <a:lnTo>
                    <a:pt x="9643" y="470"/>
                  </a:lnTo>
                  <a:lnTo>
                    <a:pt x="9643" y="939"/>
                  </a:lnTo>
                  <a:lnTo>
                    <a:pt x="9257" y="939"/>
                  </a:lnTo>
                  <a:lnTo>
                    <a:pt x="8871" y="939"/>
                  </a:lnTo>
                  <a:lnTo>
                    <a:pt x="8486" y="939"/>
                  </a:lnTo>
                  <a:lnTo>
                    <a:pt x="7329" y="1878"/>
                  </a:lnTo>
                  <a:lnTo>
                    <a:pt x="7329" y="2348"/>
                  </a:lnTo>
                  <a:lnTo>
                    <a:pt x="7714" y="2348"/>
                  </a:lnTo>
                  <a:lnTo>
                    <a:pt x="7714" y="2817"/>
                  </a:lnTo>
                  <a:lnTo>
                    <a:pt x="7714" y="3287"/>
                  </a:lnTo>
                  <a:lnTo>
                    <a:pt x="7714" y="3757"/>
                  </a:lnTo>
                  <a:lnTo>
                    <a:pt x="7329" y="3757"/>
                  </a:lnTo>
                  <a:lnTo>
                    <a:pt x="6943" y="4226"/>
                  </a:lnTo>
                  <a:lnTo>
                    <a:pt x="6557" y="4226"/>
                  </a:lnTo>
                  <a:lnTo>
                    <a:pt x="6943" y="4696"/>
                  </a:lnTo>
                  <a:lnTo>
                    <a:pt x="6557" y="4696"/>
                  </a:lnTo>
                  <a:lnTo>
                    <a:pt x="6557" y="5165"/>
                  </a:lnTo>
                  <a:lnTo>
                    <a:pt x="6557" y="5635"/>
                  </a:lnTo>
                  <a:lnTo>
                    <a:pt x="6171" y="5635"/>
                  </a:lnTo>
                  <a:lnTo>
                    <a:pt x="6171" y="5165"/>
                  </a:lnTo>
                  <a:lnTo>
                    <a:pt x="5786" y="5165"/>
                  </a:lnTo>
                  <a:lnTo>
                    <a:pt x="5400" y="5165"/>
                  </a:lnTo>
                  <a:lnTo>
                    <a:pt x="5400" y="5635"/>
                  </a:lnTo>
                  <a:lnTo>
                    <a:pt x="5014" y="5635"/>
                  </a:lnTo>
                  <a:lnTo>
                    <a:pt x="5014" y="5165"/>
                  </a:lnTo>
                  <a:lnTo>
                    <a:pt x="4629" y="4696"/>
                  </a:lnTo>
                  <a:lnTo>
                    <a:pt x="4243" y="4696"/>
                  </a:lnTo>
                  <a:lnTo>
                    <a:pt x="4243" y="5165"/>
                  </a:lnTo>
                  <a:lnTo>
                    <a:pt x="4243" y="5635"/>
                  </a:lnTo>
                  <a:lnTo>
                    <a:pt x="3857" y="5635"/>
                  </a:lnTo>
                  <a:lnTo>
                    <a:pt x="3471" y="5635"/>
                  </a:lnTo>
                  <a:lnTo>
                    <a:pt x="3086" y="5635"/>
                  </a:lnTo>
                  <a:lnTo>
                    <a:pt x="3086" y="6104"/>
                  </a:lnTo>
                  <a:lnTo>
                    <a:pt x="2700" y="6104"/>
                  </a:lnTo>
                  <a:lnTo>
                    <a:pt x="2700" y="5635"/>
                  </a:lnTo>
                  <a:lnTo>
                    <a:pt x="2314" y="5635"/>
                  </a:lnTo>
                  <a:lnTo>
                    <a:pt x="1929" y="5635"/>
                  </a:lnTo>
                  <a:lnTo>
                    <a:pt x="1929" y="6104"/>
                  </a:lnTo>
                  <a:lnTo>
                    <a:pt x="1543" y="6104"/>
                  </a:lnTo>
                  <a:lnTo>
                    <a:pt x="1157" y="6104"/>
                  </a:lnTo>
                  <a:lnTo>
                    <a:pt x="771" y="6104"/>
                  </a:lnTo>
                  <a:lnTo>
                    <a:pt x="771" y="5635"/>
                  </a:lnTo>
                  <a:lnTo>
                    <a:pt x="386" y="5635"/>
                  </a:lnTo>
                  <a:lnTo>
                    <a:pt x="386" y="5165"/>
                  </a:lnTo>
                  <a:lnTo>
                    <a:pt x="0" y="5635"/>
                  </a:lnTo>
                  <a:lnTo>
                    <a:pt x="386" y="6104"/>
                  </a:lnTo>
                  <a:lnTo>
                    <a:pt x="386" y="7043"/>
                  </a:lnTo>
                  <a:lnTo>
                    <a:pt x="771" y="7513"/>
                  </a:lnTo>
                  <a:lnTo>
                    <a:pt x="1157" y="8922"/>
                  </a:lnTo>
                  <a:lnTo>
                    <a:pt x="1543" y="8922"/>
                  </a:lnTo>
                  <a:lnTo>
                    <a:pt x="1929" y="8922"/>
                  </a:lnTo>
                  <a:lnTo>
                    <a:pt x="2314" y="8452"/>
                  </a:lnTo>
                  <a:lnTo>
                    <a:pt x="2700" y="7513"/>
                  </a:lnTo>
                  <a:lnTo>
                    <a:pt x="3086" y="6574"/>
                  </a:lnTo>
                  <a:lnTo>
                    <a:pt x="3857" y="6574"/>
                  </a:lnTo>
                  <a:lnTo>
                    <a:pt x="4243" y="7043"/>
                  </a:lnTo>
                  <a:lnTo>
                    <a:pt x="4243" y="7513"/>
                  </a:lnTo>
                  <a:lnTo>
                    <a:pt x="4629" y="7513"/>
                  </a:lnTo>
                  <a:lnTo>
                    <a:pt x="5014" y="7513"/>
                  </a:lnTo>
                  <a:lnTo>
                    <a:pt x="5014" y="8452"/>
                  </a:lnTo>
                  <a:lnTo>
                    <a:pt x="5014" y="9391"/>
                  </a:lnTo>
                  <a:lnTo>
                    <a:pt x="5786" y="10800"/>
                  </a:lnTo>
                  <a:lnTo>
                    <a:pt x="6171" y="11270"/>
                  </a:lnTo>
                  <a:lnTo>
                    <a:pt x="6943" y="11739"/>
                  </a:lnTo>
                  <a:lnTo>
                    <a:pt x="6171" y="11739"/>
                  </a:lnTo>
                  <a:lnTo>
                    <a:pt x="6171" y="12209"/>
                  </a:lnTo>
                  <a:lnTo>
                    <a:pt x="6171" y="12678"/>
                  </a:lnTo>
                  <a:lnTo>
                    <a:pt x="6943" y="13617"/>
                  </a:lnTo>
                  <a:lnTo>
                    <a:pt x="7329" y="14087"/>
                  </a:lnTo>
                  <a:lnTo>
                    <a:pt x="8100" y="14557"/>
                  </a:lnTo>
                  <a:lnTo>
                    <a:pt x="8486" y="15026"/>
                  </a:lnTo>
                  <a:lnTo>
                    <a:pt x="8871" y="15496"/>
                  </a:lnTo>
                  <a:lnTo>
                    <a:pt x="8871" y="15965"/>
                  </a:lnTo>
                  <a:lnTo>
                    <a:pt x="9257" y="15965"/>
                  </a:lnTo>
                  <a:lnTo>
                    <a:pt x="10029" y="15965"/>
                  </a:lnTo>
                  <a:lnTo>
                    <a:pt x="11186" y="15965"/>
                  </a:lnTo>
                  <a:lnTo>
                    <a:pt x="11957" y="16435"/>
                  </a:lnTo>
                  <a:lnTo>
                    <a:pt x="13114" y="17374"/>
                  </a:lnTo>
                  <a:lnTo>
                    <a:pt x="13886" y="18313"/>
                  </a:lnTo>
                  <a:lnTo>
                    <a:pt x="14271" y="18783"/>
                  </a:lnTo>
                  <a:lnTo>
                    <a:pt x="14657" y="19252"/>
                  </a:lnTo>
                  <a:lnTo>
                    <a:pt x="14271" y="19252"/>
                  </a:lnTo>
                  <a:lnTo>
                    <a:pt x="13886" y="18783"/>
                  </a:lnTo>
                  <a:lnTo>
                    <a:pt x="13114" y="18313"/>
                  </a:lnTo>
                  <a:lnTo>
                    <a:pt x="12729" y="18783"/>
                  </a:lnTo>
                  <a:lnTo>
                    <a:pt x="13886" y="18783"/>
                  </a:lnTo>
                  <a:lnTo>
                    <a:pt x="14657" y="19722"/>
                  </a:lnTo>
                  <a:lnTo>
                    <a:pt x="15043" y="19722"/>
                  </a:lnTo>
                  <a:lnTo>
                    <a:pt x="15814" y="19722"/>
                  </a:lnTo>
                  <a:lnTo>
                    <a:pt x="16200" y="20191"/>
                  </a:lnTo>
                  <a:lnTo>
                    <a:pt x="16971" y="20661"/>
                  </a:lnTo>
                  <a:lnTo>
                    <a:pt x="17743" y="21130"/>
                  </a:lnTo>
                  <a:lnTo>
                    <a:pt x="18129" y="21600"/>
                  </a:lnTo>
                  <a:lnTo>
                    <a:pt x="18129" y="21130"/>
                  </a:lnTo>
                  <a:lnTo>
                    <a:pt x="17743" y="21130"/>
                  </a:lnTo>
                  <a:lnTo>
                    <a:pt x="16971" y="20191"/>
                  </a:lnTo>
                  <a:lnTo>
                    <a:pt x="16200" y="19722"/>
                  </a:lnTo>
                  <a:lnTo>
                    <a:pt x="15429" y="18783"/>
                  </a:lnTo>
                  <a:lnTo>
                    <a:pt x="15043" y="19252"/>
                  </a:lnTo>
                  <a:lnTo>
                    <a:pt x="14657" y="19252"/>
                  </a:lnTo>
                  <a:lnTo>
                    <a:pt x="14657" y="18783"/>
                  </a:lnTo>
                  <a:lnTo>
                    <a:pt x="15043" y="18783"/>
                  </a:lnTo>
                  <a:lnTo>
                    <a:pt x="15043" y="18313"/>
                  </a:lnTo>
                  <a:lnTo>
                    <a:pt x="14657" y="18313"/>
                  </a:lnTo>
                  <a:lnTo>
                    <a:pt x="14271" y="17843"/>
                  </a:lnTo>
                  <a:lnTo>
                    <a:pt x="13886" y="16904"/>
                  </a:lnTo>
                  <a:lnTo>
                    <a:pt x="13886" y="16435"/>
                  </a:lnTo>
                  <a:lnTo>
                    <a:pt x="13886" y="15965"/>
                  </a:lnTo>
                  <a:lnTo>
                    <a:pt x="13500" y="15965"/>
                  </a:lnTo>
                  <a:lnTo>
                    <a:pt x="13114" y="15965"/>
                  </a:lnTo>
                  <a:lnTo>
                    <a:pt x="12729" y="15965"/>
                  </a:lnTo>
                  <a:lnTo>
                    <a:pt x="12729" y="15496"/>
                  </a:lnTo>
                  <a:lnTo>
                    <a:pt x="11186" y="13617"/>
                  </a:lnTo>
                  <a:lnTo>
                    <a:pt x="10029" y="12209"/>
                  </a:lnTo>
                  <a:lnTo>
                    <a:pt x="8871" y="9391"/>
                  </a:lnTo>
                  <a:lnTo>
                    <a:pt x="8871" y="9861"/>
                  </a:lnTo>
                  <a:lnTo>
                    <a:pt x="8486" y="9861"/>
                  </a:lnTo>
                  <a:lnTo>
                    <a:pt x="8100" y="9391"/>
                  </a:lnTo>
                  <a:lnTo>
                    <a:pt x="8100" y="8452"/>
                  </a:lnTo>
                  <a:lnTo>
                    <a:pt x="8100" y="7983"/>
                  </a:lnTo>
                  <a:lnTo>
                    <a:pt x="8100" y="7513"/>
                  </a:lnTo>
                  <a:lnTo>
                    <a:pt x="8486" y="7513"/>
                  </a:lnTo>
                  <a:lnTo>
                    <a:pt x="8486" y="7043"/>
                  </a:lnTo>
                  <a:lnTo>
                    <a:pt x="8871" y="7043"/>
                  </a:lnTo>
                  <a:lnTo>
                    <a:pt x="10029" y="8452"/>
                  </a:lnTo>
                  <a:lnTo>
                    <a:pt x="10414" y="7513"/>
                  </a:lnTo>
                  <a:lnTo>
                    <a:pt x="10414" y="7043"/>
                  </a:lnTo>
                  <a:lnTo>
                    <a:pt x="10800" y="7043"/>
                  </a:lnTo>
                  <a:lnTo>
                    <a:pt x="11571" y="7043"/>
                  </a:lnTo>
                  <a:lnTo>
                    <a:pt x="11571" y="6574"/>
                  </a:lnTo>
                  <a:lnTo>
                    <a:pt x="11957" y="6574"/>
                  </a:lnTo>
                  <a:lnTo>
                    <a:pt x="12343" y="6574"/>
                  </a:lnTo>
                  <a:lnTo>
                    <a:pt x="12729" y="7043"/>
                  </a:lnTo>
                  <a:lnTo>
                    <a:pt x="13500" y="7043"/>
                  </a:lnTo>
                  <a:lnTo>
                    <a:pt x="13500" y="6574"/>
                  </a:lnTo>
                  <a:lnTo>
                    <a:pt x="13886" y="6574"/>
                  </a:lnTo>
                  <a:lnTo>
                    <a:pt x="14271" y="7043"/>
                  </a:lnTo>
                  <a:lnTo>
                    <a:pt x="14657" y="7043"/>
                  </a:lnTo>
                  <a:lnTo>
                    <a:pt x="15043" y="7513"/>
                  </a:lnTo>
                  <a:lnTo>
                    <a:pt x="15429" y="7513"/>
                  </a:lnTo>
                  <a:lnTo>
                    <a:pt x="15814" y="7513"/>
                  </a:lnTo>
                  <a:lnTo>
                    <a:pt x="16200" y="7513"/>
                  </a:lnTo>
                  <a:lnTo>
                    <a:pt x="16200" y="7043"/>
                  </a:lnTo>
                  <a:lnTo>
                    <a:pt x="16971" y="7513"/>
                  </a:lnTo>
                  <a:lnTo>
                    <a:pt x="17743" y="7043"/>
                  </a:lnTo>
                  <a:lnTo>
                    <a:pt x="18129" y="7513"/>
                  </a:lnTo>
                  <a:lnTo>
                    <a:pt x="18514" y="7983"/>
                  </a:lnTo>
                  <a:lnTo>
                    <a:pt x="19286" y="8452"/>
                  </a:lnTo>
                  <a:lnTo>
                    <a:pt x="20057" y="8452"/>
                  </a:lnTo>
                  <a:lnTo>
                    <a:pt x="20057" y="7983"/>
                  </a:lnTo>
                  <a:lnTo>
                    <a:pt x="20057" y="7513"/>
                  </a:lnTo>
                  <a:lnTo>
                    <a:pt x="20443" y="7513"/>
                  </a:lnTo>
                  <a:lnTo>
                    <a:pt x="20443" y="7043"/>
                  </a:lnTo>
                  <a:lnTo>
                    <a:pt x="20829" y="7513"/>
                  </a:lnTo>
                  <a:lnTo>
                    <a:pt x="21214" y="7513"/>
                  </a:lnTo>
                  <a:lnTo>
                    <a:pt x="21214" y="7043"/>
                  </a:lnTo>
                  <a:close/>
                </a:path>
              </a:pathLst>
            </a:custGeom>
            <a:solidFill>
              <a:srgbClr val="FF2600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118" name="Group 118"/>
            <p:cNvGrpSpPr/>
            <p:nvPr/>
          </p:nvGrpSpPr>
          <p:grpSpPr>
            <a:xfrm>
              <a:off x="4375463" y="4929427"/>
              <a:ext cx="329857" cy="129555"/>
              <a:chOff x="0" y="0"/>
              <a:chExt cx="329856" cy="129553"/>
            </a:xfrm>
          </p:grpSpPr>
          <p:sp>
            <p:nvSpPr>
              <p:cNvPr id="116" name="Shape 116"/>
              <p:cNvSpPr/>
              <p:nvPr/>
            </p:nvSpPr>
            <p:spPr>
              <a:xfrm>
                <a:off x="0" y="0"/>
                <a:ext cx="329857" cy="1295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273" y="9818"/>
                    </a:moveTo>
                    <a:lnTo>
                      <a:pt x="15273" y="9164"/>
                    </a:lnTo>
                    <a:lnTo>
                      <a:pt x="15055" y="9164"/>
                    </a:lnTo>
                    <a:lnTo>
                      <a:pt x="14836" y="9164"/>
                    </a:lnTo>
                    <a:lnTo>
                      <a:pt x="14618" y="9164"/>
                    </a:lnTo>
                    <a:lnTo>
                      <a:pt x="14618" y="8509"/>
                    </a:lnTo>
                    <a:lnTo>
                      <a:pt x="14400" y="8509"/>
                    </a:lnTo>
                    <a:lnTo>
                      <a:pt x="14182" y="8509"/>
                    </a:lnTo>
                    <a:lnTo>
                      <a:pt x="13964" y="8509"/>
                    </a:lnTo>
                    <a:lnTo>
                      <a:pt x="13745" y="7855"/>
                    </a:lnTo>
                    <a:lnTo>
                      <a:pt x="13745" y="7200"/>
                    </a:lnTo>
                    <a:lnTo>
                      <a:pt x="13527" y="7200"/>
                    </a:lnTo>
                    <a:lnTo>
                      <a:pt x="13527" y="6545"/>
                    </a:lnTo>
                    <a:lnTo>
                      <a:pt x="13309" y="6545"/>
                    </a:lnTo>
                    <a:lnTo>
                      <a:pt x="13091" y="6545"/>
                    </a:lnTo>
                    <a:lnTo>
                      <a:pt x="12873" y="6545"/>
                    </a:lnTo>
                    <a:lnTo>
                      <a:pt x="12873" y="5891"/>
                    </a:lnTo>
                    <a:lnTo>
                      <a:pt x="12655" y="5891"/>
                    </a:lnTo>
                    <a:lnTo>
                      <a:pt x="12873" y="5891"/>
                    </a:lnTo>
                    <a:lnTo>
                      <a:pt x="12655" y="5236"/>
                    </a:lnTo>
                    <a:lnTo>
                      <a:pt x="12436" y="5236"/>
                    </a:lnTo>
                    <a:lnTo>
                      <a:pt x="12218" y="5236"/>
                    </a:lnTo>
                    <a:lnTo>
                      <a:pt x="12000" y="4582"/>
                    </a:lnTo>
                    <a:lnTo>
                      <a:pt x="11782" y="4582"/>
                    </a:lnTo>
                    <a:lnTo>
                      <a:pt x="11564" y="5236"/>
                    </a:lnTo>
                    <a:lnTo>
                      <a:pt x="11345" y="5236"/>
                    </a:lnTo>
                    <a:lnTo>
                      <a:pt x="11127" y="4582"/>
                    </a:lnTo>
                    <a:lnTo>
                      <a:pt x="10909" y="4582"/>
                    </a:lnTo>
                    <a:lnTo>
                      <a:pt x="10691" y="3927"/>
                    </a:lnTo>
                    <a:lnTo>
                      <a:pt x="10473" y="3927"/>
                    </a:lnTo>
                    <a:lnTo>
                      <a:pt x="10473" y="3273"/>
                    </a:lnTo>
                    <a:lnTo>
                      <a:pt x="10255" y="2618"/>
                    </a:lnTo>
                    <a:lnTo>
                      <a:pt x="10036" y="1964"/>
                    </a:lnTo>
                    <a:lnTo>
                      <a:pt x="9818" y="1309"/>
                    </a:lnTo>
                    <a:lnTo>
                      <a:pt x="9600" y="1309"/>
                    </a:lnTo>
                    <a:lnTo>
                      <a:pt x="9164" y="1309"/>
                    </a:lnTo>
                    <a:lnTo>
                      <a:pt x="8945" y="1309"/>
                    </a:lnTo>
                    <a:lnTo>
                      <a:pt x="8727" y="1309"/>
                    </a:lnTo>
                    <a:lnTo>
                      <a:pt x="8509" y="1309"/>
                    </a:lnTo>
                    <a:lnTo>
                      <a:pt x="8509" y="655"/>
                    </a:lnTo>
                    <a:lnTo>
                      <a:pt x="8291" y="655"/>
                    </a:lnTo>
                    <a:lnTo>
                      <a:pt x="8073" y="655"/>
                    </a:lnTo>
                    <a:lnTo>
                      <a:pt x="7855" y="655"/>
                    </a:lnTo>
                    <a:lnTo>
                      <a:pt x="7636" y="655"/>
                    </a:lnTo>
                    <a:lnTo>
                      <a:pt x="7418" y="655"/>
                    </a:lnTo>
                    <a:lnTo>
                      <a:pt x="7200" y="655"/>
                    </a:lnTo>
                    <a:lnTo>
                      <a:pt x="6982" y="655"/>
                    </a:lnTo>
                    <a:lnTo>
                      <a:pt x="6764" y="655"/>
                    </a:lnTo>
                    <a:lnTo>
                      <a:pt x="6545" y="0"/>
                    </a:lnTo>
                    <a:lnTo>
                      <a:pt x="6327" y="0"/>
                    </a:lnTo>
                    <a:lnTo>
                      <a:pt x="6109" y="0"/>
                    </a:lnTo>
                    <a:lnTo>
                      <a:pt x="5891" y="0"/>
                    </a:lnTo>
                    <a:lnTo>
                      <a:pt x="5673" y="0"/>
                    </a:lnTo>
                    <a:lnTo>
                      <a:pt x="5455" y="0"/>
                    </a:lnTo>
                    <a:lnTo>
                      <a:pt x="5236" y="0"/>
                    </a:lnTo>
                    <a:lnTo>
                      <a:pt x="5018" y="0"/>
                    </a:lnTo>
                    <a:lnTo>
                      <a:pt x="4800" y="0"/>
                    </a:lnTo>
                    <a:lnTo>
                      <a:pt x="4582" y="655"/>
                    </a:lnTo>
                    <a:lnTo>
                      <a:pt x="4364" y="655"/>
                    </a:lnTo>
                    <a:lnTo>
                      <a:pt x="4145" y="655"/>
                    </a:lnTo>
                    <a:lnTo>
                      <a:pt x="3927" y="655"/>
                    </a:lnTo>
                    <a:lnTo>
                      <a:pt x="3491" y="1309"/>
                    </a:lnTo>
                    <a:lnTo>
                      <a:pt x="3273" y="1309"/>
                    </a:lnTo>
                    <a:lnTo>
                      <a:pt x="3055" y="1309"/>
                    </a:lnTo>
                    <a:lnTo>
                      <a:pt x="2836" y="1309"/>
                    </a:lnTo>
                    <a:lnTo>
                      <a:pt x="2618" y="1964"/>
                    </a:lnTo>
                    <a:lnTo>
                      <a:pt x="2400" y="1964"/>
                    </a:lnTo>
                    <a:lnTo>
                      <a:pt x="2400" y="2618"/>
                    </a:lnTo>
                    <a:lnTo>
                      <a:pt x="2182" y="2618"/>
                    </a:lnTo>
                    <a:lnTo>
                      <a:pt x="1964" y="2618"/>
                    </a:lnTo>
                    <a:lnTo>
                      <a:pt x="1745" y="3273"/>
                    </a:lnTo>
                    <a:lnTo>
                      <a:pt x="1527" y="3273"/>
                    </a:lnTo>
                    <a:lnTo>
                      <a:pt x="1309" y="3927"/>
                    </a:lnTo>
                    <a:lnTo>
                      <a:pt x="1091" y="4582"/>
                    </a:lnTo>
                    <a:lnTo>
                      <a:pt x="873" y="5236"/>
                    </a:lnTo>
                    <a:lnTo>
                      <a:pt x="873" y="5891"/>
                    </a:lnTo>
                    <a:lnTo>
                      <a:pt x="873" y="6545"/>
                    </a:lnTo>
                    <a:lnTo>
                      <a:pt x="873" y="7200"/>
                    </a:lnTo>
                    <a:lnTo>
                      <a:pt x="873" y="7855"/>
                    </a:lnTo>
                    <a:lnTo>
                      <a:pt x="436" y="7855"/>
                    </a:lnTo>
                    <a:lnTo>
                      <a:pt x="218" y="7855"/>
                    </a:lnTo>
                    <a:lnTo>
                      <a:pt x="0" y="8509"/>
                    </a:lnTo>
                    <a:lnTo>
                      <a:pt x="218" y="8509"/>
                    </a:lnTo>
                    <a:lnTo>
                      <a:pt x="436" y="8509"/>
                    </a:lnTo>
                    <a:lnTo>
                      <a:pt x="655" y="8509"/>
                    </a:lnTo>
                    <a:lnTo>
                      <a:pt x="873" y="9164"/>
                    </a:lnTo>
                    <a:lnTo>
                      <a:pt x="1091" y="9164"/>
                    </a:lnTo>
                    <a:lnTo>
                      <a:pt x="1091" y="8509"/>
                    </a:lnTo>
                    <a:lnTo>
                      <a:pt x="1309" y="8509"/>
                    </a:lnTo>
                    <a:lnTo>
                      <a:pt x="1309" y="7855"/>
                    </a:lnTo>
                    <a:lnTo>
                      <a:pt x="1527" y="7855"/>
                    </a:lnTo>
                    <a:lnTo>
                      <a:pt x="1745" y="7855"/>
                    </a:lnTo>
                    <a:lnTo>
                      <a:pt x="1964" y="7200"/>
                    </a:lnTo>
                    <a:lnTo>
                      <a:pt x="1964" y="6545"/>
                    </a:lnTo>
                    <a:lnTo>
                      <a:pt x="2182" y="6545"/>
                    </a:lnTo>
                    <a:lnTo>
                      <a:pt x="2400" y="6545"/>
                    </a:lnTo>
                    <a:lnTo>
                      <a:pt x="2618" y="6545"/>
                    </a:lnTo>
                    <a:lnTo>
                      <a:pt x="2836" y="6545"/>
                    </a:lnTo>
                    <a:lnTo>
                      <a:pt x="2836" y="5891"/>
                    </a:lnTo>
                    <a:lnTo>
                      <a:pt x="3273" y="5891"/>
                    </a:lnTo>
                    <a:lnTo>
                      <a:pt x="3491" y="5891"/>
                    </a:lnTo>
                    <a:lnTo>
                      <a:pt x="3491" y="5236"/>
                    </a:lnTo>
                    <a:lnTo>
                      <a:pt x="3491" y="4582"/>
                    </a:lnTo>
                    <a:lnTo>
                      <a:pt x="3927" y="3927"/>
                    </a:lnTo>
                    <a:lnTo>
                      <a:pt x="4145" y="3927"/>
                    </a:lnTo>
                    <a:lnTo>
                      <a:pt x="4145" y="3273"/>
                    </a:lnTo>
                    <a:lnTo>
                      <a:pt x="4364" y="3273"/>
                    </a:lnTo>
                    <a:lnTo>
                      <a:pt x="4582" y="3273"/>
                    </a:lnTo>
                    <a:lnTo>
                      <a:pt x="4800" y="3273"/>
                    </a:lnTo>
                    <a:lnTo>
                      <a:pt x="5018" y="3273"/>
                    </a:lnTo>
                    <a:lnTo>
                      <a:pt x="5455" y="3273"/>
                    </a:lnTo>
                    <a:lnTo>
                      <a:pt x="5673" y="3273"/>
                    </a:lnTo>
                    <a:lnTo>
                      <a:pt x="5891" y="3927"/>
                    </a:lnTo>
                    <a:lnTo>
                      <a:pt x="6109" y="3927"/>
                    </a:lnTo>
                    <a:lnTo>
                      <a:pt x="6327" y="3927"/>
                    </a:lnTo>
                    <a:lnTo>
                      <a:pt x="6327" y="4582"/>
                    </a:lnTo>
                    <a:lnTo>
                      <a:pt x="6109" y="5236"/>
                    </a:lnTo>
                    <a:lnTo>
                      <a:pt x="5891" y="5236"/>
                    </a:lnTo>
                    <a:lnTo>
                      <a:pt x="5673" y="5236"/>
                    </a:lnTo>
                    <a:lnTo>
                      <a:pt x="5673" y="5891"/>
                    </a:lnTo>
                    <a:lnTo>
                      <a:pt x="5673" y="6545"/>
                    </a:lnTo>
                    <a:lnTo>
                      <a:pt x="5891" y="6545"/>
                    </a:lnTo>
                    <a:lnTo>
                      <a:pt x="6109" y="6545"/>
                    </a:lnTo>
                    <a:lnTo>
                      <a:pt x="6545" y="6545"/>
                    </a:lnTo>
                    <a:lnTo>
                      <a:pt x="6764" y="6545"/>
                    </a:lnTo>
                    <a:lnTo>
                      <a:pt x="6764" y="7200"/>
                    </a:lnTo>
                    <a:lnTo>
                      <a:pt x="6982" y="7200"/>
                    </a:lnTo>
                    <a:lnTo>
                      <a:pt x="7200" y="7200"/>
                    </a:lnTo>
                    <a:lnTo>
                      <a:pt x="7418" y="7200"/>
                    </a:lnTo>
                    <a:lnTo>
                      <a:pt x="7636" y="7200"/>
                    </a:lnTo>
                    <a:lnTo>
                      <a:pt x="7855" y="7200"/>
                    </a:lnTo>
                    <a:lnTo>
                      <a:pt x="8073" y="7200"/>
                    </a:lnTo>
                    <a:lnTo>
                      <a:pt x="8291" y="7200"/>
                    </a:lnTo>
                    <a:lnTo>
                      <a:pt x="8727" y="7200"/>
                    </a:lnTo>
                    <a:lnTo>
                      <a:pt x="8945" y="7855"/>
                    </a:lnTo>
                    <a:lnTo>
                      <a:pt x="9164" y="8509"/>
                    </a:lnTo>
                    <a:lnTo>
                      <a:pt x="9382" y="8509"/>
                    </a:lnTo>
                    <a:lnTo>
                      <a:pt x="9382" y="9164"/>
                    </a:lnTo>
                    <a:lnTo>
                      <a:pt x="9600" y="9164"/>
                    </a:lnTo>
                    <a:lnTo>
                      <a:pt x="9818" y="9818"/>
                    </a:lnTo>
                    <a:lnTo>
                      <a:pt x="10036" y="9818"/>
                    </a:lnTo>
                    <a:lnTo>
                      <a:pt x="10473" y="9818"/>
                    </a:lnTo>
                    <a:lnTo>
                      <a:pt x="10691" y="9818"/>
                    </a:lnTo>
                    <a:lnTo>
                      <a:pt x="10691" y="10473"/>
                    </a:lnTo>
                    <a:lnTo>
                      <a:pt x="10909" y="10473"/>
                    </a:lnTo>
                    <a:lnTo>
                      <a:pt x="11127" y="10473"/>
                    </a:lnTo>
                    <a:lnTo>
                      <a:pt x="11345" y="10473"/>
                    </a:lnTo>
                    <a:lnTo>
                      <a:pt x="11782" y="10473"/>
                    </a:lnTo>
                    <a:lnTo>
                      <a:pt x="12000" y="10473"/>
                    </a:lnTo>
                    <a:lnTo>
                      <a:pt x="12218" y="10473"/>
                    </a:lnTo>
                    <a:lnTo>
                      <a:pt x="12436" y="10473"/>
                    </a:lnTo>
                    <a:lnTo>
                      <a:pt x="12655" y="11127"/>
                    </a:lnTo>
                    <a:lnTo>
                      <a:pt x="12655" y="11782"/>
                    </a:lnTo>
                    <a:lnTo>
                      <a:pt x="12873" y="12436"/>
                    </a:lnTo>
                    <a:lnTo>
                      <a:pt x="12873" y="13745"/>
                    </a:lnTo>
                    <a:lnTo>
                      <a:pt x="13091" y="13745"/>
                    </a:lnTo>
                    <a:lnTo>
                      <a:pt x="13091" y="14400"/>
                    </a:lnTo>
                    <a:lnTo>
                      <a:pt x="13309" y="14400"/>
                    </a:lnTo>
                    <a:lnTo>
                      <a:pt x="13527" y="15055"/>
                    </a:lnTo>
                    <a:lnTo>
                      <a:pt x="13527" y="15709"/>
                    </a:lnTo>
                    <a:lnTo>
                      <a:pt x="13745" y="15709"/>
                    </a:lnTo>
                    <a:lnTo>
                      <a:pt x="14182" y="15709"/>
                    </a:lnTo>
                    <a:lnTo>
                      <a:pt x="14400" y="15709"/>
                    </a:lnTo>
                    <a:lnTo>
                      <a:pt x="14618" y="16364"/>
                    </a:lnTo>
                    <a:lnTo>
                      <a:pt x="14836" y="16364"/>
                    </a:lnTo>
                    <a:lnTo>
                      <a:pt x="15055" y="16364"/>
                    </a:lnTo>
                    <a:lnTo>
                      <a:pt x="15273" y="16364"/>
                    </a:lnTo>
                    <a:lnTo>
                      <a:pt x="15491" y="16364"/>
                    </a:lnTo>
                    <a:lnTo>
                      <a:pt x="15491" y="17018"/>
                    </a:lnTo>
                    <a:lnTo>
                      <a:pt x="15709" y="17018"/>
                    </a:lnTo>
                    <a:lnTo>
                      <a:pt x="15927" y="17673"/>
                    </a:lnTo>
                    <a:lnTo>
                      <a:pt x="15709" y="17673"/>
                    </a:lnTo>
                    <a:lnTo>
                      <a:pt x="15709" y="18327"/>
                    </a:lnTo>
                    <a:lnTo>
                      <a:pt x="15491" y="18327"/>
                    </a:lnTo>
                    <a:lnTo>
                      <a:pt x="15273" y="18982"/>
                    </a:lnTo>
                    <a:lnTo>
                      <a:pt x="15055" y="18982"/>
                    </a:lnTo>
                    <a:lnTo>
                      <a:pt x="14836" y="19636"/>
                    </a:lnTo>
                    <a:lnTo>
                      <a:pt x="14618" y="19636"/>
                    </a:lnTo>
                    <a:lnTo>
                      <a:pt x="14618" y="20291"/>
                    </a:lnTo>
                    <a:lnTo>
                      <a:pt x="14400" y="20945"/>
                    </a:lnTo>
                    <a:lnTo>
                      <a:pt x="14400" y="21600"/>
                    </a:lnTo>
                    <a:lnTo>
                      <a:pt x="14618" y="21600"/>
                    </a:lnTo>
                    <a:lnTo>
                      <a:pt x="14836" y="21600"/>
                    </a:lnTo>
                    <a:lnTo>
                      <a:pt x="15055" y="21600"/>
                    </a:lnTo>
                    <a:lnTo>
                      <a:pt x="15273" y="20945"/>
                    </a:lnTo>
                    <a:lnTo>
                      <a:pt x="15491" y="20945"/>
                    </a:lnTo>
                    <a:lnTo>
                      <a:pt x="15927" y="20945"/>
                    </a:lnTo>
                    <a:lnTo>
                      <a:pt x="16145" y="20945"/>
                    </a:lnTo>
                    <a:lnTo>
                      <a:pt x="16364" y="20945"/>
                    </a:lnTo>
                    <a:lnTo>
                      <a:pt x="16582" y="20945"/>
                    </a:lnTo>
                    <a:lnTo>
                      <a:pt x="16800" y="20945"/>
                    </a:lnTo>
                    <a:lnTo>
                      <a:pt x="17018" y="20945"/>
                    </a:lnTo>
                    <a:lnTo>
                      <a:pt x="17236" y="20945"/>
                    </a:lnTo>
                    <a:lnTo>
                      <a:pt x="17455" y="20945"/>
                    </a:lnTo>
                    <a:lnTo>
                      <a:pt x="17891" y="20945"/>
                    </a:lnTo>
                    <a:lnTo>
                      <a:pt x="18109" y="20945"/>
                    </a:lnTo>
                    <a:lnTo>
                      <a:pt x="18327" y="20945"/>
                    </a:lnTo>
                    <a:lnTo>
                      <a:pt x="18764" y="20945"/>
                    </a:lnTo>
                    <a:lnTo>
                      <a:pt x="18982" y="20945"/>
                    </a:lnTo>
                    <a:lnTo>
                      <a:pt x="19200" y="20945"/>
                    </a:lnTo>
                    <a:lnTo>
                      <a:pt x="19636" y="20945"/>
                    </a:lnTo>
                    <a:lnTo>
                      <a:pt x="19855" y="20945"/>
                    </a:lnTo>
                    <a:lnTo>
                      <a:pt x="20073" y="20945"/>
                    </a:lnTo>
                    <a:lnTo>
                      <a:pt x="20291" y="20291"/>
                    </a:lnTo>
                    <a:lnTo>
                      <a:pt x="20727" y="19636"/>
                    </a:lnTo>
                    <a:lnTo>
                      <a:pt x="20945" y="19636"/>
                    </a:lnTo>
                    <a:lnTo>
                      <a:pt x="21164" y="19636"/>
                    </a:lnTo>
                    <a:lnTo>
                      <a:pt x="21382" y="18982"/>
                    </a:lnTo>
                    <a:lnTo>
                      <a:pt x="21600" y="18982"/>
                    </a:lnTo>
                    <a:lnTo>
                      <a:pt x="21600" y="18327"/>
                    </a:lnTo>
                    <a:lnTo>
                      <a:pt x="21382" y="18327"/>
                    </a:lnTo>
                    <a:lnTo>
                      <a:pt x="21164" y="18327"/>
                    </a:lnTo>
                    <a:lnTo>
                      <a:pt x="20945" y="18327"/>
                    </a:lnTo>
                    <a:lnTo>
                      <a:pt x="20727" y="17673"/>
                    </a:lnTo>
                    <a:lnTo>
                      <a:pt x="20509" y="17018"/>
                    </a:lnTo>
                    <a:lnTo>
                      <a:pt x="20509" y="16364"/>
                    </a:lnTo>
                    <a:lnTo>
                      <a:pt x="20073" y="15709"/>
                    </a:lnTo>
                    <a:lnTo>
                      <a:pt x="19855" y="15709"/>
                    </a:lnTo>
                    <a:lnTo>
                      <a:pt x="19418" y="15709"/>
                    </a:lnTo>
                    <a:lnTo>
                      <a:pt x="19200" y="15709"/>
                    </a:lnTo>
                    <a:lnTo>
                      <a:pt x="18982" y="15709"/>
                    </a:lnTo>
                    <a:lnTo>
                      <a:pt x="18764" y="15709"/>
                    </a:lnTo>
                    <a:lnTo>
                      <a:pt x="18545" y="15709"/>
                    </a:lnTo>
                    <a:lnTo>
                      <a:pt x="18545" y="15055"/>
                    </a:lnTo>
                    <a:lnTo>
                      <a:pt x="18545" y="14400"/>
                    </a:lnTo>
                    <a:lnTo>
                      <a:pt x="18545" y="13745"/>
                    </a:lnTo>
                    <a:lnTo>
                      <a:pt x="18545" y="13091"/>
                    </a:lnTo>
                    <a:lnTo>
                      <a:pt x="18327" y="13091"/>
                    </a:lnTo>
                    <a:lnTo>
                      <a:pt x="18109" y="13091"/>
                    </a:lnTo>
                    <a:lnTo>
                      <a:pt x="17891" y="13091"/>
                    </a:lnTo>
                    <a:lnTo>
                      <a:pt x="17673" y="13091"/>
                    </a:lnTo>
                    <a:lnTo>
                      <a:pt x="17236" y="12436"/>
                    </a:lnTo>
                    <a:lnTo>
                      <a:pt x="17018" y="12436"/>
                    </a:lnTo>
                    <a:lnTo>
                      <a:pt x="16800" y="12436"/>
                    </a:lnTo>
                    <a:lnTo>
                      <a:pt x="16582" y="11782"/>
                    </a:lnTo>
                    <a:lnTo>
                      <a:pt x="16364" y="11782"/>
                    </a:lnTo>
                    <a:lnTo>
                      <a:pt x="16145" y="11127"/>
                    </a:lnTo>
                    <a:lnTo>
                      <a:pt x="15927" y="11127"/>
                    </a:lnTo>
                    <a:lnTo>
                      <a:pt x="15927" y="10473"/>
                    </a:lnTo>
                    <a:lnTo>
                      <a:pt x="15709" y="10473"/>
                    </a:lnTo>
                    <a:lnTo>
                      <a:pt x="15491" y="9818"/>
                    </a:lnTo>
                    <a:lnTo>
                      <a:pt x="15273" y="9818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17" name="Shape 117"/>
              <p:cNvSpPr/>
              <p:nvPr/>
            </p:nvSpPr>
            <p:spPr>
              <a:xfrm>
                <a:off x="191166" y="25905"/>
                <a:ext cx="33320" cy="235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20" y="10800"/>
                    </a:moveTo>
                    <a:lnTo>
                      <a:pt x="12960" y="10800"/>
                    </a:lnTo>
                    <a:lnTo>
                      <a:pt x="12960" y="7200"/>
                    </a:lnTo>
                    <a:lnTo>
                      <a:pt x="10800" y="7200"/>
                    </a:lnTo>
                    <a:lnTo>
                      <a:pt x="10800" y="3600"/>
                    </a:lnTo>
                    <a:lnTo>
                      <a:pt x="8640" y="3600"/>
                    </a:lnTo>
                    <a:lnTo>
                      <a:pt x="6480" y="3600"/>
                    </a:lnTo>
                    <a:lnTo>
                      <a:pt x="6480" y="0"/>
                    </a:lnTo>
                    <a:lnTo>
                      <a:pt x="2160" y="0"/>
                    </a:lnTo>
                    <a:lnTo>
                      <a:pt x="0" y="0"/>
                    </a:lnTo>
                    <a:lnTo>
                      <a:pt x="0" y="3600"/>
                    </a:lnTo>
                    <a:lnTo>
                      <a:pt x="2160" y="3600"/>
                    </a:lnTo>
                    <a:lnTo>
                      <a:pt x="4320" y="7200"/>
                    </a:lnTo>
                    <a:lnTo>
                      <a:pt x="6480" y="7200"/>
                    </a:lnTo>
                    <a:lnTo>
                      <a:pt x="8640" y="7200"/>
                    </a:lnTo>
                    <a:lnTo>
                      <a:pt x="10800" y="10800"/>
                    </a:lnTo>
                    <a:lnTo>
                      <a:pt x="12960" y="14400"/>
                    </a:lnTo>
                    <a:lnTo>
                      <a:pt x="15120" y="18000"/>
                    </a:lnTo>
                    <a:lnTo>
                      <a:pt x="17280" y="21600"/>
                    </a:lnTo>
                    <a:lnTo>
                      <a:pt x="19440" y="21600"/>
                    </a:lnTo>
                    <a:lnTo>
                      <a:pt x="21600" y="21600"/>
                    </a:lnTo>
                    <a:lnTo>
                      <a:pt x="21600" y="18000"/>
                    </a:lnTo>
                    <a:lnTo>
                      <a:pt x="19440" y="14400"/>
                    </a:lnTo>
                    <a:lnTo>
                      <a:pt x="17280" y="14400"/>
                    </a:lnTo>
                    <a:lnTo>
                      <a:pt x="17280" y="10800"/>
                    </a:lnTo>
                    <a:lnTo>
                      <a:pt x="15120" y="108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119" name="Shape 119"/>
            <p:cNvSpPr/>
            <p:nvPr/>
          </p:nvSpPr>
          <p:spPr>
            <a:xfrm>
              <a:off x="8150501" y="4429359"/>
              <a:ext cx="51665" cy="50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5400"/>
                  </a:moveTo>
                  <a:lnTo>
                    <a:pt x="12343" y="7200"/>
                  </a:lnTo>
                  <a:lnTo>
                    <a:pt x="11314" y="7200"/>
                  </a:lnTo>
                  <a:lnTo>
                    <a:pt x="9257" y="7200"/>
                  </a:lnTo>
                  <a:lnTo>
                    <a:pt x="8229" y="7200"/>
                  </a:lnTo>
                  <a:lnTo>
                    <a:pt x="7200" y="7200"/>
                  </a:lnTo>
                  <a:lnTo>
                    <a:pt x="6171" y="7200"/>
                  </a:lnTo>
                  <a:lnTo>
                    <a:pt x="6171" y="10800"/>
                  </a:lnTo>
                  <a:lnTo>
                    <a:pt x="5143" y="10800"/>
                  </a:lnTo>
                  <a:lnTo>
                    <a:pt x="4114" y="10800"/>
                  </a:lnTo>
                  <a:lnTo>
                    <a:pt x="2057" y="12600"/>
                  </a:lnTo>
                  <a:lnTo>
                    <a:pt x="1029" y="12600"/>
                  </a:lnTo>
                  <a:lnTo>
                    <a:pt x="0" y="14400"/>
                  </a:lnTo>
                  <a:lnTo>
                    <a:pt x="1029" y="16200"/>
                  </a:lnTo>
                  <a:lnTo>
                    <a:pt x="2057" y="19800"/>
                  </a:lnTo>
                  <a:lnTo>
                    <a:pt x="4114" y="21600"/>
                  </a:lnTo>
                  <a:lnTo>
                    <a:pt x="6171" y="21600"/>
                  </a:lnTo>
                  <a:lnTo>
                    <a:pt x="7200" y="21600"/>
                  </a:lnTo>
                  <a:lnTo>
                    <a:pt x="9257" y="19800"/>
                  </a:lnTo>
                  <a:lnTo>
                    <a:pt x="12343" y="19800"/>
                  </a:lnTo>
                  <a:lnTo>
                    <a:pt x="13371" y="16200"/>
                  </a:lnTo>
                  <a:lnTo>
                    <a:pt x="16457" y="14400"/>
                  </a:lnTo>
                  <a:lnTo>
                    <a:pt x="17486" y="12600"/>
                  </a:lnTo>
                  <a:lnTo>
                    <a:pt x="16457" y="10800"/>
                  </a:lnTo>
                  <a:lnTo>
                    <a:pt x="17486" y="9000"/>
                  </a:lnTo>
                  <a:lnTo>
                    <a:pt x="18514" y="7200"/>
                  </a:lnTo>
                  <a:lnTo>
                    <a:pt x="19543" y="5400"/>
                  </a:lnTo>
                  <a:lnTo>
                    <a:pt x="21600" y="3600"/>
                  </a:lnTo>
                  <a:lnTo>
                    <a:pt x="21600" y="0"/>
                  </a:lnTo>
                  <a:lnTo>
                    <a:pt x="19543" y="1800"/>
                  </a:lnTo>
                  <a:lnTo>
                    <a:pt x="18514" y="3600"/>
                  </a:lnTo>
                  <a:lnTo>
                    <a:pt x="16457" y="5400"/>
                  </a:lnTo>
                  <a:lnTo>
                    <a:pt x="14400" y="5400"/>
                  </a:lnTo>
                  <a:close/>
                </a:path>
              </a:pathLst>
            </a:custGeom>
            <a:solidFill>
              <a:srgbClr val="FF2600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126" name="Group 126"/>
            <p:cNvGrpSpPr/>
            <p:nvPr/>
          </p:nvGrpSpPr>
          <p:grpSpPr>
            <a:xfrm>
              <a:off x="7346757" y="3416610"/>
              <a:ext cx="158823" cy="160363"/>
              <a:chOff x="0" y="0"/>
              <a:chExt cx="158822" cy="160361"/>
            </a:xfrm>
          </p:grpSpPr>
          <p:sp>
            <p:nvSpPr>
              <p:cNvPr id="120" name="Shape 120"/>
              <p:cNvSpPr/>
              <p:nvPr/>
            </p:nvSpPr>
            <p:spPr>
              <a:xfrm>
                <a:off x="103182" y="78730"/>
                <a:ext cx="55641" cy="58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4320"/>
                    </a:moveTo>
                    <a:lnTo>
                      <a:pt x="6750" y="4320"/>
                    </a:lnTo>
                    <a:lnTo>
                      <a:pt x="6750" y="5760"/>
                    </a:lnTo>
                    <a:lnTo>
                      <a:pt x="5400" y="5760"/>
                    </a:lnTo>
                    <a:lnTo>
                      <a:pt x="5400" y="7200"/>
                    </a:lnTo>
                    <a:lnTo>
                      <a:pt x="4050" y="7200"/>
                    </a:lnTo>
                    <a:lnTo>
                      <a:pt x="4050" y="8640"/>
                    </a:lnTo>
                    <a:lnTo>
                      <a:pt x="2700" y="8640"/>
                    </a:lnTo>
                    <a:lnTo>
                      <a:pt x="1350" y="8640"/>
                    </a:lnTo>
                    <a:lnTo>
                      <a:pt x="0" y="8640"/>
                    </a:lnTo>
                    <a:lnTo>
                      <a:pt x="1350" y="8640"/>
                    </a:lnTo>
                    <a:lnTo>
                      <a:pt x="0" y="10080"/>
                    </a:lnTo>
                    <a:lnTo>
                      <a:pt x="1350" y="10080"/>
                    </a:lnTo>
                    <a:lnTo>
                      <a:pt x="2700" y="10080"/>
                    </a:lnTo>
                    <a:lnTo>
                      <a:pt x="2700" y="11520"/>
                    </a:lnTo>
                    <a:lnTo>
                      <a:pt x="2700" y="12960"/>
                    </a:lnTo>
                    <a:lnTo>
                      <a:pt x="2700" y="14400"/>
                    </a:lnTo>
                    <a:lnTo>
                      <a:pt x="2700" y="15840"/>
                    </a:lnTo>
                    <a:lnTo>
                      <a:pt x="4050" y="15840"/>
                    </a:lnTo>
                    <a:lnTo>
                      <a:pt x="4050" y="17280"/>
                    </a:lnTo>
                    <a:lnTo>
                      <a:pt x="4050" y="18720"/>
                    </a:lnTo>
                    <a:lnTo>
                      <a:pt x="5400" y="18720"/>
                    </a:lnTo>
                    <a:lnTo>
                      <a:pt x="6750" y="18720"/>
                    </a:lnTo>
                    <a:lnTo>
                      <a:pt x="8100" y="18720"/>
                    </a:lnTo>
                    <a:lnTo>
                      <a:pt x="9450" y="18720"/>
                    </a:lnTo>
                    <a:lnTo>
                      <a:pt x="10800" y="18720"/>
                    </a:lnTo>
                    <a:lnTo>
                      <a:pt x="9450" y="18720"/>
                    </a:lnTo>
                    <a:lnTo>
                      <a:pt x="9450" y="20160"/>
                    </a:lnTo>
                    <a:lnTo>
                      <a:pt x="9450" y="21600"/>
                    </a:lnTo>
                    <a:lnTo>
                      <a:pt x="10800" y="21600"/>
                    </a:lnTo>
                    <a:lnTo>
                      <a:pt x="12150" y="21600"/>
                    </a:lnTo>
                    <a:lnTo>
                      <a:pt x="13500" y="21600"/>
                    </a:lnTo>
                    <a:lnTo>
                      <a:pt x="14850" y="21600"/>
                    </a:lnTo>
                    <a:lnTo>
                      <a:pt x="14850" y="20160"/>
                    </a:lnTo>
                    <a:lnTo>
                      <a:pt x="16200" y="20160"/>
                    </a:lnTo>
                    <a:lnTo>
                      <a:pt x="14850" y="18720"/>
                    </a:lnTo>
                    <a:lnTo>
                      <a:pt x="14850" y="17280"/>
                    </a:lnTo>
                    <a:lnTo>
                      <a:pt x="16200" y="17280"/>
                    </a:lnTo>
                    <a:lnTo>
                      <a:pt x="17550" y="17280"/>
                    </a:lnTo>
                    <a:lnTo>
                      <a:pt x="18900" y="17280"/>
                    </a:lnTo>
                    <a:lnTo>
                      <a:pt x="18900" y="15840"/>
                    </a:lnTo>
                    <a:lnTo>
                      <a:pt x="18900" y="14400"/>
                    </a:lnTo>
                    <a:lnTo>
                      <a:pt x="17550" y="14400"/>
                    </a:lnTo>
                    <a:lnTo>
                      <a:pt x="16200" y="14400"/>
                    </a:lnTo>
                    <a:lnTo>
                      <a:pt x="16200" y="12960"/>
                    </a:lnTo>
                    <a:lnTo>
                      <a:pt x="17550" y="11520"/>
                    </a:lnTo>
                    <a:lnTo>
                      <a:pt x="17550" y="10080"/>
                    </a:lnTo>
                    <a:lnTo>
                      <a:pt x="18900" y="10080"/>
                    </a:lnTo>
                    <a:lnTo>
                      <a:pt x="20250" y="10080"/>
                    </a:lnTo>
                    <a:lnTo>
                      <a:pt x="21600" y="10080"/>
                    </a:lnTo>
                    <a:lnTo>
                      <a:pt x="21600" y="8640"/>
                    </a:lnTo>
                    <a:lnTo>
                      <a:pt x="21600" y="7200"/>
                    </a:lnTo>
                    <a:lnTo>
                      <a:pt x="20250" y="7200"/>
                    </a:lnTo>
                    <a:lnTo>
                      <a:pt x="20250" y="5760"/>
                    </a:lnTo>
                    <a:lnTo>
                      <a:pt x="20250" y="4320"/>
                    </a:lnTo>
                    <a:lnTo>
                      <a:pt x="18900" y="2880"/>
                    </a:lnTo>
                    <a:lnTo>
                      <a:pt x="18900" y="1440"/>
                    </a:lnTo>
                    <a:lnTo>
                      <a:pt x="17550" y="1440"/>
                    </a:lnTo>
                    <a:lnTo>
                      <a:pt x="17550" y="0"/>
                    </a:lnTo>
                    <a:lnTo>
                      <a:pt x="16200" y="0"/>
                    </a:lnTo>
                    <a:lnTo>
                      <a:pt x="16200" y="1440"/>
                    </a:lnTo>
                    <a:lnTo>
                      <a:pt x="14850" y="1440"/>
                    </a:lnTo>
                    <a:lnTo>
                      <a:pt x="13500" y="1440"/>
                    </a:lnTo>
                    <a:lnTo>
                      <a:pt x="13500" y="2880"/>
                    </a:lnTo>
                    <a:lnTo>
                      <a:pt x="12150" y="2880"/>
                    </a:lnTo>
                    <a:lnTo>
                      <a:pt x="12150" y="4320"/>
                    </a:lnTo>
                    <a:lnTo>
                      <a:pt x="13500" y="4320"/>
                    </a:lnTo>
                    <a:lnTo>
                      <a:pt x="13500" y="5760"/>
                    </a:lnTo>
                    <a:lnTo>
                      <a:pt x="13500" y="7200"/>
                    </a:lnTo>
                    <a:lnTo>
                      <a:pt x="13500" y="8640"/>
                    </a:lnTo>
                    <a:lnTo>
                      <a:pt x="13500" y="10080"/>
                    </a:lnTo>
                    <a:lnTo>
                      <a:pt x="13500" y="8640"/>
                    </a:lnTo>
                    <a:lnTo>
                      <a:pt x="12150" y="8640"/>
                    </a:lnTo>
                    <a:lnTo>
                      <a:pt x="13500" y="8640"/>
                    </a:lnTo>
                    <a:lnTo>
                      <a:pt x="13500" y="7200"/>
                    </a:lnTo>
                    <a:lnTo>
                      <a:pt x="13500" y="5760"/>
                    </a:lnTo>
                    <a:lnTo>
                      <a:pt x="12150" y="5760"/>
                    </a:lnTo>
                    <a:lnTo>
                      <a:pt x="12150" y="4320"/>
                    </a:lnTo>
                    <a:lnTo>
                      <a:pt x="12150" y="5760"/>
                    </a:lnTo>
                    <a:lnTo>
                      <a:pt x="12150" y="7200"/>
                    </a:lnTo>
                    <a:lnTo>
                      <a:pt x="10800" y="7200"/>
                    </a:lnTo>
                    <a:lnTo>
                      <a:pt x="10800" y="8640"/>
                    </a:lnTo>
                    <a:lnTo>
                      <a:pt x="10800" y="10080"/>
                    </a:lnTo>
                    <a:lnTo>
                      <a:pt x="10800" y="8640"/>
                    </a:lnTo>
                    <a:lnTo>
                      <a:pt x="9450" y="8640"/>
                    </a:lnTo>
                    <a:lnTo>
                      <a:pt x="10800" y="7200"/>
                    </a:lnTo>
                    <a:lnTo>
                      <a:pt x="9450" y="7200"/>
                    </a:lnTo>
                    <a:lnTo>
                      <a:pt x="9450" y="5760"/>
                    </a:lnTo>
                    <a:lnTo>
                      <a:pt x="9450" y="4320"/>
                    </a:lnTo>
                    <a:lnTo>
                      <a:pt x="10800" y="4320"/>
                    </a:lnTo>
                    <a:lnTo>
                      <a:pt x="9450" y="4320"/>
                    </a:lnTo>
                    <a:lnTo>
                      <a:pt x="8100" y="4320"/>
                    </a:lnTo>
                    <a:lnTo>
                      <a:pt x="6750" y="4320"/>
                    </a:lnTo>
                    <a:lnTo>
                      <a:pt x="5400" y="4320"/>
                    </a:lnTo>
                    <a:lnTo>
                      <a:pt x="5400" y="2880"/>
                    </a:lnTo>
                    <a:lnTo>
                      <a:pt x="5400" y="432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>
                <a:off x="128563" y="140995"/>
                <a:ext cx="13911" cy="19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0"/>
                    </a:moveTo>
                    <a:lnTo>
                      <a:pt x="0" y="0"/>
                    </a:lnTo>
                    <a:lnTo>
                      <a:pt x="5400" y="4320"/>
                    </a:lnTo>
                    <a:lnTo>
                      <a:pt x="5400" y="8640"/>
                    </a:lnTo>
                    <a:lnTo>
                      <a:pt x="10800" y="8640"/>
                    </a:lnTo>
                    <a:lnTo>
                      <a:pt x="10800" y="12960"/>
                    </a:lnTo>
                    <a:lnTo>
                      <a:pt x="10800" y="17280"/>
                    </a:lnTo>
                    <a:lnTo>
                      <a:pt x="10800" y="21600"/>
                    </a:lnTo>
                    <a:lnTo>
                      <a:pt x="16200" y="21600"/>
                    </a:lnTo>
                    <a:lnTo>
                      <a:pt x="16200" y="17280"/>
                    </a:lnTo>
                    <a:lnTo>
                      <a:pt x="16200" y="12960"/>
                    </a:lnTo>
                    <a:lnTo>
                      <a:pt x="16200" y="8640"/>
                    </a:lnTo>
                    <a:lnTo>
                      <a:pt x="21600" y="8640"/>
                    </a:lnTo>
                    <a:lnTo>
                      <a:pt x="21600" y="4320"/>
                    </a:lnTo>
                    <a:lnTo>
                      <a:pt x="16200" y="4320"/>
                    </a:lnTo>
                    <a:lnTo>
                      <a:pt x="10800" y="4320"/>
                    </a:lnTo>
                    <a:lnTo>
                      <a:pt x="10800" y="0"/>
                    </a:lnTo>
                    <a:lnTo>
                      <a:pt x="5400" y="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22" name="Shape 122"/>
              <p:cNvSpPr/>
              <p:nvPr/>
            </p:nvSpPr>
            <p:spPr>
              <a:xfrm>
                <a:off x="105285" y="140674"/>
                <a:ext cx="24343" cy="15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71" y="0"/>
                    </a:moveTo>
                    <a:lnTo>
                      <a:pt x="3086" y="0"/>
                    </a:lnTo>
                    <a:lnTo>
                      <a:pt x="0" y="0"/>
                    </a:lnTo>
                    <a:lnTo>
                      <a:pt x="0" y="5400"/>
                    </a:lnTo>
                    <a:lnTo>
                      <a:pt x="3086" y="5400"/>
                    </a:lnTo>
                    <a:lnTo>
                      <a:pt x="0" y="10800"/>
                    </a:lnTo>
                    <a:lnTo>
                      <a:pt x="3086" y="16200"/>
                    </a:lnTo>
                    <a:lnTo>
                      <a:pt x="6171" y="16200"/>
                    </a:lnTo>
                    <a:lnTo>
                      <a:pt x="9257" y="16200"/>
                    </a:lnTo>
                    <a:lnTo>
                      <a:pt x="9257" y="21600"/>
                    </a:lnTo>
                    <a:lnTo>
                      <a:pt x="12343" y="21600"/>
                    </a:lnTo>
                    <a:lnTo>
                      <a:pt x="15429" y="16200"/>
                    </a:lnTo>
                    <a:lnTo>
                      <a:pt x="18514" y="21600"/>
                    </a:lnTo>
                    <a:lnTo>
                      <a:pt x="21600" y="16200"/>
                    </a:lnTo>
                    <a:lnTo>
                      <a:pt x="18514" y="16200"/>
                    </a:lnTo>
                    <a:lnTo>
                      <a:pt x="21600" y="10800"/>
                    </a:lnTo>
                    <a:lnTo>
                      <a:pt x="18514" y="10800"/>
                    </a:lnTo>
                    <a:lnTo>
                      <a:pt x="18514" y="5400"/>
                    </a:lnTo>
                    <a:lnTo>
                      <a:pt x="15429" y="5400"/>
                    </a:lnTo>
                    <a:lnTo>
                      <a:pt x="12343" y="5400"/>
                    </a:lnTo>
                    <a:lnTo>
                      <a:pt x="9257" y="5400"/>
                    </a:lnTo>
                    <a:lnTo>
                      <a:pt x="6171" y="5400"/>
                    </a:lnTo>
                    <a:lnTo>
                      <a:pt x="6171" y="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23" name="Shape 123"/>
              <p:cNvSpPr/>
              <p:nvPr/>
            </p:nvSpPr>
            <p:spPr>
              <a:xfrm>
                <a:off x="54912" y="105834"/>
                <a:ext cx="34776" cy="30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20" y="2700"/>
                    </a:moveTo>
                    <a:lnTo>
                      <a:pt x="4320" y="5400"/>
                    </a:lnTo>
                    <a:lnTo>
                      <a:pt x="2160" y="5400"/>
                    </a:lnTo>
                    <a:lnTo>
                      <a:pt x="0" y="5400"/>
                    </a:lnTo>
                    <a:lnTo>
                      <a:pt x="0" y="8100"/>
                    </a:lnTo>
                    <a:lnTo>
                      <a:pt x="0" y="10800"/>
                    </a:lnTo>
                    <a:lnTo>
                      <a:pt x="2160" y="10800"/>
                    </a:lnTo>
                    <a:lnTo>
                      <a:pt x="2160" y="13500"/>
                    </a:lnTo>
                    <a:lnTo>
                      <a:pt x="2160" y="16200"/>
                    </a:lnTo>
                    <a:lnTo>
                      <a:pt x="4320" y="16200"/>
                    </a:lnTo>
                    <a:lnTo>
                      <a:pt x="6480" y="16200"/>
                    </a:lnTo>
                    <a:lnTo>
                      <a:pt x="8640" y="16200"/>
                    </a:lnTo>
                    <a:lnTo>
                      <a:pt x="6480" y="18900"/>
                    </a:lnTo>
                    <a:lnTo>
                      <a:pt x="8640" y="18900"/>
                    </a:lnTo>
                    <a:lnTo>
                      <a:pt x="10800" y="18900"/>
                    </a:lnTo>
                    <a:lnTo>
                      <a:pt x="12960" y="18900"/>
                    </a:lnTo>
                    <a:lnTo>
                      <a:pt x="12960" y="21600"/>
                    </a:lnTo>
                    <a:lnTo>
                      <a:pt x="15120" y="21600"/>
                    </a:lnTo>
                    <a:lnTo>
                      <a:pt x="17280" y="21600"/>
                    </a:lnTo>
                    <a:lnTo>
                      <a:pt x="17280" y="18900"/>
                    </a:lnTo>
                    <a:lnTo>
                      <a:pt x="19440" y="18900"/>
                    </a:lnTo>
                    <a:lnTo>
                      <a:pt x="21600" y="16200"/>
                    </a:lnTo>
                    <a:lnTo>
                      <a:pt x="21600" y="13500"/>
                    </a:lnTo>
                    <a:lnTo>
                      <a:pt x="21600" y="10800"/>
                    </a:lnTo>
                    <a:lnTo>
                      <a:pt x="19440" y="10800"/>
                    </a:lnTo>
                    <a:lnTo>
                      <a:pt x="19440" y="8100"/>
                    </a:lnTo>
                    <a:lnTo>
                      <a:pt x="19440" y="5400"/>
                    </a:lnTo>
                    <a:lnTo>
                      <a:pt x="17280" y="2700"/>
                    </a:lnTo>
                    <a:lnTo>
                      <a:pt x="17280" y="0"/>
                    </a:lnTo>
                    <a:lnTo>
                      <a:pt x="15120" y="0"/>
                    </a:lnTo>
                    <a:lnTo>
                      <a:pt x="15120" y="2700"/>
                    </a:lnTo>
                    <a:lnTo>
                      <a:pt x="12960" y="2700"/>
                    </a:lnTo>
                    <a:lnTo>
                      <a:pt x="10800" y="2700"/>
                    </a:lnTo>
                    <a:lnTo>
                      <a:pt x="8640" y="2700"/>
                    </a:lnTo>
                    <a:lnTo>
                      <a:pt x="6480" y="2700"/>
                    </a:lnTo>
                    <a:lnTo>
                      <a:pt x="4320" y="27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>
                <a:off x="89661" y="127770"/>
                <a:ext cx="10434" cy="23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00" y="7200"/>
                    </a:moveTo>
                    <a:lnTo>
                      <a:pt x="7200" y="7200"/>
                    </a:lnTo>
                    <a:lnTo>
                      <a:pt x="7200" y="10800"/>
                    </a:lnTo>
                    <a:lnTo>
                      <a:pt x="7200" y="14400"/>
                    </a:lnTo>
                    <a:lnTo>
                      <a:pt x="0" y="14400"/>
                    </a:lnTo>
                    <a:lnTo>
                      <a:pt x="0" y="18000"/>
                    </a:lnTo>
                    <a:lnTo>
                      <a:pt x="7200" y="18000"/>
                    </a:lnTo>
                    <a:lnTo>
                      <a:pt x="7200" y="21600"/>
                    </a:lnTo>
                    <a:lnTo>
                      <a:pt x="14400" y="18000"/>
                    </a:lnTo>
                    <a:lnTo>
                      <a:pt x="14400" y="14400"/>
                    </a:lnTo>
                    <a:lnTo>
                      <a:pt x="14400" y="10800"/>
                    </a:lnTo>
                    <a:lnTo>
                      <a:pt x="21600" y="10800"/>
                    </a:lnTo>
                    <a:lnTo>
                      <a:pt x="21600" y="7200"/>
                    </a:lnTo>
                    <a:lnTo>
                      <a:pt x="21600" y="3600"/>
                    </a:lnTo>
                    <a:lnTo>
                      <a:pt x="21600" y="0"/>
                    </a:lnTo>
                    <a:lnTo>
                      <a:pt x="14400" y="0"/>
                    </a:lnTo>
                    <a:lnTo>
                      <a:pt x="14400" y="3600"/>
                    </a:lnTo>
                    <a:lnTo>
                      <a:pt x="14400" y="72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25" name="Shape 125"/>
              <p:cNvSpPr/>
              <p:nvPr/>
            </p:nvSpPr>
            <p:spPr>
              <a:xfrm>
                <a:off x="0" y="0"/>
                <a:ext cx="88900" cy="143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815" y="21600"/>
                    </a:moveTo>
                    <a:lnTo>
                      <a:pt x="7477" y="21600"/>
                    </a:lnTo>
                    <a:lnTo>
                      <a:pt x="9138" y="21600"/>
                    </a:lnTo>
                    <a:lnTo>
                      <a:pt x="9969" y="21600"/>
                    </a:lnTo>
                    <a:lnTo>
                      <a:pt x="10800" y="21600"/>
                    </a:lnTo>
                    <a:lnTo>
                      <a:pt x="10800" y="21016"/>
                    </a:lnTo>
                    <a:lnTo>
                      <a:pt x="11631" y="21600"/>
                    </a:lnTo>
                    <a:lnTo>
                      <a:pt x="12462" y="21600"/>
                    </a:lnTo>
                    <a:lnTo>
                      <a:pt x="12462" y="21016"/>
                    </a:lnTo>
                    <a:lnTo>
                      <a:pt x="11631" y="21016"/>
                    </a:lnTo>
                    <a:lnTo>
                      <a:pt x="10800" y="20432"/>
                    </a:lnTo>
                    <a:lnTo>
                      <a:pt x="9969" y="20432"/>
                    </a:lnTo>
                    <a:lnTo>
                      <a:pt x="9969" y="19849"/>
                    </a:lnTo>
                    <a:lnTo>
                      <a:pt x="9969" y="19265"/>
                    </a:lnTo>
                    <a:lnTo>
                      <a:pt x="10800" y="19265"/>
                    </a:lnTo>
                    <a:lnTo>
                      <a:pt x="11631" y="18681"/>
                    </a:lnTo>
                    <a:lnTo>
                      <a:pt x="10800" y="18681"/>
                    </a:lnTo>
                    <a:lnTo>
                      <a:pt x="10800" y="18097"/>
                    </a:lnTo>
                    <a:lnTo>
                      <a:pt x="11631" y="17514"/>
                    </a:lnTo>
                    <a:lnTo>
                      <a:pt x="11631" y="16930"/>
                    </a:lnTo>
                    <a:lnTo>
                      <a:pt x="10800" y="16930"/>
                    </a:lnTo>
                    <a:lnTo>
                      <a:pt x="11631" y="16346"/>
                    </a:lnTo>
                    <a:lnTo>
                      <a:pt x="12462" y="15762"/>
                    </a:lnTo>
                    <a:lnTo>
                      <a:pt x="11631" y="15178"/>
                    </a:lnTo>
                    <a:lnTo>
                      <a:pt x="12462" y="15178"/>
                    </a:lnTo>
                    <a:lnTo>
                      <a:pt x="14123" y="15178"/>
                    </a:lnTo>
                    <a:lnTo>
                      <a:pt x="14123" y="14595"/>
                    </a:lnTo>
                    <a:lnTo>
                      <a:pt x="13292" y="14011"/>
                    </a:lnTo>
                    <a:lnTo>
                      <a:pt x="14123" y="14011"/>
                    </a:lnTo>
                    <a:lnTo>
                      <a:pt x="15785" y="14011"/>
                    </a:lnTo>
                    <a:lnTo>
                      <a:pt x="16615" y="13427"/>
                    </a:lnTo>
                    <a:lnTo>
                      <a:pt x="16615" y="12259"/>
                    </a:lnTo>
                    <a:lnTo>
                      <a:pt x="16615" y="11676"/>
                    </a:lnTo>
                    <a:lnTo>
                      <a:pt x="17446" y="11092"/>
                    </a:lnTo>
                    <a:lnTo>
                      <a:pt x="17446" y="11676"/>
                    </a:lnTo>
                    <a:lnTo>
                      <a:pt x="18277" y="12259"/>
                    </a:lnTo>
                    <a:lnTo>
                      <a:pt x="19108" y="11676"/>
                    </a:lnTo>
                    <a:lnTo>
                      <a:pt x="19938" y="11676"/>
                    </a:lnTo>
                    <a:lnTo>
                      <a:pt x="20769" y="10508"/>
                    </a:lnTo>
                    <a:lnTo>
                      <a:pt x="21600" y="9924"/>
                    </a:lnTo>
                    <a:lnTo>
                      <a:pt x="20769" y="9341"/>
                    </a:lnTo>
                    <a:lnTo>
                      <a:pt x="19938" y="9341"/>
                    </a:lnTo>
                    <a:lnTo>
                      <a:pt x="19108" y="9341"/>
                    </a:lnTo>
                    <a:lnTo>
                      <a:pt x="18277" y="9341"/>
                    </a:lnTo>
                    <a:lnTo>
                      <a:pt x="17446" y="9341"/>
                    </a:lnTo>
                    <a:lnTo>
                      <a:pt x="16615" y="9341"/>
                    </a:lnTo>
                    <a:lnTo>
                      <a:pt x="15785" y="9341"/>
                    </a:lnTo>
                    <a:lnTo>
                      <a:pt x="15785" y="8757"/>
                    </a:lnTo>
                    <a:lnTo>
                      <a:pt x="16615" y="8173"/>
                    </a:lnTo>
                    <a:lnTo>
                      <a:pt x="14954" y="8173"/>
                    </a:lnTo>
                    <a:lnTo>
                      <a:pt x="14954" y="7589"/>
                    </a:lnTo>
                    <a:lnTo>
                      <a:pt x="15785" y="7589"/>
                    </a:lnTo>
                    <a:lnTo>
                      <a:pt x="16615" y="7005"/>
                    </a:lnTo>
                    <a:lnTo>
                      <a:pt x="15785" y="7005"/>
                    </a:lnTo>
                    <a:lnTo>
                      <a:pt x="16615" y="7005"/>
                    </a:lnTo>
                    <a:lnTo>
                      <a:pt x="16615" y="6422"/>
                    </a:lnTo>
                    <a:lnTo>
                      <a:pt x="16615" y="5838"/>
                    </a:lnTo>
                    <a:lnTo>
                      <a:pt x="16615" y="5254"/>
                    </a:lnTo>
                    <a:lnTo>
                      <a:pt x="16615" y="4670"/>
                    </a:lnTo>
                    <a:lnTo>
                      <a:pt x="17446" y="4086"/>
                    </a:lnTo>
                    <a:lnTo>
                      <a:pt x="18277" y="3503"/>
                    </a:lnTo>
                    <a:lnTo>
                      <a:pt x="18277" y="2919"/>
                    </a:lnTo>
                    <a:lnTo>
                      <a:pt x="17446" y="1751"/>
                    </a:lnTo>
                    <a:lnTo>
                      <a:pt x="17446" y="1168"/>
                    </a:lnTo>
                    <a:lnTo>
                      <a:pt x="17446" y="584"/>
                    </a:lnTo>
                    <a:lnTo>
                      <a:pt x="18277" y="0"/>
                    </a:lnTo>
                    <a:lnTo>
                      <a:pt x="17446" y="0"/>
                    </a:lnTo>
                    <a:lnTo>
                      <a:pt x="16615" y="0"/>
                    </a:lnTo>
                    <a:lnTo>
                      <a:pt x="15785" y="584"/>
                    </a:lnTo>
                    <a:lnTo>
                      <a:pt x="14123" y="1168"/>
                    </a:lnTo>
                    <a:lnTo>
                      <a:pt x="12462" y="1751"/>
                    </a:lnTo>
                    <a:lnTo>
                      <a:pt x="11631" y="2335"/>
                    </a:lnTo>
                    <a:lnTo>
                      <a:pt x="10800" y="3503"/>
                    </a:lnTo>
                    <a:lnTo>
                      <a:pt x="9969" y="4086"/>
                    </a:lnTo>
                    <a:lnTo>
                      <a:pt x="8308" y="4086"/>
                    </a:lnTo>
                    <a:lnTo>
                      <a:pt x="5815" y="4086"/>
                    </a:lnTo>
                    <a:lnTo>
                      <a:pt x="4154" y="4670"/>
                    </a:lnTo>
                    <a:lnTo>
                      <a:pt x="2492" y="5254"/>
                    </a:lnTo>
                    <a:lnTo>
                      <a:pt x="1662" y="5838"/>
                    </a:lnTo>
                    <a:lnTo>
                      <a:pt x="831" y="8173"/>
                    </a:lnTo>
                    <a:lnTo>
                      <a:pt x="831" y="8757"/>
                    </a:lnTo>
                    <a:lnTo>
                      <a:pt x="0" y="9924"/>
                    </a:lnTo>
                    <a:lnTo>
                      <a:pt x="0" y="11092"/>
                    </a:lnTo>
                    <a:lnTo>
                      <a:pt x="0" y="12259"/>
                    </a:lnTo>
                    <a:lnTo>
                      <a:pt x="0" y="13427"/>
                    </a:lnTo>
                    <a:lnTo>
                      <a:pt x="831" y="14011"/>
                    </a:lnTo>
                    <a:lnTo>
                      <a:pt x="831" y="15178"/>
                    </a:lnTo>
                    <a:lnTo>
                      <a:pt x="0" y="15762"/>
                    </a:lnTo>
                    <a:lnTo>
                      <a:pt x="0" y="16346"/>
                    </a:lnTo>
                    <a:lnTo>
                      <a:pt x="831" y="16346"/>
                    </a:lnTo>
                    <a:lnTo>
                      <a:pt x="1662" y="16346"/>
                    </a:lnTo>
                    <a:lnTo>
                      <a:pt x="2492" y="16930"/>
                    </a:lnTo>
                    <a:lnTo>
                      <a:pt x="3323" y="17514"/>
                    </a:lnTo>
                    <a:lnTo>
                      <a:pt x="4154" y="18097"/>
                    </a:lnTo>
                    <a:lnTo>
                      <a:pt x="4154" y="18681"/>
                    </a:lnTo>
                    <a:lnTo>
                      <a:pt x="4154" y="19849"/>
                    </a:lnTo>
                    <a:lnTo>
                      <a:pt x="4154" y="20432"/>
                    </a:lnTo>
                    <a:lnTo>
                      <a:pt x="4985" y="21600"/>
                    </a:lnTo>
                    <a:lnTo>
                      <a:pt x="5815" y="216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127" name="Shape 127"/>
            <p:cNvSpPr/>
            <p:nvPr/>
          </p:nvSpPr>
          <p:spPr>
            <a:xfrm>
              <a:off x="8436643" y="5323698"/>
              <a:ext cx="55639" cy="66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0"/>
                  </a:moveTo>
                  <a:lnTo>
                    <a:pt x="15429" y="0"/>
                  </a:lnTo>
                  <a:lnTo>
                    <a:pt x="13886" y="0"/>
                  </a:lnTo>
                  <a:lnTo>
                    <a:pt x="13886" y="1271"/>
                  </a:lnTo>
                  <a:lnTo>
                    <a:pt x="12343" y="1271"/>
                  </a:lnTo>
                  <a:lnTo>
                    <a:pt x="12343" y="2541"/>
                  </a:lnTo>
                  <a:lnTo>
                    <a:pt x="10800" y="2541"/>
                  </a:lnTo>
                  <a:lnTo>
                    <a:pt x="9257" y="2541"/>
                  </a:lnTo>
                  <a:lnTo>
                    <a:pt x="9257" y="3812"/>
                  </a:lnTo>
                  <a:lnTo>
                    <a:pt x="7714" y="3812"/>
                  </a:lnTo>
                  <a:lnTo>
                    <a:pt x="7714" y="5082"/>
                  </a:lnTo>
                  <a:lnTo>
                    <a:pt x="6171" y="5082"/>
                  </a:lnTo>
                  <a:lnTo>
                    <a:pt x="4629" y="5082"/>
                  </a:lnTo>
                  <a:lnTo>
                    <a:pt x="4629" y="6353"/>
                  </a:lnTo>
                  <a:lnTo>
                    <a:pt x="4629" y="7624"/>
                  </a:lnTo>
                  <a:lnTo>
                    <a:pt x="4629" y="8894"/>
                  </a:lnTo>
                  <a:lnTo>
                    <a:pt x="4629" y="10165"/>
                  </a:lnTo>
                  <a:lnTo>
                    <a:pt x="4629" y="11435"/>
                  </a:lnTo>
                  <a:lnTo>
                    <a:pt x="3086" y="11435"/>
                  </a:lnTo>
                  <a:lnTo>
                    <a:pt x="3086" y="12706"/>
                  </a:lnTo>
                  <a:lnTo>
                    <a:pt x="3086" y="13976"/>
                  </a:lnTo>
                  <a:lnTo>
                    <a:pt x="3086" y="15247"/>
                  </a:lnTo>
                  <a:lnTo>
                    <a:pt x="1543" y="15247"/>
                  </a:lnTo>
                  <a:lnTo>
                    <a:pt x="1543" y="16518"/>
                  </a:lnTo>
                  <a:lnTo>
                    <a:pt x="0" y="16518"/>
                  </a:lnTo>
                  <a:lnTo>
                    <a:pt x="0" y="17788"/>
                  </a:lnTo>
                  <a:lnTo>
                    <a:pt x="0" y="19059"/>
                  </a:lnTo>
                  <a:lnTo>
                    <a:pt x="0" y="20329"/>
                  </a:lnTo>
                  <a:lnTo>
                    <a:pt x="0" y="21600"/>
                  </a:lnTo>
                  <a:lnTo>
                    <a:pt x="1543" y="21600"/>
                  </a:lnTo>
                  <a:lnTo>
                    <a:pt x="3086" y="21600"/>
                  </a:lnTo>
                  <a:lnTo>
                    <a:pt x="4629" y="21600"/>
                  </a:lnTo>
                  <a:lnTo>
                    <a:pt x="6171" y="21600"/>
                  </a:lnTo>
                  <a:lnTo>
                    <a:pt x="7714" y="21600"/>
                  </a:lnTo>
                  <a:lnTo>
                    <a:pt x="7714" y="20329"/>
                  </a:lnTo>
                  <a:lnTo>
                    <a:pt x="9257" y="20329"/>
                  </a:lnTo>
                  <a:lnTo>
                    <a:pt x="10800" y="20329"/>
                  </a:lnTo>
                  <a:lnTo>
                    <a:pt x="12343" y="20329"/>
                  </a:lnTo>
                  <a:lnTo>
                    <a:pt x="13886" y="20329"/>
                  </a:lnTo>
                  <a:lnTo>
                    <a:pt x="13886" y="21600"/>
                  </a:lnTo>
                  <a:lnTo>
                    <a:pt x="15429" y="21600"/>
                  </a:lnTo>
                  <a:lnTo>
                    <a:pt x="15429" y="20329"/>
                  </a:lnTo>
                  <a:lnTo>
                    <a:pt x="16971" y="20329"/>
                  </a:lnTo>
                  <a:lnTo>
                    <a:pt x="16971" y="19059"/>
                  </a:lnTo>
                  <a:lnTo>
                    <a:pt x="18514" y="19059"/>
                  </a:lnTo>
                  <a:lnTo>
                    <a:pt x="18514" y="17788"/>
                  </a:lnTo>
                  <a:lnTo>
                    <a:pt x="18514" y="16518"/>
                  </a:lnTo>
                  <a:lnTo>
                    <a:pt x="20057" y="16518"/>
                  </a:lnTo>
                  <a:lnTo>
                    <a:pt x="20057" y="15247"/>
                  </a:lnTo>
                  <a:lnTo>
                    <a:pt x="18514" y="15247"/>
                  </a:lnTo>
                  <a:lnTo>
                    <a:pt x="18514" y="13976"/>
                  </a:lnTo>
                  <a:lnTo>
                    <a:pt x="16971" y="13976"/>
                  </a:lnTo>
                  <a:lnTo>
                    <a:pt x="15429" y="13976"/>
                  </a:lnTo>
                  <a:lnTo>
                    <a:pt x="13886" y="13976"/>
                  </a:lnTo>
                  <a:lnTo>
                    <a:pt x="12343" y="13976"/>
                  </a:lnTo>
                  <a:lnTo>
                    <a:pt x="12343" y="15247"/>
                  </a:lnTo>
                  <a:lnTo>
                    <a:pt x="10800" y="15247"/>
                  </a:lnTo>
                  <a:lnTo>
                    <a:pt x="9257" y="15247"/>
                  </a:lnTo>
                  <a:lnTo>
                    <a:pt x="9257" y="13976"/>
                  </a:lnTo>
                  <a:lnTo>
                    <a:pt x="10800" y="13976"/>
                  </a:lnTo>
                  <a:lnTo>
                    <a:pt x="12343" y="13976"/>
                  </a:lnTo>
                  <a:lnTo>
                    <a:pt x="12343" y="12706"/>
                  </a:lnTo>
                  <a:lnTo>
                    <a:pt x="13886" y="12706"/>
                  </a:lnTo>
                  <a:lnTo>
                    <a:pt x="13886" y="11435"/>
                  </a:lnTo>
                  <a:lnTo>
                    <a:pt x="15429" y="11435"/>
                  </a:lnTo>
                  <a:lnTo>
                    <a:pt x="16971" y="11435"/>
                  </a:lnTo>
                  <a:lnTo>
                    <a:pt x="16971" y="10165"/>
                  </a:lnTo>
                  <a:lnTo>
                    <a:pt x="18514" y="10165"/>
                  </a:lnTo>
                  <a:lnTo>
                    <a:pt x="20057" y="10165"/>
                  </a:lnTo>
                  <a:lnTo>
                    <a:pt x="20057" y="8894"/>
                  </a:lnTo>
                  <a:lnTo>
                    <a:pt x="21600" y="8894"/>
                  </a:lnTo>
                  <a:lnTo>
                    <a:pt x="21600" y="7624"/>
                  </a:lnTo>
                  <a:lnTo>
                    <a:pt x="21600" y="6353"/>
                  </a:lnTo>
                  <a:lnTo>
                    <a:pt x="21600" y="5082"/>
                  </a:lnTo>
                  <a:lnTo>
                    <a:pt x="20057" y="3812"/>
                  </a:lnTo>
                  <a:lnTo>
                    <a:pt x="20057" y="2541"/>
                  </a:lnTo>
                  <a:lnTo>
                    <a:pt x="18514" y="2541"/>
                  </a:lnTo>
                  <a:lnTo>
                    <a:pt x="18514" y="1271"/>
                  </a:lnTo>
                  <a:lnTo>
                    <a:pt x="16971" y="1271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4792326" y="5056232"/>
              <a:ext cx="95381" cy="83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5" y="0"/>
                  </a:moveTo>
                  <a:lnTo>
                    <a:pt x="1350" y="0"/>
                  </a:lnTo>
                  <a:lnTo>
                    <a:pt x="2025" y="0"/>
                  </a:lnTo>
                  <a:lnTo>
                    <a:pt x="2700" y="0"/>
                  </a:lnTo>
                  <a:lnTo>
                    <a:pt x="3375" y="0"/>
                  </a:lnTo>
                  <a:lnTo>
                    <a:pt x="4050" y="0"/>
                  </a:lnTo>
                  <a:lnTo>
                    <a:pt x="4725" y="0"/>
                  </a:lnTo>
                  <a:lnTo>
                    <a:pt x="5400" y="0"/>
                  </a:lnTo>
                  <a:lnTo>
                    <a:pt x="6075" y="0"/>
                  </a:lnTo>
                  <a:lnTo>
                    <a:pt x="6750" y="0"/>
                  </a:lnTo>
                  <a:lnTo>
                    <a:pt x="8100" y="0"/>
                  </a:lnTo>
                  <a:lnTo>
                    <a:pt x="8100" y="1029"/>
                  </a:lnTo>
                  <a:lnTo>
                    <a:pt x="8775" y="1029"/>
                  </a:lnTo>
                  <a:lnTo>
                    <a:pt x="10125" y="2057"/>
                  </a:lnTo>
                  <a:lnTo>
                    <a:pt x="10800" y="2057"/>
                  </a:lnTo>
                  <a:lnTo>
                    <a:pt x="11475" y="2057"/>
                  </a:lnTo>
                  <a:lnTo>
                    <a:pt x="12150" y="2057"/>
                  </a:lnTo>
                  <a:lnTo>
                    <a:pt x="12150" y="3086"/>
                  </a:lnTo>
                  <a:lnTo>
                    <a:pt x="12825" y="5143"/>
                  </a:lnTo>
                  <a:lnTo>
                    <a:pt x="13500" y="5143"/>
                  </a:lnTo>
                  <a:lnTo>
                    <a:pt x="14175" y="5143"/>
                  </a:lnTo>
                  <a:lnTo>
                    <a:pt x="14850" y="5143"/>
                  </a:lnTo>
                  <a:lnTo>
                    <a:pt x="16200" y="5143"/>
                  </a:lnTo>
                  <a:lnTo>
                    <a:pt x="16200" y="6171"/>
                  </a:lnTo>
                  <a:lnTo>
                    <a:pt x="16200" y="7200"/>
                  </a:lnTo>
                  <a:lnTo>
                    <a:pt x="15525" y="7200"/>
                  </a:lnTo>
                  <a:lnTo>
                    <a:pt x="14850" y="7200"/>
                  </a:lnTo>
                  <a:lnTo>
                    <a:pt x="14175" y="7200"/>
                  </a:lnTo>
                  <a:lnTo>
                    <a:pt x="14175" y="8229"/>
                  </a:lnTo>
                  <a:lnTo>
                    <a:pt x="14850" y="8229"/>
                  </a:lnTo>
                  <a:lnTo>
                    <a:pt x="15525" y="8229"/>
                  </a:lnTo>
                  <a:lnTo>
                    <a:pt x="16200" y="8229"/>
                  </a:lnTo>
                  <a:lnTo>
                    <a:pt x="16875" y="8229"/>
                  </a:lnTo>
                  <a:lnTo>
                    <a:pt x="17550" y="8229"/>
                  </a:lnTo>
                  <a:lnTo>
                    <a:pt x="18225" y="8229"/>
                  </a:lnTo>
                  <a:lnTo>
                    <a:pt x="18900" y="8229"/>
                  </a:lnTo>
                  <a:lnTo>
                    <a:pt x="18900" y="9257"/>
                  </a:lnTo>
                  <a:lnTo>
                    <a:pt x="19575" y="9257"/>
                  </a:lnTo>
                  <a:lnTo>
                    <a:pt x="19575" y="10286"/>
                  </a:lnTo>
                  <a:lnTo>
                    <a:pt x="20250" y="10286"/>
                  </a:lnTo>
                  <a:lnTo>
                    <a:pt x="20250" y="11314"/>
                  </a:lnTo>
                  <a:lnTo>
                    <a:pt x="20925" y="11314"/>
                  </a:lnTo>
                  <a:lnTo>
                    <a:pt x="21600" y="12343"/>
                  </a:lnTo>
                  <a:lnTo>
                    <a:pt x="21600" y="13371"/>
                  </a:lnTo>
                  <a:lnTo>
                    <a:pt x="20925" y="15429"/>
                  </a:lnTo>
                  <a:lnTo>
                    <a:pt x="20250" y="15429"/>
                  </a:lnTo>
                  <a:lnTo>
                    <a:pt x="20250" y="16457"/>
                  </a:lnTo>
                  <a:lnTo>
                    <a:pt x="19575" y="16457"/>
                  </a:lnTo>
                  <a:lnTo>
                    <a:pt x="18900" y="16457"/>
                  </a:lnTo>
                  <a:lnTo>
                    <a:pt x="18900" y="15429"/>
                  </a:lnTo>
                  <a:lnTo>
                    <a:pt x="18225" y="15429"/>
                  </a:lnTo>
                  <a:lnTo>
                    <a:pt x="17550" y="14400"/>
                  </a:lnTo>
                  <a:lnTo>
                    <a:pt x="16875" y="14400"/>
                  </a:lnTo>
                  <a:lnTo>
                    <a:pt x="15525" y="14400"/>
                  </a:lnTo>
                  <a:lnTo>
                    <a:pt x="14850" y="14400"/>
                  </a:lnTo>
                  <a:lnTo>
                    <a:pt x="14175" y="14400"/>
                  </a:lnTo>
                  <a:lnTo>
                    <a:pt x="12825" y="14400"/>
                  </a:lnTo>
                  <a:lnTo>
                    <a:pt x="12150" y="14400"/>
                  </a:lnTo>
                  <a:lnTo>
                    <a:pt x="11475" y="14400"/>
                  </a:lnTo>
                  <a:lnTo>
                    <a:pt x="11475" y="15429"/>
                  </a:lnTo>
                  <a:lnTo>
                    <a:pt x="10800" y="15429"/>
                  </a:lnTo>
                  <a:lnTo>
                    <a:pt x="10800" y="16457"/>
                  </a:lnTo>
                  <a:lnTo>
                    <a:pt x="9450" y="16457"/>
                  </a:lnTo>
                  <a:lnTo>
                    <a:pt x="9450" y="17486"/>
                  </a:lnTo>
                  <a:lnTo>
                    <a:pt x="8775" y="17486"/>
                  </a:lnTo>
                  <a:lnTo>
                    <a:pt x="8100" y="17486"/>
                  </a:lnTo>
                  <a:lnTo>
                    <a:pt x="8100" y="16457"/>
                  </a:lnTo>
                  <a:lnTo>
                    <a:pt x="7425" y="16457"/>
                  </a:lnTo>
                  <a:lnTo>
                    <a:pt x="7425" y="15429"/>
                  </a:lnTo>
                  <a:lnTo>
                    <a:pt x="6750" y="14400"/>
                  </a:lnTo>
                  <a:lnTo>
                    <a:pt x="6075" y="15429"/>
                  </a:lnTo>
                  <a:lnTo>
                    <a:pt x="5400" y="15429"/>
                  </a:lnTo>
                  <a:lnTo>
                    <a:pt x="4725" y="16457"/>
                  </a:lnTo>
                  <a:lnTo>
                    <a:pt x="4725" y="17486"/>
                  </a:lnTo>
                  <a:lnTo>
                    <a:pt x="4050" y="18514"/>
                  </a:lnTo>
                  <a:lnTo>
                    <a:pt x="4050" y="19543"/>
                  </a:lnTo>
                  <a:lnTo>
                    <a:pt x="3375" y="19543"/>
                  </a:lnTo>
                  <a:lnTo>
                    <a:pt x="3375" y="20571"/>
                  </a:lnTo>
                  <a:lnTo>
                    <a:pt x="2700" y="21600"/>
                  </a:lnTo>
                  <a:lnTo>
                    <a:pt x="2025" y="21600"/>
                  </a:lnTo>
                  <a:lnTo>
                    <a:pt x="1350" y="21600"/>
                  </a:lnTo>
                  <a:lnTo>
                    <a:pt x="1350" y="20571"/>
                  </a:lnTo>
                  <a:lnTo>
                    <a:pt x="675" y="20571"/>
                  </a:lnTo>
                  <a:lnTo>
                    <a:pt x="675" y="19543"/>
                  </a:lnTo>
                  <a:lnTo>
                    <a:pt x="675" y="18514"/>
                  </a:lnTo>
                  <a:lnTo>
                    <a:pt x="675" y="17486"/>
                  </a:lnTo>
                  <a:lnTo>
                    <a:pt x="675" y="16457"/>
                  </a:lnTo>
                  <a:lnTo>
                    <a:pt x="675" y="15429"/>
                  </a:lnTo>
                  <a:lnTo>
                    <a:pt x="675" y="14400"/>
                  </a:lnTo>
                  <a:lnTo>
                    <a:pt x="0" y="14400"/>
                  </a:lnTo>
                  <a:lnTo>
                    <a:pt x="0" y="13371"/>
                  </a:lnTo>
                  <a:lnTo>
                    <a:pt x="0" y="12343"/>
                  </a:lnTo>
                  <a:lnTo>
                    <a:pt x="675" y="12343"/>
                  </a:lnTo>
                  <a:lnTo>
                    <a:pt x="1350" y="11314"/>
                  </a:lnTo>
                  <a:lnTo>
                    <a:pt x="1350" y="10286"/>
                  </a:lnTo>
                  <a:lnTo>
                    <a:pt x="675" y="9257"/>
                  </a:lnTo>
                  <a:lnTo>
                    <a:pt x="675" y="8229"/>
                  </a:lnTo>
                  <a:lnTo>
                    <a:pt x="1350" y="8229"/>
                  </a:lnTo>
                  <a:lnTo>
                    <a:pt x="1350" y="7200"/>
                  </a:lnTo>
                  <a:lnTo>
                    <a:pt x="1350" y="6171"/>
                  </a:lnTo>
                  <a:lnTo>
                    <a:pt x="1350" y="5143"/>
                  </a:lnTo>
                  <a:lnTo>
                    <a:pt x="1350" y="4114"/>
                  </a:lnTo>
                  <a:lnTo>
                    <a:pt x="1350" y="3086"/>
                  </a:lnTo>
                  <a:lnTo>
                    <a:pt x="1350" y="2057"/>
                  </a:lnTo>
                  <a:lnTo>
                    <a:pt x="675" y="2057"/>
                  </a:lnTo>
                  <a:lnTo>
                    <a:pt x="675" y="1029"/>
                  </a:lnTo>
                  <a:lnTo>
                    <a:pt x="0" y="1029"/>
                  </a:lnTo>
                  <a:lnTo>
                    <a:pt x="675" y="1029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4494263" y="5741613"/>
              <a:ext cx="174864" cy="229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77" y="366"/>
                  </a:moveTo>
                  <a:lnTo>
                    <a:pt x="7892" y="366"/>
                  </a:lnTo>
                  <a:lnTo>
                    <a:pt x="8308" y="732"/>
                  </a:lnTo>
                  <a:lnTo>
                    <a:pt x="8723" y="732"/>
                  </a:lnTo>
                  <a:lnTo>
                    <a:pt x="9138" y="732"/>
                  </a:lnTo>
                  <a:lnTo>
                    <a:pt x="9138" y="1098"/>
                  </a:lnTo>
                  <a:lnTo>
                    <a:pt x="9554" y="1098"/>
                  </a:lnTo>
                  <a:lnTo>
                    <a:pt x="9969" y="1098"/>
                  </a:lnTo>
                  <a:lnTo>
                    <a:pt x="9969" y="1464"/>
                  </a:lnTo>
                  <a:lnTo>
                    <a:pt x="10385" y="1464"/>
                  </a:lnTo>
                  <a:lnTo>
                    <a:pt x="10800" y="1464"/>
                  </a:lnTo>
                  <a:lnTo>
                    <a:pt x="11215" y="1831"/>
                  </a:lnTo>
                  <a:lnTo>
                    <a:pt x="11631" y="1831"/>
                  </a:lnTo>
                  <a:lnTo>
                    <a:pt x="12046" y="2197"/>
                  </a:lnTo>
                  <a:lnTo>
                    <a:pt x="12462" y="2197"/>
                  </a:lnTo>
                  <a:lnTo>
                    <a:pt x="12877" y="2929"/>
                  </a:lnTo>
                  <a:lnTo>
                    <a:pt x="13292" y="2929"/>
                  </a:lnTo>
                  <a:lnTo>
                    <a:pt x="13292" y="3295"/>
                  </a:lnTo>
                  <a:lnTo>
                    <a:pt x="13292" y="3661"/>
                  </a:lnTo>
                  <a:lnTo>
                    <a:pt x="13292" y="4027"/>
                  </a:lnTo>
                  <a:lnTo>
                    <a:pt x="13708" y="4027"/>
                  </a:lnTo>
                  <a:lnTo>
                    <a:pt x="14123" y="4027"/>
                  </a:lnTo>
                  <a:lnTo>
                    <a:pt x="14538" y="4027"/>
                  </a:lnTo>
                  <a:lnTo>
                    <a:pt x="14954" y="4027"/>
                  </a:lnTo>
                  <a:lnTo>
                    <a:pt x="15369" y="4027"/>
                  </a:lnTo>
                  <a:lnTo>
                    <a:pt x="15785" y="4027"/>
                  </a:lnTo>
                  <a:lnTo>
                    <a:pt x="16200" y="4027"/>
                  </a:lnTo>
                  <a:lnTo>
                    <a:pt x="16615" y="4027"/>
                  </a:lnTo>
                  <a:lnTo>
                    <a:pt x="17031" y="4027"/>
                  </a:lnTo>
                  <a:lnTo>
                    <a:pt x="17446" y="4027"/>
                  </a:lnTo>
                  <a:lnTo>
                    <a:pt x="17862" y="4027"/>
                  </a:lnTo>
                  <a:lnTo>
                    <a:pt x="17862" y="3661"/>
                  </a:lnTo>
                  <a:lnTo>
                    <a:pt x="18277" y="3661"/>
                  </a:lnTo>
                  <a:lnTo>
                    <a:pt x="18692" y="3661"/>
                  </a:lnTo>
                  <a:lnTo>
                    <a:pt x="19108" y="3661"/>
                  </a:lnTo>
                  <a:lnTo>
                    <a:pt x="19108" y="4027"/>
                  </a:lnTo>
                  <a:lnTo>
                    <a:pt x="19523" y="4027"/>
                  </a:lnTo>
                  <a:lnTo>
                    <a:pt x="19523" y="4393"/>
                  </a:lnTo>
                  <a:lnTo>
                    <a:pt x="19938" y="4393"/>
                  </a:lnTo>
                  <a:lnTo>
                    <a:pt x="20354" y="4759"/>
                  </a:lnTo>
                  <a:lnTo>
                    <a:pt x="20769" y="4759"/>
                  </a:lnTo>
                  <a:lnTo>
                    <a:pt x="21185" y="5125"/>
                  </a:lnTo>
                  <a:lnTo>
                    <a:pt x="20769" y="5125"/>
                  </a:lnTo>
                  <a:lnTo>
                    <a:pt x="20354" y="5125"/>
                  </a:lnTo>
                  <a:lnTo>
                    <a:pt x="20354" y="5492"/>
                  </a:lnTo>
                  <a:lnTo>
                    <a:pt x="20354" y="5858"/>
                  </a:lnTo>
                  <a:lnTo>
                    <a:pt x="20769" y="5858"/>
                  </a:lnTo>
                  <a:lnTo>
                    <a:pt x="20769" y="6590"/>
                  </a:lnTo>
                  <a:lnTo>
                    <a:pt x="21185" y="6590"/>
                  </a:lnTo>
                  <a:lnTo>
                    <a:pt x="21185" y="6956"/>
                  </a:lnTo>
                  <a:lnTo>
                    <a:pt x="21600" y="7688"/>
                  </a:lnTo>
                  <a:lnTo>
                    <a:pt x="21600" y="8054"/>
                  </a:lnTo>
                  <a:lnTo>
                    <a:pt x="21185" y="8054"/>
                  </a:lnTo>
                  <a:lnTo>
                    <a:pt x="20769" y="8054"/>
                  </a:lnTo>
                  <a:lnTo>
                    <a:pt x="20769" y="8420"/>
                  </a:lnTo>
                  <a:lnTo>
                    <a:pt x="20354" y="9153"/>
                  </a:lnTo>
                  <a:lnTo>
                    <a:pt x="20354" y="9519"/>
                  </a:lnTo>
                  <a:lnTo>
                    <a:pt x="19938" y="9519"/>
                  </a:lnTo>
                  <a:lnTo>
                    <a:pt x="19938" y="9885"/>
                  </a:lnTo>
                  <a:lnTo>
                    <a:pt x="19523" y="10617"/>
                  </a:lnTo>
                  <a:lnTo>
                    <a:pt x="19108" y="10617"/>
                  </a:lnTo>
                  <a:lnTo>
                    <a:pt x="19108" y="10983"/>
                  </a:lnTo>
                  <a:lnTo>
                    <a:pt x="18692" y="11349"/>
                  </a:lnTo>
                  <a:lnTo>
                    <a:pt x="17862" y="11715"/>
                  </a:lnTo>
                  <a:lnTo>
                    <a:pt x="17862" y="12081"/>
                  </a:lnTo>
                  <a:lnTo>
                    <a:pt x="17446" y="12081"/>
                  </a:lnTo>
                  <a:lnTo>
                    <a:pt x="17446" y="12447"/>
                  </a:lnTo>
                  <a:lnTo>
                    <a:pt x="17031" y="12447"/>
                  </a:lnTo>
                  <a:lnTo>
                    <a:pt x="16615" y="13180"/>
                  </a:lnTo>
                  <a:lnTo>
                    <a:pt x="16200" y="13546"/>
                  </a:lnTo>
                  <a:lnTo>
                    <a:pt x="15785" y="13546"/>
                  </a:lnTo>
                  <a:lnTo>
                    <a:pt x="15369" y="13912"/>
                  </a:lnTo>
                  <a:lnTo>
                    <a:pt x="14954" y="13912"/>
                  </a:lnTo>
                  <a:lnTo>
                    <a:pt x="14538" y="13912"/>
                  </a:lnTo>
                  <a:lnTo>
                    <a:pt x="14123" y="14278"/>
                  </a:lnTo>
                  <a:lnTo>
                    <a:pt x="13292" y="14278"/>
                  </a:lnTo>
                  <a:lnTo>
                    <a:pt x="12877" y="14644"/>
                  </a:lnTo>
                  <a:lnTo>
                    <a:pt x="12462" y="14644"/>
                  </a:lnTo>
                  <a:lnTo>
                    <a:pt x="12046" y="14644"/>
                  </a:lnTo>
                  <a:lnTo>
                    <a:pt x="11215" y="15010"/>
                  </a:lnTo>
                  <a:lnTo>
                    <a:pt x="10800" y="15376"/>
                  </a:lnTo>
                  <a:lnTo>
                    <a:pt x="10385" y="15742"/>
                  </a:lnTo>
                  <a:lnTo>
                    <a:pt x="9969" y="16108"/>
                  </a:lnTo>
                  <a:lnTo>
                    <a:pt x="9969" y="16475"/>
                  </a:lnTo>
                  <a:lnTo>
                    <a:pt x="9969" y="16841"/>
                  </a:lnTo>
                  <a:lnTo>
                    <a:pt x="9554" y="16841"/>
                  </a:lnTo>
                  <a:lnTo>
                    <a:pt x="9138" y="16841"/>
                  </a:lnTo>
                  <a:lnTo>
                    <a:pt x="9138" y="17207"/>
                  </a:lnTo>
                  <a:lnTo>
                    <a:pt x="8723" y="17207"/>
                  </a:lnTo>
                  <a:lnTo>
                    <a:pt x="8308" y="17939"/>
                  </a:lnTo>
                  <a:lnTo>
                    <a:pt x="8308" y="18305"/>
                  </a:lnTo>
                  <a:lnTo>
                    <a:pt x="7892" y="19037"/>
                  </a:lnTo>
                  <a:lnTo>
                    <a:pt x="7892" y="19403"/>
                  </a:lnTo>
                  <a:lnTo>
                    <a:pt x="7892" y="19769"/>
                  </a:lnTo>
                  <a:lnTo>
                    <a:pt x="7892" y="20136"/>
                  </a:lnTo>
                  <a:lnTo>
                    <a:pt x="7892" y="20502"/>
                  </a:lnTo>
                  <a:lnTo>
                    <a:pt x="7892" y="20868"/>
                  </a:lnTo>
                  <a:lnTo>
                    <a:pt x="7477" y="20868"/>
                  </a:lnTo>
                  <a:lnTo>
                    <a:pt x="7062" y="20868"/>
                  </a:lnTo>
                  <a:lnTo>
                    <a:pt x="7062" y="21234"/>
                  </a:lnTo>
                  <a:lnTo>
                    <a:pt x="6646" y="21234"/>
                  </a:lnTo>
                  <a:lnTo>
                    <a:pt x="6231" y="21600"/>
                  </a:lnTo>
                  <a:lnTo>
                    <a:pt x="5815" y="21600"/>
                  </a:lnTo>
                  <a:lnTo>
                    <a:pt x="5400" y="21600"/>
                  </a:lnTo>
                  <a:lnTo>
                    <a:pt x="4985" y="21234"/>
                  </a:lnTo>
                  <a:lnTo>
                    <a:pt x="4985" y="20868"/>
                  </a:lnTo>
                  <a:lnTo>
                    <a:pt x="4569" y="20502"/>
                  </a:lnTo>
                  <a:lnTo>
                    <a:pt x="4569" y="20136"/>
                  </a:lnTo>
                  <a:lnTo>
                    <a:pt x="4154" y="20136"/>
                  </a:lnTo>
                  <a:lnTo>
                    <a:pt x="3323" y="20136"/>
                  </a:lnTo>
                  <a:lnTo>
                    <a:pt x="2908" y="20136"/>
                  </a:lnTo>
                  <a:lnTo>
                    <a:pt x="2908" y="19769"/>
                  </a:lnTo>
                  <a:lnTo>
                    <a:pt x="2492" y="19769"/>
                  </a:lnTo>
                  <a:lnTo>
                    <a:pt x="2077" y="19769"/>
                  </a:lnTo>
                  <a:lnTo>
                    <a:pt x="1662" y="20136"/>
                  </a:lnTo>
                  <a:lnTo>
                    <a:pt x="1246" y="20136"/>
                  </a:lnTo>
                  <a:lnTo>
                    <a:pt x="1246" y="19403"/>
                  </a:lnTo>
                  <a:lnTo>
                    <a:pt x="831" y="19037"/>
                  </a:lnTo>
                  <a:lnTo>
                    <a:pt x="831" y="18671"/>
                  </a:lnTo>
                  <a:lnTo>
                    <a:pt x="1246" y="18305"/>
                  </a:lnTo>
                  <a:lnTo>
                    <a:pt x="1662" y="18305"/>
                  </a:lnTo>
                  <a:lnTo>
                    <a:pt x="2077" y="17939"/>
                  </a:lnTo>
                  <a:lnTo>
                    <a:pt x="2077" y="17573"/>
                  </a:lnTo>
                  <a:lnTo>
                    <a:pt x="2077" y="17207"/>
                  </a:lnTo>
                  <a:lnTo>
                    <a:pt x="1662" y="17207"/>
                  </a:lnTo>
                  <a:lnTo>
                    <a:pt x="1662" y="16841"/>
                  </a:lnTo>
                  <a:lnTo>
                    <a:pt x="1662" y="16475"/>
                  </a:lnTo>
                  <a:lnTo>
                    <a:pt x="2077" y="16108"/>
                  </a:lnTo>
                  <a:lnTo>
                    <a:pt x="2492" y="16108"/>
                  </a:lnTo>
                  <a:lnTo>
                    <a:pt x="2908" y="16108"/>
                  </a:lnTo>
                  <a:lnTo>
                    <a:pt x="2908" y="15742"/>
                  </a:lnTo>
                  <a:lnTo>
                    <a:pt x="3323" y="15376"/>
                  </a:lnTo>
                  <a:lnTo>
                    <a:pt x="3738" y="15010"/>
                  </a:lnTo>
                  <a:lnTo>
                    <a:pt x="3738" y="14644"/>
                  </a:lnTo>
                  <a:lnTo>
                    <a:pt x="3738" y="13912"/>
                  </a:lnTo>
                  <a:lnTo>
                    <a:pt x="3738" y="13546"/>
                  </a:lnTo>
                  <a:lnTo>
                    <a:pt x="3738" y="13180"/>
                  </a:lnTo>
                  <a:lnTo>
                    <a:pt x="3323" y="12814"/>
                  </a:lnTo>
                  <a:lnTo>
                    <a:pt x="3323" y="12447"/>
                  </a:lnTo>
                  <a:lnTo>
                    <a:pt x="3323" y="12081"/>
                  </a:lnTo>
                  <a:lnTo>
                    <a:pt x="2908" y="12447"/>
                  </a:lnTo>
                  <a:lnTo>
                    <a:pt x="2908" y="12814"/>
                  </a:lnTo>
                  <a:lnTo>
                    <a:pt x="2492" y="13180"/>
                  </a:lnTo>
                  <a:lnTo>
                    <a:pt x="2077" y="13546"/>
                  </a:lnTo>
                  <a:lnTo>
                    <a:pt x="1662" y="13546"/>
                  </a:lnTo>
                  <a:lnTo>
                    <a:pt x="1246" y="13180"/>
                  </a:lnTo>
                  <a:lnTo>
                    <a:pt x="831" y="13180"/>
                  </a:lnTo>
                  <a:lnTo>
                    <a:pt x="415" y="13180"/>
                  </a:lnTo>
                  <a:lnTo>
                    <a:pt x="0" y="12814"/>
                  </a:lnTo>
                  <a:lnTo>
                    <a:pt x="0" y="12447"/>
                  </a:lnTo>
                  <a:lnTo>
                    <a:pt x="0" y="12081"/>
                  </a:lnTo>
                  <a:lnTo>
                    <a:pt x="0" y="11349"/>
                  </a:lnTo>
                  <a:lnTo>
                    <a:pt x="0" y="10983"/>
                  </a:lnTo>
                  <a:lnTo>
                    <a:pt x="0" y="10617"/>
                  </a:lnTo>
                  <a:lnTo>
                    <a:pt x="0" y="9885"/>
                  </a:lnTo>
                  <a:lnTo>
                    <a:pt x="0" y="9519"/>
                  </a:lnTo>
                  <a:lnTo>
                    <a:pt x="0" y="9153"/>
                  </a:lnTo>
                  <a:lnTo>
                    <a:pt x="0" y="8786"/>
                  </a:lnTo>
                  <a:lnTo>
                    <a:pt x="0" y="8420"/>
                  </a:lnTo>
                  <a:lnTo>
                    <a:pt x="0" y="8054"/>
                  </a:lnTo>
                  <a:lnTo>
                    <a:pt x="415" y="8054"/>
                  </a:lnTo>
                  <a:lnTo>
                    <a:pt x="831" y="7688"/>
                  </a:lnTo>
                  <a:lnTo>
                    <a:pt x="1246" y="7322"/>
                  </a:lnTo>
                  <a:lnTo>
                    <a:pt x="1662" y="6956"/>
                  </a:lnTo>
                  <a:lnTo>
                    <a:pt x="1662" y="6224"/>
                  </a:lnTo>
                  <a:lnTo>
                    <a:pt x="1662" y="5858"/>
                  </a:lnTo>
                  <a:lnTo>
                    <a:pt x="2077" y="5492"/>
                  </a:lnTo>
                  <a:lnTo>
                    <a:pt x="2492" y="4759"/>
                  </a:lnTo>
                  <a:lnTo>
                    <a:pt x="2908" y="4393"/>
                  </a:lnTo>
                  <a:lnTo>
                    <a:pt x="2908" y="4027"/>
                  </a:lnTo>
                  <a:lnTo>
                    <a:pt x="2908" y="3295"/>
                  </a:lnTo>
                  <a:lnTo>
                    <a:pt x="2492" y="3295"/>
                  </a:lnTo>
                  <a:lnTo>
                    <a:pt x="2492" y="2929"/>
                  </a:lnTo>
                  <a:lnTo>
                    <a:pt x="2492" y="2563"/>
                  </a:lnTo>
                  <a:lnTo>
                    <a:pt x="2908" y="2197"/>
                  </a:lnTo>
                  <a:lnTo>
                    <a:pt x="2908" y="1831"/>
                  </a:lnTo>
                  <a:lnTo>
                    <a:pt x="3323" y="1831"/>
                  </a:lnTo>
                  <a:lnTo>
                    <a:pt x="3738" y="1831"/>
                  </a:lnTo>
                  <a:lnTo>
                    <a:pt x="4569" y="1831"/>
                  </a:lnTo>
                  <a:lnTo>
                    <a:pt x="4985" y="1831"/>
                  </a:lnTo>
                  <a:lnTo>
                    <a:pt x="4985" y="1464"/>
                  </a:lnTo>
                  <a:lnTo>
                    <a:pt x="5400" y="1098"/>
                  </a:lnTo>
                  <a:lnTo>
                    <a:pt x="5815" y="1098"/>
                  </a:lnTo>
                  <a:lnTo>
                    <a:pt x="5815" y="732"/>
                  </a:lnTo>
                  <a:lnTo>
                    <a:pt x="6231" y="732"/>
                  </a:lnTo>
                  <a:lnTo>
                    <a:pt x="6646" y="732"/>
                  </a:lnTo>
                  <a:lnTo>
                    <a:pt x="7062" y="732"/>
                  </a:lnTo>
                  <a:lnTo>
                    <a:pt x="7477" y="366"/>
                  </a:lnTo>
                  <a:lnTo>
                    <a:pt x="7477" y="0"/>
                  </a:lnTo>
                  <a:lnTo>
                    <a:pt x="7477" y="366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896156" y="4600704"/>
              <a:ext cx="345754" cy="384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9" y="0"/>
                  </a:moveTo>
                  <a:lnTo>
                    <a:pt x="629" y="220"/>
                  </a:lnTo>
                  <a:lnTo>
                    <a:pt x="419" y="220"/>
                  </a:lnTo>
                  <a:lnTo>
                    <a:pt x="419" y="441"/>
                  </a:lnTo>
                  <a:lnTo>
                    <a:pt x="210" y="441"/>
                  </a:lnTo>
                  <a:lnTo>
                    <a:pt x="210" y="661"/>
                  </a:lnTo>
                  <a:lnTo>
                    <a:pt x="210" y="882"/>
                  </a:lnTo>
                  <a:lnTo>
                    <a:pt x="419" y="1102"/>
                  </a:lnTo>
                  <a:lnTo>
                    <a:pt x="419" y="1322"/>
                  </a:lnTo>
                  <a:lnTo>
                    <a:pt x="419" y="1543"/>
                  </a:lnTo>
                  <a:lnTo>
                    <a:pt x="419" y="1763"/>
                  </a:lnTo>
                  <a:lnTo>
                    <a:pt x="419" y="1984"/>
                  </a:lnTo>
                  <a:lnTo>
                    <a:pt x="419" y="2204"/>
                  </a:lnTo>
                  <a:lnTo>
                    <a:pt x="419" y="2424"/>
                  </a:lnTo>
                  <a:lnTo>
                    <a:pt x="419" y="2645"/>
                  </a:lnTo>
                  <a:lnTo>
                    <a:pt x="419" y="2865"/>
                  </a:lnTo>
                  <a:lnTo>
                    <a:pt x="210" y="3086"/>
                  </a:lnTo>
                  <a:lnTo>
                    <a:pt x="0" y="3086"/>
                  </a:lnTo>
                  <a:lnTo>
                    <a:pt x="0" y="3306"/>
                  </a:lnTo>
                  <a:lnTo>
                    <a:pt x="0" y="3527"/>
                  </a:lnTo>
                  <a:lnTo>
                    <a:pt x="0" y="3747"/>
                  </a:lnTo>
                  <a:lnTo>
                    <a:pt x="0" y="3967"/>
                  </a:lnTo>
                  <a:lnTo>
                    <a:pt x="0" y="4188"/>
                  </a:lnTo>
                  <a:lnTo>
                    <a:pt x="210" y="4408"/>
                  </a:lnTo>
                  <a:lnTo>
                    <a:pt x="210" y="4629"/>
                  </a:lnTo>
                  <a:lnTo>
                    <a:pt x="210" y="4849"/>
                  </a:lnTo>
                  <a:lnTo>
                    <a:pt x="210" y="5069"/>
                  </a:lnTo>
                  <a:lnTo>
                    <a:pt x="210" y="5290"/>
                  </a:lnTo>
                  <a:lnTo>
                    <a:pt x="419" y="5290"/>
                  </a:lnTo>
                  <a:lnTo>
                    <a:pt x="419" y="5510"/>
                  </a:lnTo>
                  <a:lnTo>
                    <a:pt x="629" y="5510"/>
                  </a:lnTo>
                  <a:lnTo>
                    <a:pt x="839" y="5731"/>
                  </a:lnTo>
                  <a:lnTo>
                    <a:pt x="839" y="5951"/>
                  </a:lnTo>
                  <a:lnTo>
                    <a:pt x="839" y="6171"/>
                  </a:lnTo>
                  <a:lnTo>
                    <a:pt x="839" y="6612"/>
                  </a:lnTo>
                  <a:lnTo>
                    <a:pt x="839" y="6833"/>
                  </a:lnTo>
                  <a:lnTo>
                    <a:pt x="839" y="7053"/>
                  </a:lnTo>
                  <a:lnTo>
                    <a:pt x="839" y="7494"/>
                  </a:lnTo>
                  <a:lnTo>
                    <a:pt x="839" y="7714"/>
                  </a:lnTo>
                  <a:lnTo>
                    <a:pt x="839" y="7935"/>
                  </a:lnTo>
                  <a:lnTo>
                    <a:pt x="839" y="8155"/>
                  </a:lnTo>
                  <a:lnTo>
                    <a:pt x="839" y="8376"/>
                  </a:lnTo>
                  <a:lnTo>
                    <a:pt x="839" y="8596"/>
                  </a:lnTo>
                  <a:lnTo>
                    <a:pt x="839" y="9037"/>
                  </a:lnTo>
                  <a:lnTo>
                    <a:pt x="839" y="9478"/>
                  </a:lnTo>
                  <a:lnTo>
                    <a:pt x="839" y="9698"/>
                  </a:lnTo>
                  <a:lnTo>
                    <a:pt x="839" y="9918"/>
                  </a:lnTo>
                  <a:lnTo>
                    <a:pt x="839" y="10139"/>
                  </a:lnTo>
                  <a:lnTo>
                    <a:pt x="839" y="10359"/>
                  </a:lnTo>
                  <a:lnTo>
                    <a:pt x="839" y="10580"/>
                  </a:lnTo>
                  <a:lnTo>
                    <a:pt x="839" y="11020"/>
                  </a:lnTo>
                  <a:lnTo>
                    <a:pt x="839" y="11241"/>
                  </a:lnTo>
                  <a:lnTo>
                    <a:pt x="839" y="11461"/>
                  </a:lnTo>
                  <a:lnTo>
                    <a:pt x="839" y="11682"/>
                  </a:lnTo>
                  <a:lnTo>
                    <a:pt x="839" y="11902"/>
                  </a:lnTo>
                  <a:lnTo>
                    <a:pt x="839" y="12122"/>
                  </a:lnTo>
                  <a:lnTo>
                    <a:pt x="839" y="12343"/>
                  </a:lnTo>
                  <a:lnTo>
                    <a:pt x="839" y="12563"/>
                  </a:lnTo>
                  <a:lnTo>
                    <a:pt x="839" y="13004"/>
                  </a:lnTo>
                  <a:lnTo>
                    <a:pt x="839" y="13224"/>
                  </a:lnTo>
                  <a:lnTo>
                    <a:pt x="839" y="13445"/>
                  </a:lnTo>
                  <a:lnTo>
                    <a:pt x="839" y="13665"/>
                  </a:lnTo>
                  <a:lnTo>
                    <a:pt x="839" y="13886"/>
                  </a:lnTo>
                  <a:lnTo>
                    <a:pt x="839" y="14106"/>
                  </a:lnTo>
                  <a:lnTo>
                    <a:pt x="839" y="14327"/>
                  </a:lnTo>
                  <a:lnTo>
                    <a:pt x="839" y="14767"/>
                  </a:lnTo>
                  <a:lnTo>
                    <a:pt x="839" y="14988"/>
                  </a:lnTo>
                  <a:lnTo>
                    <a:pt x="839" y="15208"/>
                  </a:lnTo>
                  <a:lnTo>
                    <a:pt x="839" y="15649"/>
                  </a:lnTo>
                  <a:lnTo>
                    <a:pt x="839" y="15869"/>
                  </a:lnTo>
                  <a:lnTo>
                    <a:pt x="839" y="16090"/>
                  </a:lnTo>
                  <a:lnTo>
                    <a:pt x="839" y="16310"/>
                  </a:lnTo>
                  <a:lnTo>
                    <a:pt x="839" y="16751"/>
                  </a:lnTo>
                  <a:lnTo>
                    <a:pt x="839" y="16971"/>
                  </a:lnTo>
                  <a:lnTo>
                    <a:pt x="839" y="17192"/>
                  </a:lnTo>
                  <a:lnTo>
                    <a:pt x="839" y="17412"/>
                  </a:lnTo>
                  <a:lnTo>
                    <a:pt x="839" y="17633"/>
                  </a:lnTo>
                  <a:lnTo>
                    <a:pt x="839" y="17853"/>
                  </a:lnTo>
                  <a:lnTo>
                    <a:pt x="839" y="18073"/>
                  </a:lnTo>
                  <a:lnTo>
                    <a:pt x="839" y="18514"/>
                  </a:lnTo>
                  <a:lnTo>
                    <a:pt x="839" y="18735"/>
                  </a:lnTo>
                  <a:lnTo>
                    <a:pt x="839" y="18955"/>
                  </a:lnTo>
                  <a:lnTo>
                    <a:pt x="839" y="19396"/>
                  </a:lnTo>
                  <a:lnTo>
                    <a:pt x="839" y="19616"/>
                  </a:lnTo>
                  <a:lnTo>
                    <a:pt x="839" y="19837"/>
                  </a:lnTo>
                  <a:lnTo>
                    <a:pt x="839" y="20057"/>
                  </a:lnTo>
                  <a:lnTo>
                    <a:pt x="839" y="20278"/>
                  </a:lnTo>
                  <a:lnTo>
                    <a:pt x="839" y="20498"/>
                  </a:lnTo>
                  <a:lnTo>
                    <a:pt x="839" y="20718"/>
                  </a:lnTo>
                  <a:lnTo>
                    <a:pt x="839" y="20939"/>
                  </a:lnTo>
                  <a:lnTo>
                    <a:pt x="839" y="21159"/>
                  </a:lnTo>
                  <a:lnTo>
                    <a:pt x="1049" y="21159"/>
                  </a:lnTo>
                  <a:lnTo>
                    <a:pt x="1258" y="21159"/>
                  </a:lnTo>
                  <a:lnTo>
                    <a:pt x="1468" y="21159"/>
                  </a:lnTo>
                  <a:lnTo>
                    <a:pt x="1678" y="21159"/>
                  </a:lnTo>
                  <a:lnTo>
                    <a:pt x="1887" y="21159"/>
                  </a:lnTo>
                  <a:lnTo>
                    <a:pt x="2097" y="21159"/>
                  </a:lnTo>
                  <a:lnTo>
                    <a:pt x="2307" y="21159"/>
                  </a:lnTo>
                  <a:lnTo>
                    <a:pt x="2517" y="21159"/>
                  </a:lnTo>
                  <a:lnTo>
                    <a:pt x="2726" y="21159"/>
                  </a:lnTo>
                  <a:lnTo>
                    <a:pt x="2936" y="21159"/>
                  </a:lnTo>
                  <a:lnTo>
                    <a:pt x="3146" y="21159"/>
                  </a:lnTo>
                  <a:lnTo>
                    <a:pt x="3355" y="21159"/>
                  </a:lnTo>
                  <a:lnTo>
                    <a:pt x="3565" y="21159"/>
                  </a:lnTo>
                  <a:lnTo>
                    <a:pt x="3775" y="21159"/>
                  </a:lnTo>
                  <a:lnTo>
                    <a:pt x="3984" y="21159"/>
                  </a:lnTo>
                  <a:lnTo>
                    <a:pt x="4194" y="21159"/>
                  </a:lnTo>
                  <a:lnTo>
                    <a:pt x="4404" y="21159"/>
                  </a:lnTo>
                  <a:lnTo>
                    <a:pt x="4614" y="21159"/>
                  </a:lnTo>
                  <a:lnTo>
                    <a:pt x="4823" y="21159"/>
                  </a:lnTo>
                  <a:lnTo>
                    <a:pt x="5033" y="21159"/>
                  </a:lnTo>
                  <a:lnTo>
                    <a:pt x="5243" y="21159"/>
                  </a:lnTo>
                  <a:lnTo>
                    <a:pt x="5452" y="21159"/>
                  </a:lnTo>
                  <a:lnTo>
                    <a:pt x="5662" y="21159"/>
                  </a:lnTo>
                  <a:lnTo>
                    <a:pt x="5872" y="21159"/>
                  </a:lnTo>
                  <a:lnTo>
                    <a:pt x="6082" y="21159"/>
                  </a:lnTo>
                  <a:lnTo>
                    <a:pt x="6291" y="21159"/>
                  </a:lnTo>
                  <a:lnTo>
                    <a:pt x="6501" y="21159"/>
                  </a:lnTo>
                  <a:lnTo>
                    <a:pt x="6711" y="21159"/>
                  </a:lnTo>
                  <a:lnTo>
                    <a:pt x="6920" y="21159"/>
                  </a:lnTo>
                  <a:lnTo>
                    <a:pt x="7130" y="21159"/>
                  </a:lnTo>
                  <a:lnTo>
                    <a:pt x="7340" y="21159"/>
                  </a:lnTo>
                  <a:lnTo>
                    <a:pt x="7550" y="21159"/>
                  </a:lnTo>
                  <a:lnTo>
                    <a:pt x="7759" y="21159"/>
                  </a:lnTo>
                  <a:lnTo>
                    <a:pt x="7969" y="21159"/>
                  </a:lnTo>
                  <a:lnTo>
                    <a:pt x="8179" y="21159"/>
                  </a:lnTo>
                  <a:lnTo>
                    <a:pt x="8388" y="21159"/>
                  </a:lnTo>
                  <a:lnTo>
                    <a:pt x="8598" y="21159"/>
                  </a:lnTo>
                  <a:lnTo>
                    <a:pt x="8808" y="21159"/>
                  </a:lnTo>
                  <a:lnTo>
                    <a:pt x="9017" y="21159"/>
                  </a:lnTo>
                  <a:lnTo>
                    <a:pt x="9227" y="21159"/>
                  </a:lnTo>
                  <a:lnTo>
                    <a:pt x="9437" y="21159"/>
                  </a:lnTo>
                  <a:lnTo>
                    <a:pt x="9647" y="21159"/>
                  </a:lnTo>
                  <a:lnTo>
                    <a:pt x="9856" y="21159"/>
                  </a:lnTo>
                  <a:lnTo>
                    <a:pt x="10066" y="21159"/>
                  </a:lnTo>
                  <a:lnTo>
                    <a:pt x="10276" y="21159"/>
                  </a:lnTo>
                  <a:lnTo>
                    <a:pt x="10485" y="21159"/>
                  </a:lnTo>
                  <a:lnTo>
                    <a:pt x="10695" y="21159"/>
                  </a:lnTo>
                  <a:lnTo>
                    <a:pt x="10905" y="21159"/>
                  </a:lnTo>
                  <a:lnTo>
                    <a:pt x="11115" y="21159"/>
                  </a:lnTo>
                  <a:lnTo>
                    <a:pt x="11324" y="21159"/>
                  </a:lnTo>
                  <a:lnTo>
                    <a:pt x="11534" y="21159"/>
                  </a:lnTo>
                  <a:lnTo>
                    <a:pt x="11744" y="21159"/>
                  </a:lnTo>
                  <a:lnTo>
                    <a:pt x="11953" y="21159"/>
                  </a:lnTo>
                  <a:lnTo>
                    <a:pt x="12163" y="21159"/>
                  </a:lnTo>
                  <a:lnTo>
                    <a:pt x="12373" y="21159"/>
                  </a:lnTo>
                  <a:lnTo>
                    <a:pt x="12583" y="21159"/>
                  </a:lnTo>
                  <a:lnTo>
                    <a:pt x="12792" y="21159"/>
                  </a:lnTo>
                  <a:lnTo>
                    <a:pt x="13002" y="21159"/>
                  </a:lnTo>
                  <a:lnTo>
                    <a:pt x="13002" y="20939"/>
                  </a:lnTo>
                  <a:lnTo>
                    <a:pt x="13002" y="20718"/>
                  </a:lnTo>
                  <a:lnTo>
                    <a:pt x="13212" y="20718"/>
                  </a:lnTo>
                  <a:lnTo>
                    <a:pt x="13421" y="20718"/>
                  </a:lnTo>
                  <a:lnTo>
                    <a:pt x="13421" y="20939"/>
                  </a:lnTo>
                  <a:lnTo>
                    <a:pt x="13212" y="21159"/>
                  </a:lnTo>
                  <a:lnTo>
                    <a:pt x="13421" y="21159"/>
                  </a:lnTo>
                  <a:lnTo>
                    <a:pt x="13631" y="21159"/>
                  </a:lnTo>
                  <a:lnTo>
                    <a:pt x="13841" y="21159"/>
                  </a:lnTo>
                  <a:lnTo>
                    <a:pt x="14050" y="21159"/>
                  </a:lnTo>
                  <a:lnTo>
                    <a:pt x="14260" y="21159"/>
                  </a:lnTo>
                  <a:lnTo>
                    <a:pt x="14470" y="21159"/>
                  </a:lnTo>
                  <a:lnTo>
                    <a:pt x="14680" y="21159"/>
                  </a:lnTo>
                  <a:lnTo>
                    <a:pt x="14889" y="21159"/>
                  </a:lnTo>
                  <a:lnTo>
                    <a:pt x="15099" y="21159"/>
                  </a:lnTo>
                  <a:lnTo>
                    <a:pt x="15309" y="21159"/>
                  </a:lnTo>
                  <a:lnTo>
                    <a:pt x="15518" y="21159"/>
                  </a:lnTo>
                  <a:lnTo>
                    <a:pt x="15728" y="21159"/>
                  </a:lnTo>
                  <a:lnTo>
                    <a:pt x="15938" y="21159"/>
                  </a:lnTo>
                  <a:lnTo>
                    <a:pt x="16148" y="21159"/>
                  </a:lnTo>
                  <a:lnTo>
                    <a:pt x="16357" y="21159"/>
                  </a:lnTo>
                  <a:lnTo>
                    <a:pt x="16567" y="21159"/>
                  </a:lnTo>
                  <a:lnTo>
                    <a:pt x="16777" y="21159"/>
                  </a:lnTo>
                  <a:lnTo>
                    <a:pt x="16986" y="21159"/>
                  </a:lnTo>
                  <a:lnTo>
                    <a:pt x="16986" y="21380"/>
                  </a:lnTo>
                  <a:lnTo>
                    <a:pt x="17196" y="21380"/>
                  </a:lnTo>
                  <a:lnTo>
                    <a:pt x="17196" y="21600"/>
                  </a:lnTo>
                  <a:lnTo>
                    <a:pt x="17406" y="21600"/>
                  </a:lnTo>
                  <a:lnTo>
                    <a:pt x="17616" y="21600"/>
                  </a:lnTo>
                  <a:lnTo>
                    <a:pt x="17825" y="21600"/>
                  </a:lnTo>
                  <a:lnTo>
                    <a:pt x="18035" y="21600"/>
                  </a:lnTo>
                  <a:lnTo>
                    <a:pt x="18245" y="21600"/>
                  </a:lnTo>
                  <a:lnTo>
                    <a:pt x="18245" y="21380"/>
                  </a:lnTo>
                  <a:lnTo>
                    <a:pt x="18454" y="21380"/>
                  </a:lnTo>
                  <a:lnTo>
                    <a:pt x="18454" y="21159"/>
                  </a:lnTo>
                  <a:lnTo>
                    <a:pt x="18454" y="20939"/>
                  </a:lnTo>
                  <a:lnTo>
                    <a:pt x="18454" y="20718"/>
                  </a:lnTo>
                  <a:lnTo>
                    <a:pt x="18664" y="20718"/>
                  </a:lnTo>
                  <a:lnTo>
                    <a:pt x="18664" y="20498"/>
                  </a:lnTo>
                  <a:lnTo>
                    <a:pt x="18874" y="20498"/>
                  </a:lnTo>
                  <a:lnTo>
                    <a:pt x="19083" y="20498"/>
                  </a:lnTo>
                  <a:lnTo>
                    <a:pt x="19293" y="20498"/>
                  </a:lnTo>
                  <a:lnTo>
                    <a:pt x="19503" y="20498"/>
                  </a:lnTo>
                  <a:lnTo>
                    <a:pt x="19503" y="20278"/>
                  </a:lnTo>
                  <a:lnTo>
                    <a:pt x="19713" y="20278"/>
                  </a:lnTo>
                  <a:lnTo>
                    <a:pt x="19713" y="20057"/>
                  </a:lnTo>
                  <a:lnTo>
                    <a:pt x="19713" y="19837"/>
                  </a:lnTo>
                  <a:lnTo>
                    <a:pt x="19922" y="19837"/>
                  </a:lnTo>
                  <a:lnTo>
                    <a:pt x="19922" y="19616"/>
                  </a:lnTo>
                  <a:lnTo>
                    <a:pt x="19922" y="19396"/>
                  </a:lnTo>
                  <a:lnTo>
                    <a:pt x="20132" y="19396"/>
                  </a:lnTo>
                  <a:lnTo>
                    <a:pt x="20132" y="19176"/>
                  </a:lnTo>
                  <a:lnTo>
                    <a:pt x="20132" y="19396"/>
                  </a:lnTo>
                  <a:lnTo>
                    <a:pt x="20342" y="19396"/>
                  </a:lnTo>
                  <a:lnTo>
                    <a:pt x="20551" y="19396"/>
                  </a:lnTo>
                  <a:lnTo>
                    <a:pt x="20761" y="19396"/>
                  </a:lnTo>
                  <a:lnTo>
                    <a:pt x="20761" y="19176"/>
                  </a:lnTo>
                  <a:lnTo>
                    <a:pt x="20971" y="19176"/>
                  </a:lnTo>
                  <a:lnTo>
                    <a:pt x="20971" y="18955"/>
                  </a:lnTo>
                  <a:lnTo>
                    <a:pt x="21181" y="18955"/>
                  </a:lnTo>
                  <a:lnTo>
                    <a:pt x="21181" y="18735"/>
                  </a:lnTo>
                  <a:lnTo>
                    <a:pt x="21390" y="18735"/>
                  </a:lnTo>
                  <a:lnTo>
                    <a:pt x="21390" y="18514"/>
                  </a:lnTo>
                  <a:lnTo>
                    <a:pt x="21181" y="18514"/>
                  </a:lnTo>
                  <a:lnTo>
                    <a:pt x="21181" y="18294"/>
                  </a:lnTo>
                  <a:lnTo>
                    <a:pt x="21181" y="18073"/>
                  </a:lnTo>
                  <a:lnTo>
                    <a:pt x="21181" y="17853"/>
                  </a:lnTo>
                  <a:lnTo>
                    <a:pt x="21181" y="17633"/>
                  </a:lnTo>
                  <a:lnTo>
                    <a:pt x="21181" y="17412"/>
                  </a:lnTo>
                  <a:lnTo>
                    <a:pt x="21181" y="17192"/>
                  </a:lnTo>
                  <a:lnTo>
                    <a:pt x="20971" y="17192"/>
                  </a:lnTo>
                  <a:lnTo>
                    <a:pt x="20971" y="16971"/>
                  </a:lnTo>
                  <a:lnTo>
                    <a:pt x="21181" y="16971"/>
                  </a:lnTo>
                  <a:lnTo>
                    <a:pt x="21390" y="16971"/>
                  </a:lnTo>
                  <a:lnTo>
                    <a:pt x="21600" y="16971"/>
                  </a:lnTo>
                  <a:lnTo>
                    <a:pt x="21600" y="16751"/>
                  </a:lnTo>
                  <a:lnTo>
                    <a:pt x="21390" y="16751"/>
                  </a:lnTo>
                  <a:lnTo>
                    <a:pt x="21390" y="16531"/>
                  </a:lnTo>
                  <a:lnTo>
                    <a:pt x="21181" y="16531"/>
                  </a:lnTo>
                  <a:lnTo>
                    <a:pt x="20971" y="16310"/>
                  </a:lnTo>
                  <a:lnTo>
                    <a:pt x="20761" y="16310"/>
                  </a:lnTo>
                  <a:lnTo>
                    <a:pt x="20761" y="16090"/>
                  </a:lnTo>
                  <a:lnTo>
                    <a:pt x="20551" y="16090"/>
                  </a:lnTo>
                  <a:lnTo>
                    <a:pt x="20551" y="15869"/>
                  </a:lnTo>
                  <a:lnTo>
                    <a:pt x="20551" y="15649"/>
                  </a:lnTo>
                  <a:lnTo>
                    <a:pt x="20342" y="15649"/>
                  </a:lnTo>
                  <a:lnTo>
                    <a:pt x="20342" y="15429"/>
                  </a:lnTo>
                  <a:lnTo>
                    <a:pt x="20342" y="15208"/>
                  </a:lnTo>
                  <a:lnTo>
                    <a:pt x="20132" y="15208"/>
                  </a:lnTo>
                  <a:lnTo>
                    <a:pt x="20132" y="14988"/>
                  </a:lnTo>
                  <a:lnTo>
                    <a:pt x="20132" y="14767"/>
                  </a:lnTo>
                  <a:lnTo>
                    <a:pt x="19922" y="14767"/>
                  </a:lnTo>
                  <a:lnTo>
                    <a:pt x="19922" y="14547"/>
                  </a:lnTo>
                  <a:lnTo>
                    <a:pt x="19713" y="14547"/>
                  </a:lnTo>
                  <a:lnTo>
                    <a:pt x="19713" y="14327"/>
                  </a:lnTo>
                  <a:lnTo>
                    <a:pt x="19713" y="14106"/>
                  </a:lnTo>
                  <a:lnTo>
                    <a:pt x="19503" y="14106"/>
                  </a:lnTo>
                  <a:lnTo>
                    <a:pt x="19503" y="13886"/>
                  </a:lnTo>
                  <a:lnTo>
                    <a:pt x="19503" y="13665"/>
                  </a:lnTo>
                  <a:lnTo>
                    <a:pt x="19503" y="13445"/>
                  </a:lnTo>
                  <a:lnTo>
                    <a:pt x="19293" y="13445"/>
                  </a:lnTo>
                  <a:lnTo>
                    <a:pt x="19293" y="13224"/>
                  </a:lnTo>
                  <a:lnTo>
                    <a:pt x="19083" y="13004"/>
                  </a:lnTo>
                  <a:lnTo>
                    <a:pt x="19083" y="12784"/>
                  </a:lnTo>
                  <a:lnTo>
                    <a:pt x="18874" y="12784"/>
                  </a:lnTo>
                  <a:lnTo>
                    <a:pt x="18874" y="12563"/>
                  </a:lnTo>
                  <a:lnTo>
                    <a:pt x="18874" y="12343"/>
                  </a:lnTo>
                  <a:lnTo>
                    <a:pt x="18664" y="12343"/>
                  </a:lnTo>
                  <a:lnTo>
                    <a:pt x="18664" y="12122"/>
                  </a:lnTo>
                  <a:lnTo>
                    <a:pt x="18664" y="11902"/>
                  </a:lnTo>
                  <a:lnTo>
                    <a:pt x="18454" y="11902"/>
                  </a:lnTo>
                  <a:lnTo>
                    <a:pt x="18454" y="11682"/>
                  </a:lnTo>
                  <a:lnTo>
                    <a:pt x="18454" y="11461"/>
                  </a:lnTo>
                  <a:lnTo>
                    <a:pt x="18245" y="11461"/>
                  </a:lnTo>
                  <a:lnTo>
                    <a:pt x="18245" y="11241"/>
                  </a:lnTo>
                  <a:lnTo>
                    <a:pt x="18245" y="11020"/>
                  </a:lnTo>
                  <a:lnTo>
                    <a:pt x="18035" y="10800"/>
                  </a:lnTo>
                  <a:lnTo>
                    <a:pt x="18035" y="10580"/>
                  </a:lnTo>
                  <a:lnTo>
                    <a:pt x="18035" y="10359"/>
                  </a:lnTo>
                  <a:lnTo>
                    <a:pt x="18035" y="10139"/>
                  </a:lnTo>
                  <a:lnTo>
                    <a:pt x="17825" y="9918"/>
                  </a:lnTo>
                  <a:lnTo>
                    <a:pt x="17825" y="9698"/>
                  </a:lnTo>
                  <a:lnTo>
                    <a:pt x="17616" y="9698"/>
                  </a:lnTo>
                  <a:lnTo>
                    <a:pt x="17616" y="9478"/>
                  </a:lnTo>
                  <a:lnTo>
                    <a:pt x="17406" y="9257"/>
                  </a:lnTo>
                  <a:lnTo>
                    <a:pt x="17406" y="9037"/>
                  </a:lnTo>
                  <a:lnTo>
                    <a:pt x="17406" y="8816"/>
                  </a:lnTo>
                  <a:lnTo>
                    <a:pt x="17196" y="8816"/>
                  </a:lnTo>
                  <a:lnTo>
                    <a:pt x="17196" y="8596"/>
                  </a:lnTo>
                  <a:lnTo>
                    <a:pt x="17196" y="8376"/>
                  </a:lnTo>
                  <a:lnTo>
                    <a:pt x="17196" y="8155"/>
                  </a:lnTo>
                  <a:lnTo>
                    <a:pt x="16986" y="8155"/>
                  </a:lnTo>
                  <a:lnTo>
                    <a:pt x="16986" y="7935"/>
                  </a:lnTo>
                  <a:lnTo>
                    <a:pt x="16777" y="7935"/>
                  </a:lnTo>
                  <a:lnTo>
                    <a:pt x="16777" y="7714"/>
                  </a:lnTo>
                  <a:lnTo>
                    <a:pt x="16567" y="7714"/>
                  </a:lnTo>
                  <a:lnTo>
                    <a:pt x="16567" y="7494"/>
                  </a:lnTo>
                  <a:lnTo>
                    <a:pt x="16357" y="7494"/>
                  </a:lnTo>
                  <a:lnTo>
                    <a:pt x="16357" y="7273"/>
                  </a:lnTo>
                  <a:lnTo>
                    <a:pt x="16148" y="7273"/>
                  </a:lnTo>
                  <a:lnTo>
                    <a:pt x="16148" y="7053"/>
                  </a:lnTo>
                  <a:lnTo>
                    <a:pt x="16148" y="6833"/>
                  </a:lnTo>
                  <a:lnTo>
                    <a:pt x="15938" y="6833"/>
                  </a:lnTo>
                  <a:lnTo>
                    <a:pt x="15938" y="6612"/>
                  </a:lnTo>
                  <a:lnTo>
                    <a:pt x="15938" y="6392"/>
                  </a:lnTo>
                  <a:lnTo>
                    <a:pt x="15728" y="6392"/>
                  </a:lnTo>
                  <a:lnTo>
                    <a:pt x="15728" y="6171"/>
                  </a:lnTo>
                  <a:lnTo>
                    <a:pt x="15728" y="5951"/>
                  </a:lnTo>
                  <a:lnTo>
                    <a:pt x="15518" y="5951"/>
                  </a:lnTo>
                  <a:lnTo>
                    <a:pt x="15518" y="5731"/>
                  </a:lnTo>
                  <a:lnTo>
                    <a:pt x="15518" y="5510"/>
                  </a:lnTo>
                  <a:lnTo>
                    <a:pt x="15518" y="5290"/>
                  </a:lnTo>
                  <a:lnTo>
                    <a:pt x="15518" y="5069"/>
                  </a:lnTo>
                  <a:lnTo>
                    <a:pt x="15518" y="4849"/>
                  </a:lnTo>
                  <a:lnTo>
                    <a:pt x="15309" y="4849"/>
                  </a:lnTo>
                  <a:lnTo>
                    <a:pt x="15099" y="4849"/>
                  </a:lnTo>
                  <a:lnTo>
                    <a:pt x="15099" y="4629"/>
                  </a:lnTo>
                  <a:lnTo>
                    <a:pt x="15099" y="4408"/>
                  </a:lnTo>
                  <a:lnTo>
                    <a:pt x="15099" y="4188"/>
                  </a:lnTo>
                  <a:lnTo>
                    <a:pt x="15099" y="3967"/>
                  </a:lnTo>
                  <a:lnTo>
                    <a:pt x="15309" y="3967"/>
                  </a:lnTo>
                  <a:lnTo>
                    <a:pt x="15309" y="3747"/>
                  </a:lnTo>
                  <a:lnTo>
                    <a:pt x="15309" y="3527"/>
                  </a:lnTo>
                  <a:lnTo>
                    <a:pt x="15518" y="3527"/>
                  </a:lnTo>
                  <a:lnTo>
                    <a:pt x="15518" y="3306"/>
                  </a:lnTo>
                  <a:lnTo>
                    <a:pt x="15518" y="3086"/>
                  </a:lnTo>
                  <a:lnTo>
                    <a:pt x="15309" y="3086"/>
                  </a:lnTo>
                  <a:lnTo>
                    <a:pt x="15309" y="2865"/>
                  </a:lnTo>
                  <a:lnTo>
                    <a:pt x="15309" y="3086"/>
                  </a:lnTo>
                  <a:lnTo>
                    <a:pt x="15099" y="3086"/>
                  </a:lnTo>
                  <a:lnTo>
                    <a:pt x="14889" y="2865"/>
                  </a:lnTo>
                  <a:lnTo>
                    <a:pt x="14889" y="2645"/>
                  </a:lnTo>
                  <a:lnTo>
                    <a:pt x="15099" y="2645"/>
                  </a:lnTo>
                  <a:lnTo>
                    <a:pt x="15099" y="2865"/>
                  </a:lnTo>
                  <a:lnTo>
                    <a:pt x="15309" y="2865"/>
                  </a:lnTo>
                  <a:lnTo>
                    <a:pt x="15309" y="3086"/>
                  </a:lnTo>
                  <a:lnTo>
                    <a:pt x="15518" y="3086"/>
                  </a:lnTo>
                  <a:lnTo>
                    <a:pt x="15518" y="3306"/>
                  </a:lnTo>
                  <a:lnTo>
                    <a:pt x="15518" y="3527"/>
                  </a:lnTo>
                  <a:lnTo>
                    <a:pt x="15518" y="3747"/>
                  </a:lnTo>
                  <a:lnTo>
                    <a:pt x="15518" y="3967"/>
                  </a:lnTo>
                  <a:lnTo>
                    <a:pt x="15728" y="3967"/>
                  </a:lnTo>
                  <a:lnTo>
                    <a:pt x="15728" y="4188"/>
                  </a:lnTo>
                  <a:lnTo>
                    <a:pt x="15728" y="4408"/>
                  </a:lnTo>
                  <a:lnTo>
                    <a:pt x="15728" y="4629"/>
                  </a:lnTo>
                  <a:lnTo>
                    <a:pt x="15728" y="4849"/>
                  </a:lnTo>
                  <a:lnTo>
                    <a:pt x="15938" y="4849"/>
                  </a:lnTo>
                  <a:lnTo>
                    <a:pt x="15938" y="5069"/>
                  </a:lnTo>
                  <a:lnTo>
                    <a:pt x="16148" y="5069"/>
                  </a:lnTo>
                  <a:lnTo>
                    <a:pt x="16148" y="5290"/>
                  </a:lnTo>
                  <a:lnTo>
                    <a:pt x="16148" y="5510"/>
                  </a:lnTo>
                  <a:lnTo>
                    <a:pt x="16357" y="5510"/>
                  </a:lnTo>
                  <a:lnTo>
                    <a:pt x="16357" y="5731"/>
                  </a:lnTo>
                  <a:lnTo>
                    <a:pt x="16567" y="5731"/>
                  </a:lnTo>
                  <a:lnTo>
                    <a:pt x="16567" y="5951"/>
                  </a:lnTo>
                  <a:lnTo>
                    <a:pt x="16567" y="6171"/>
                  </a:lnTo>
                  <a:lnTo>
                    <a:pt x="16777" y="6171"/>
                  </a:lnTo>
                  <a:lnTo>
                    <a:pt x="16777" y="6392"/>
                  </a:lnTo>
                  <a:lnTo>
                    <a:pt x="16777" y="6612"/>
                  </a:lnTo>
                  <a:lnTo>
                    <a:pt x="16777" y="6833"/>
                  </a:lnTo>
                  <a:lnTo>
                    <a:pt x="16986" y="6833"/>
                  </a:lnTo>
                  <a:lnTo>
                    <a:pt x="16986" y="7053"/>
                  </a:lnTo>
                  <a:lnTo>
                    <a:pt x="17196" y="7053"/>
                  </a:lnTo>
                  <a:lnTo>
                    <a:pt x="17196" y="7273"/>
                  </a:lnTo>
                  <a:lnTo>
                    <a:pt x="17406" y="7494"/>
                  </a:lnTo>
                  <a:lnTo>
                    <a:pt x="17616" y="7714"/>
                  </a:lnTo>
                  <a:lnTo>
                    <a:pt x="17616" y="7935"/>
                  </a:lnTo>
                  <a:lnTo>
                    <a:pt x="17825" y="7935"/>
                  </a:lnTo>
                  <a:lnTo>
                    <a:pt x="17825" y="8155"/>
                  </a:lnTo>
                  <a:lnTo>
                    <a:pt x="18035" y="8155"/>
                  </a:lnTo>
                  <a:lnTo>
                    <a:pt x="18035" y="8376"/>
                  </a:lnTo>
                  <a:lnTo>
                    <a:pt x="18245" y="8376"/>
                  </a:lnTo>
                  <a:lnTo>
                    <a:pt x="18245" y="8596"/>
                  </a:lnTo>
                  <a:lnTo>
                    <a:pt x="18454" y="8596"/>
                  </a:lnTo>
                  <a:lnTo>
                    <a:pt x="18664" y="8596"/>
                  </a:lnTo>
                  <a:lnTo>
                    <a:pt x="18664" y="8376"/>
                  </a:lnTo>
                  <a:lnTo>
                    <a:pt x="18874" y="8376"/>
                  </a:lnTo>
                  <a:lnTo>
                    <a:pt x="18874" y="8155"/>
                  </a:lnTo>
                  <a:lnTo>
                    <a:pt x="19083" y="8155"/>
                  </a:lnTo>
                  <a:lnTo>
                    <a:pt x="19083" y="7935"/>
                  </a:lnTo>
                  <a:lnTo>
                    <a:pt x="19083" y="7714"/>
                  </a:lnTo>
                  <a:lnTo>
                    <a:pt x="19083" y="7494"/>
                  </a:lnTo>
                  <a:lnTo>
                    <a:pt x="19083" y="7273"/>
                  </a:lnTo>
                  <a:lnTo>
                    <a:pt x="19293" y="7053"/>
                  </a:lnTo>
                  <a:lnTo>
                    <a:pt x="19293" y="6833"/>
                  </a:lnTo>
                  <a:lnTo>
                    <a:pt x="19293" y="6612"/>
                  </a:lnTo>
                  <a:lnTo>
                    <a:pt x="19293" y="6392"/>
                  </a:lnTo>
                  <a:lnTo>
                    <a:pt x="19503" y="6392"/>
                  </a:lnTo>
                  <a:lnTo>
                    <a:pt x="19503" y="6171"/>
                  </a:lnTo>
                  <a:lnTo>
                    <a:pt x="19503" y="5951"/>
                  </a:lnTo>
                  <a:lnTo>
                    <a:pt x="19503" y="5731"/>
                  </a:lnTo>
                  <a:lnTo>
                    <a:pt x="19713" y="5731"/>
                  </a:lnTo>
                  <a:lnTo>
                    <a:pt x="19713" y="5510"/>
                  </a:lnTo>
                  <a:lnTo>
                    <a:pt x="19713" y="5290"/>
                  </a:lnTo>
                  <a:lnTo>
                    <a:pt x="19713" y="5069"/>
                  </a:lnTo>
                  <a:lnTo>
                    <a:pt x="19922" y="5069"/>
                  </a:lnTo>
                  <a:lnTo>
                    <a:pt x="19922" y="4849"/>
                  </a:lnTo>
                  <a:lnTo>
                    <a:pt x="19713" y="4849"/>
                  </a:lnTo>
                  <a:lnTo>
                    <a:pt x="19713" y="4629"/>
                  </a:lnTo>
                  <a:lnTo>
                    <a:pt x="19713" y="4408"/>
                  </a:lnTo>
                  <a:lnTo>
                    <a:pt x="19503" y="4408"/>
                  </a:lnTo>
                  <a:lnTo>
                    <a:pt x="19503" y="4188"/>
                  </a:lnTo>
                  <a:lnTo>
                    <a:pt x="19503" y="3967"/>
                  </a:lnTo>
                  <a:lnTo>
                    <a:pt x="19293" y="3747"/>
                  </a:lnTo>
                  <a:lnTo>
                    <a:pt x="19293" y="3527"/>
                  </a:lnTo>
                  <a:lnTo>
                    <a:pt x="19293" y="3306"/>
                  </a:lnTo>
                  <a:lnTo>
                    <a:pt x="19083" y="3086"/>
                  </a:lnTo>
                  <a:lnTo>
                    <a:pt x="19083" y="2865"/>
                  </a:lnTo>
                  <a:lnTo>
                    <a:pt x="19083" y="2645"/>
                  </a:lnTo>
                  <a:lnTo>
                    <a:pt x="18874" y="2424"/>
                  </a:lnTo>
                  <a:lnTo>
                    <a:pt x="18874" y="2204"/>
                  </a:lnTo>
                  <a:lnTo>
                    <a:pt x="18874" y="1984"/>
                  </a:lnTo>
                  <a:lnTo>
                    <a:pt x="18664" y="1984"/>
                  </a:lnTo>
                  <a:lnTo>
                    <a:pt x="18664" y="1763"/>
                  </a:lnTo>
                  <a:lnTo>
                    <a:pt x="18664" y="1543"/>
                  </a:lnTo>
                  <a:lnTo>
                    <a:pt x="18664" y="1322"/>
                  </a:lnTo>
                  <a:lnTo>
                    <a:pt x="18454" y="1322"/>
                  </a:lnTo>
                  <a:lnTo>
                    <a:pt x="18454" y="1102"/>
                  </a:lnTo>
                  <a:lnTo>
                    <a:pt x="18454" y="882"/>
                  </a:lnTo>
                  <a:lnTo>
                    <a:pt x="18454" y="661"/>
                  </a:lnTo>
                  <a:lnTo>
                    <a:pt x="14680" y="1102"/>
                  </a:lnTo>
                  <a:lnTo>
                    <a:pt x="14680" y="1322"/>
                  </a:lnTo>
                  <a:lnTo>
                    <a:pt x="14470" y="1322"/>
                  </a:lnTo>
                  <a:lnTo>
                    <a:pt x="14260" y="1322"/>
                  </a:lnTo>
                  <a:lnTo>
                    <a:pt x="14260" y="1102"/>
                  </a:lnTo>
                  <a:lnTo>
                    <a:pt x="14470" y="1102"/>
                  </a:lnTo>
                  <a:lnTo>
                    <a:pt x="14260" y="1102"/>
                  </a:lnTo>
                  <a:lnTo>
                    <a:pt x="14470" y="882"/>
                  </a:lnTo>
                  <a:lnTo>
                    <a:pt x="14260" y="882"/>
                  </a:lnTo>
                  <a:lnTo>
                    <a:pt x="14050" y="882"/>
                  </a:lnTo>
                  <a:lnTo>
                    <a:pt x="13841" y="882"/>
                  </a:lnTo>
                  <a:lnTo>
                    <a:pt x="13841" y="661"/>
                  </a:lnTo>
                  <a:lnTo>
                    <a:pt x="14050" y="661"/>
                  </a:lnTo>
                  <a:lnTo>
                    <a:pt x="14050" y="441"/>
                  </a:lnTo>
                  <a:lnTo>
                    <a:pt x="14260" y="441"/>
                  </a:lnTo>
                  <a:lnTo>
                    <a:pt x="14470" y="661"/>
                  </a:lnTo>
                  <a:lnTo>
                    <a:pt x="14680" y="661"/>
                  </a:lnTo>
                  <a:lnTo>
                    <a:pt x="14680" y="882"/>
                  </a:lnTo>
                  <a:lnTo>
                    <a:pt x="14680" y="661"/>
                  </a:lnTo>
                  <a:lnTo>
                    <a:pt x="14470" y="661"/>
                  </a:lnTo>
                  <a:lnTo>
                    <a:pt x="14470" y="441"/>
                  </a:lnTo>
                  <a:lnTo>
                    <a:pt x="14260" y="441"/>
                  </a:lnTo>
                  <a:lnTo>
                    <a:pt x="14260" y="220"/>
                  </a:lnTo>
                  <a:lnTo>
                    <a:pt x="14050" y="220"/>
                  </a:lnTo>
                  <a:lnTo>
                    <a:pt x="13841" y="220"/>
                  </a:lnTo>
                  <a:lnTo>
                    <a:pt x="13631" y="220"/>
                  </a:lnTo>
                  <a:lnTo>
                    <a:pt x="13421" y="220"/>
                  </a:lnTo>
                  <a:lnTo>
                    <a:pt x="13212" y="220"/>
                  </a:lnTo>
                  <a:lnTo>
                    <a:pt x="13002" y="220"/>
                  </a:lnTo>
                  <a:lnTo>
                    <a:pt x="12792" y="220"/>
                  </a:lnTo>
                  <a:lnTo>
                    <a:pt x="12583" y="220"/>
                  </a:lnTo>
                  <a:lnTo>
                    <a:pt x="12373" y="220"/>
                  </a:lnTo>
                  <a:lnTo>
                    <a:pt x="12373" y="441"/>
                  </a:lnTo>
                  <a:lnTo>
                    <a:pt x="12163" y="441"/>
                  </a:lnTo>
                  <a:lnTo>
                    <a:pt x="11953" y="441"/>
                  </a:lnTo>
                  <a:lnTo>
                    <a:pt x="11953" y="661"/>
                  </a:lnTo>
                  <a:lnTo>
                    <a:pt x="11744" y="661"/>
                  </a:lnTo>
                  <a:lnTo>
                    <a:pt x="11534" y="661"/>
                  </a:lnTo>
                  <a:lnTo>
                    <a:pt x="11324" y="661"/>
                  </a:lnTo>
                  <a:lnTo>
                    <a:pt x="11324" y="441"/>
                  </a:lnTo>
                  <a:lnTo>
                    <a:pt x="11534" y="441"/>
                  </a:lnTo>
                  <a:lnTo>
                    <a:pt x="11744" y="441"/>
                  </a:lnTo>
                  <a:lnTo>
                    <a:pt x="11744" y="220"/>
                  </a:lnTo>
                  <a:lnTo>
                    <a:pt x="11953" y="220"/>
                  </a:lnTo>
                  <a:lnTo>
                    <a:pt x="11744" y="220"/>
                  </a:lnTo>
                  <a:lnTo>
                    <a:pt x="11534" y="220"/>
                  </a:lnTo>
                  <a:lnTo>
                    <a:pt x="11324" y="441"/>
                  </a:lnTo>
                  <a:lnTo>
                    <a:pt x="11115" y="441"/>
                  </a:lnTo>
                  <a:lnTo>
                    <a:pt x="10905" y="441"/>
                  </a:lnTo>
                  <a:lnTo>
                    <a:pt x="10695" y="441"/>
                  </a:lnTo>
                  <a:lnTo>
                    <a:pt x="10695" y="661"/>
                  </a:lnTo>
                  <a:lnTo>
                    <a:pt x="10485" y="661"/>
                  </a:lnTo>
                  <a:lnTo>
                    <a:pt x="10276" y="661"/>
                  </a:lnTo>
                  <a:lnTo>
                    <a:pt x="10276" y="882"/>
                  </a:lnTo>
                  <a:lnTo>
                    <a:pt x="10066" y="882"/>
                  </a:lnTo>
                  <a:lnTo>
                    <a:pt x="9856" y="882"/>
                  </a:lnTo>
                  <a:lnTo>
                    <a:pt x="9856" y="1102"/>
                  </a:lnTo>
                  <a:lnTo>
                    <a:pt x="9647" y="1102"/>
                  </a:lnTo>
                  <a:lnTo>
                    <a:pt x="9647" y="1322"/>
                  </a:lnTo>
                  <a:lnTo>
                    <a:pt x="9437" y="1322"/>
                  </a:lnTo>
                  <a:lnTo>
                    <a:pt x="9227" y="1322"/>
                  </a:lnTo>
                  <a:lnTo>
                    <a:pt x="9227" y="1543"/>
                  </a:lnTo>
                  <a:lnTo>
                    <a:pt x="9017" y="1543"/>
                  </a:lnTo>
                  <a:lnTo>
                    <a:pt x="8808" y="1543"/>
                  </a:lnTo>
                  <a:lnTo>
                    <a:pt x="8808" y="1763"/>
                  </a:lnTo>
                  <a:lnTo>
                    <a:pt x="8598" y="1763"/>
                  </a:lnTo>
                  <a:lnTo>
                    <a:pt x="8388" y="1763"/>
                  </a:lnTo>
                  <a:lnTo>
                    <a:pt x="8179" y="1763"/>
                  </a:lnTo>
                  <a:lnTo>
                    <a:pt x="8179" y="1543"/>
                  </a:lnTo>
                  <a:lnTo>
                    <a:pt x="7969" y="1543"/>
                  </a:lnTo>
                  <a:lnTo>
                    <a:pt x="7759" y="1543"/>
                  </a:lnTo>
                  <a:lnTo>
                    <a:pt x="7759" y="1322"/>
                  </a:lnTo>
                  <a:lnTo>
                    <a:pt x="7550" y="1322"/>
                  </a:lnTo>
                  <a:lnTo>
                    <a:pt x="7340" y="1322"/>
                  </a:lnTo>
                  <a:lnTo>
                    <a:pt x="7130" y="1322"/>
                  </a:lnTo>
                  <a:lnTo>
                    <a:pt x="6920" y="1322"/>
                  </a:lnTo>
                  <a:lnTo>
                    <a:pt x="6711" y="1322"/>
                  </a:lnTo>
                  <a:lnTo>
                    <a:pt x="6501" y="1322"/>
                  </a:lnTo>
                  <a:lnTo>
                    <a:pt x="6501" y="1102"/>
                  </a:lnTo>
                  <a:lnTo>
                    <a:pt x="6501" y="1322"/>
                  </a:lnTo>
                  <a:lnTo>
                    <a:pt x="6501" y="1102"/>
                  </a:lnTo>
                  <a:lnTo>
                    <a:pt x="6291" y="1102"/>
                  </a:lnTo>
                  <a:lnTo>
                    <a:pt x="6082" y="1102"/>
                  </a:lnTo>
                  <a:lnTo>
                    <a:pt x="6082" y="882"/>
                  </a:lnTo>
                  <a:lnTo>
                    <a:pt x="5872" y="882"/>
                  </a:lnTo>
                  <a:lnTo>
                    <a:pt x="5662" y="882"/>
                  </a:lnTo>
                  <a:lnTo>
                    <a:pt x="5452" y="882"/>
                  </a:lnTo>
                  <a:lnTo>
                    <a:pt x="5243" y="882"/>
                  </a:lnTo>
                  <a:lnTo>
                    <a:pt x="5243" y="661"/>
                  </a:lnTo>
                  <a:lnTo>
                    <a:pt x="5033" y="661"/>
                  </a:lnTo>
                  <a:lnTo>
                    <a:pt x="4823" y="661"/>
                  </a:lnTo>
                  <a:lnTo>
                    <a:pt x="4823" y="441"/>
                  </a:lnTo>
                  <a:lnTo>
                    <a:pt x="4614" y="441"/>
                  </a:lnTo>
                  <a:lnTo>
                    <a:pt x="4404" y="441"/>
                  </a:lnTo>
                  <a:lnTo>
                    <a:pt x="4404" y="220"/>
                  </a:lnTo>
                  <a:lnTo>
                    <a:pt x="4194" y="220"/>
                  </a:lnTo>
                  <a:lnTo>
                    <a:pt x="3984" y="220"/>
                  </a:lnTo>
                  <a:lnTo>
                    <a:pt x="3775" y="220"/>
                  </a:lnTo>
                  <a:lnTo>
                    <a:pt x="3565" y="220"/>
                  </a:lnTo>
                  <a:lnTo>
                    <a:pt x="3355" y="220"/>
                  </a:lnTo>
                  <a:lnTo>
                    <a:pt x="3146" y="220"/>
                  </a:lnTo>
                  <a:lnTo>
                    <a:pt x="2936" y="220"/>
                  </a:lnTo>
                  <a:lnTo>
                    <a:pt x="2936" y="0"/>
                  </a:lnTo>
                  <a:lnTo>
                    <a:pt x="2726" y="0"/>
                  </a:lnTo>
                  <a:lnTo>
                    <a:pt x="2517" y="0"/>
                  </a:lnTo>
                  <a:lnTo>
                    <a:pt x="2307" y="0"/>
                  </a:lnTo>
                  <a:lnTo>
                    <a:pt x="2097" y="0"/>
                  </a:lnTo>
                  <a:lnTo>
                    <a:pt x="1887" y="0"/>
                  </a:lnTo>
                  <a:lnTo>
                    <a:pt x="1678" y="0"/>
                  </a:lnTo>
                  <a:lnTo>
                    <a:pt x="1678" y="220"/>
                  </a:lnTo>
                  <a:lnTo>
                    <a:pt x="1468" y="220"/>
                  </a:lnTo>
                  <a:lnTo>
                    <a:pt x="1258" y="220"/>
                  </a:lnTo>
                  <a:lnTo>
                    <a:pt x="1049" y="220"/>
                  </a:lnTo>
                  <a:lnTo>
                    <a:pt x="1049" y="0"/>
                  </a:lnTo>
                  <a:lnTo>
                    <a:pt x="839" y="0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FF2600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4184277" y="5261011"/>
              <a:ext cx="87433" cy="45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2" y="10800"/>
                  </a:moveTo>
                  <a:lnTo>
                    <a:pt x="982" y="9000"/>
                  </a:lnTo>
                  <a:lnTo>
                    <a:pt x="1964" y="7200"/>
                  </a:lnTo>
                  <a:lnTo>
                    <a:pt x="2945" y="7200"/>
                  </a:lnTo>
                  <a:lnTo>
                    <a:pt x="2945" y="5400"/>
                  </a:lnTo>
                  <a:lnTo>
                    <a:pt x="3927" y="5400"/>
                  </a:lnTo>
                  <a:lnTo>
                    <a:pt x="4909" y="5400"/>
                  </a:lnTo>
                  <a:lnTo>
                    <a:pt x="4909" y="3600"/>
                  </a:lnTo>
                  <a:lnTo>
                    <a:pt x="4909" y="1800"/>
                  </a:lnTo>
                  <a:lnTo>
                    <a:pt x="5891" y="1800"/>
                  </a:lnTo>
                  <a:lnTo>
                    <a:pt x="5891" y="0"/>
                  </a:lnTo>
                  <a:lnTo>
                    <a:pt x="6873" y="0"/>
                  </a:lnTo>
                  <a:lnTo>
                    <a:pt x="7855" y="1800"/>
                  </a:lnTo>
                  <a:lnTo>
                    <a:pt x="8836" y="1800"/>
                  </a:lnTo>
                  <a:lnTo>
                    <a:pt x="9818" y="3600"/>
                  </a:lnTo>
                  <a:lnTo>
                    <a:pt x="10800" y="5400"/>
                  </a:lnTo>
                  <a:lnTo>
                    <a:pt x="11782" y="5400"/>
                  </a:lnTo>
                  <a:lnTo>
                    <a:pt x="12764" y="7200"/>
                  </a:lnTo>
                  <a:lnTo>
                    <a:pt x="13745" y="7200"/>
                  </a:lnTo>
                  <a:lnTo>
                    <a:pt x="13745" y="9000"/>
                  </a:lnTo>
                  <a:lnTo>
                    <a:pt x="14727" y="9000"/>
                  </a:lnTo>
                  <a:lnTo>
                    <a:pt x="15709" y="9000"/>
                  </a:lnTo>
                  <a:lnTo>
                    <a:pt x="16691" y="9000"/>
                  </a:lnTo>
                  <a:lnTo>
                    <a:pt x="17673" y="9000"/>
                  </a:lnTo>
                  <a:lnTo>
                    <a:pt x="18655" y="9000"/>
                  </a:lnTo>
                  <a:lnTo>
                    <a:pt x="19636" y="9000"/>
                  </a:lnTo>
                  <a:lnTo>
                    <a:pt x="20618" y="10800"/>
                  </a:lnTo>
                  <a:lnTo>
                    <a:pt x="20618" y="12600"/>
                  </a:lnTo>
                  <a:lnTo>
                    <a:pt x="20618" y="14400"/>
                  </a:lnTo>
                  <a:lnTo>
                    <a:pt x="20618" y="16200"/>
                  </a:lnTo>
                  <a:lnTo>
                    <a:pt x="20618" y="18000"/>
                  </a:lnTo>
                  <a:lnTo>
                    <a:pt x="21600" y="18000"/>
                  </a:lnTo>
                  <a:lnTo>
                    <a:pt x="20618" y="18000"/>
                  </a:lnTo>
                  <a:lnTo>
                    <a:pt x="20618" y="19800"/>
                  </a:lnTo>
                  <a:lnTo>
                    <a:pt x="19636" y="19800"/>
                  </a:lnTo>
                  <a:lnTo>
                    <a:pt x="18655" y="19800"/>
                  </a:lnTo>
                  <a:lnTo>
                    <a:pt x="17673" y="21600"/>
                  </a:lnTo>
                  <a:lnTo>
                    <a:pt x="16691" y="21600"/>
                  </a:lnTo>
                  <a:lnTo>
                    <a:pt x="15709" y="21600"/>
                  </a:lnTo>
                  <a:lnTo>
                    <a:pt x="14727" y="21600"/>
                  </a:lnTo>
                  <a:lnTo>
                    <a:pt x="13745" y="21600"/>
                  </a:lnTo>
                  <a:lnTo>
                    <a:pt x="12764" y="21600"/>
                  </a:lnTo>
                  <a:lnTo>
                    <a:pt x="12764" y="19800"/>
                  </a:lnTo>
                  <a:lnTo>
                    <a:pt x="11782" y="19800"/>
                  </a:lnTo>
                  <a:lnTo>
                    <a:pt x="9818" y="19800"/>
                  </a:lnTo>
                  <a:lnTo>
                    <a:pt x="9818" y="18000"/>
                  </a:lnTo>
                  <a:lnTo>
                    <a:pt x="8836" y="18000"/>
                  </a:lnTo>
                  <a:lnTo>
                    <a:pt x="7855" y="16200"/>
                  </a:lnTo>
                  <a:lnTo>
                    <a:pt x="6873" y="16200"/>
                  </a:lnTo>
                  <a:lnTo>
                    <a:pt x="5891" y="16200"/>
                  </a:lnTo>
                  <a:lnTo>
                    <a:pt x="4909" y="16200"/>
                  </a:lnTo>
                  <a:lnTo>
                    <a:pt x="3927" y="16200"/>
                  </a:lnTo>
                  <a:lnTo>
                    <a:pt x="2945" y="14400"/>
                  </a:lnTo>
                  <a:lnTo>
                    <a:pt x="1964" y="14400"/>
                  </a:lnTo>
                  <a:lnTo>
                    <a:pt x="982" y="12600"/>
                  </a:lnTo>
                  <a:lnTo>
                    <a:pt x="0" y="12600"/>
                  </a:lnTo>
                  <a:lnTo>
                    <a:pt x="982" y="1080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134" name="Group 134"/>
            <p:cNvGrpSpPr/>
            <p:nvPr/>
          </p:nvGrpSpPr>
          <p:grpSpPr>
            <a:xfrm>
              <a:off x="7359451" y="5643414"/>
              <a:ext cx="117953" cy="110973"/>
              <a:chOff x="0" y="0"/>
              <a:chExt cx="117951" cy="110971"/>
            </a:xfrm>
          </p:grpSpPr>
          <p:sp>
            <p:nvSpPr>
              <p:cNvPr id="132" name="Shape 132"/>
              <p:cNvSpPr/>
              <p:nvPr/>
            </p:nvSpPr>
            <p:spPr>
              <a:xfrm>
                <a:off x="46416" y="62678"/>
                <a:ext cx="71536" cy="482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00" y="21600"/>
                    </a:moveTo>
                    <a:lnTo>
                      <a:pt x="2400" y="19800"/>
                    </a:lnTo>
                    <a:lnTo>
                      <a:pt x="0" y="16200"/>
                    </a:lnTo>
                    <a:lnTo>
                      <a:pt x="1200" y="12600"/>
                    </a:lnTo>
                    <a:lnTo>
                      <a:pt x="1200" y="10800"/>
                    </a:lnTo>
                    <a:lnTo>
                      <a:pt x="2400" y="7200"/>
                    </a:lnTo>
                    <a:lnTo>
                      <a:pt x="3600" y="3600"/>
                    </a:lnTo>
                    <a:lnTo>
                      <a:pt x="3600" y="1800"/>
                    </a:lnTo>
                    <a:lnTo>
                      <a:pt x="4800" y="0"/>
                    </a:lnTo>
                    <a:lnTo>
                      <a:pt x="6000" y="0"/>
                    </a:lnTo>
                    <a:lnTo>
                      <a:pt x="9600" y="0"/>
                    </a:lnTo>
                    <a:lnTo>
                      <a:pt x="13200" y="0"/>
                    </a:lnTo>
                    <a:lnTo>
                      <a:pt x="19200" y="0"/>
                    </a:lnTo>
                    <a:lnTo>
                      <a:pt x="21600" y="0"/>
                    </a:lnTo>
                    <a:lnTo>
                      <a:pt x="19200" y="3600"/>
                    </a:lnTo>
                    <a:lnTo>
                      <a:pt x="20400" y="12600"/>
                    </a:lnTo>
                    <a:lnTo>
                      <a:pt x="20400" y="18000"/>
                    </a:lnTo>
                    <a:lnTo>
                      <a:pt x="21600" y="18000"/>
                    </a:lnTo>
                    <a:lnTo>
                      <a:pt x="20400" y="18000"/>
                    </a:lnTo>
                    <a:lnTo>
                      <a:pt x="16800" y="18000"/>
                    </a:lnTo>
                    <a:lnTo>
                      <a:pt x="10800" y="19800"/>
                    </a:lnTo>
                    <a:lnTo>
                      <a:pt x="7200" y="19800"/>
                    </a:lnTo>
                    <a:lnTo>
                      <a:pt x="1200" y="21600"/>
                    </a:lnTo>
                    <a:lnTo>
                      <a:pt x="2400" y="21600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33" name="Shape 133"/>
              <p:cNvSpPr/>
              <p:nvPr/>
            </p:nvSpPr>
            <p:spPr>
              <a:xfrm>
                <a:off x="0" y="0"/>
                <a:ext cx="19871" cy="201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0"/>
                    </a:moveTo>
                    <a:lnTo>
                      <a:pt x="17280" y="4320"/>
                    </a:lnTo>
                    <a:lnTo>
                      <a:pt x="17280" y="0"/>
                    </a:lnTo>
                    <a:lnTo>
                      <a:pt x="12960" y="0"/>
                    </a:lnTo>
                    <a:lnTo>
                      <a:pt x="8640" y="0"/>
                    </a:lnTo>
                    <a:lnTo>
                      <a:pt x="8640" y="4320"/>
                    </a:lnTo>
                    <a:lnTo>
                      <a:pt x="4320" y="8640"/>
                    </a:lnTo>
                    <a:lnTo>
                      <a:pt x="4320" y="12960"/>
                    </a:lnTo>
                    <a:lnTo>
                      <a:pt x="0" y="17280"/>
                    </a:lnTo>
                    <a:lnTo>
                      <a:pt x="0" y="21600"/>
                    </a:lnTo>
                    <a:lnTo>
                      <a:pt x="4320" y="21600"/>
                    </a:lnTo>
                    <a:lnTo>
                      <a:pt x="8640" y="21600"/>
                    </a:lnTo>
                    <a:lnTo>
                      <a:pt x="12960" y="21600"/>
                    </a:lnTo>
                    <a:lnTo>
                      <a:pt x="17280" y="21600"/>
                    </a:lnTo>
                    <a:lnTo>
                      <a:pt x="17280" y="17280"/>
                    </a:lnTo>
                    <a:lnTo>
                      <a:pt x="21600" y="12960"/>
                    </a:lnTo>
                    <a:lnTo>
                      <a:pt x="21600" y="8640"/>
                    </a:lnTo>
                    <a:lnTo>
                      <a:pt x="21600" y="4320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138" name="Group 138"/>
            <p:cNvGrpSpPr/>
            <p:nvPr/>
          </p:nvGrpSpPr>
          <p:grpSpPr>
            <a:xfrm>
              <a:off x="7768516" y="3309591"/>
              <a:ext cx="219756" cy="104480"/>
              <a:chOff x="0" y="0"/>
              <a:chExt cx="219754" cy="104478"/>
            </a:xfrm>
          </p:grpSpPr>
          <p:sp>
            <p:nvSpPr>
              <p:cNvPr id="135" name="Shape 135"/>
              <p:cNvSpPr/>
              <p:nvPr/>
            </p:nvSpPr>
            <p:spPr>
              <a:xfrm>
                <a:off x="56688" y="0"/>
                <a:ext cx="163067" cy="1044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62"/>
                    </a:moveTo>
                    <a:lnTo>
                      <a:pt x="21600" y="831"/>
                    </a:lnTo>
                    <a:lnTo>
                      <a:pt x="21140" y="831"/>
                    </a:lnTo>
                    <a:lnTo>
                      <a:pt x="20681" y="831"/>
                    </a:lnTo>
                    <a:lnTo>
                      <a:pt x="20681" y="1662"/>
                    </a:lnTo>
                    <a:lnTo>
                      <a:pt x="20221" y="1662"/>
                    </a:lnTo>
                    <a:lnTo>
                      <a:pt x="19762" y="1662"/>
                    </a:lnTo>
                    <a:lnTo>
                      <a:pt x="19762" y="2492"/>
                    </a:lnTo>
                    <a:lnTo>
                      <a:pt x="18843" y="2492"/>
                    </a:lnTo>
                    <a:lnTo>
                      <a:pt x="18383" y="2492"/>
                    </a:lnTo>
                    <a:lnTo>
                      <a:pt x="17923" y="1662"/>
                    </a:lnTo>
                    <a:lnTo>
                      <a:pt x="17464" y="1662"/>
                    </a:lnTo>
                    <a:lnTo>
                      <a:pt x="17464" y="831"/>
                    </a:lnTo>
                    <a:lnTo>
                      <a:pt x="17004" y="831"/>
                    </a:lnTo>
                    <a:lnTo>
                      <a:pt x="16545" y="831"/>
                    </a:lnTo>
                    <a:lnTo>
                      <a:pt x="16085" y="1662"/>
                    </a:lnTo>
                    <a:lnTo>
                      <a:pt x="15166" y="831"/>
                    </a:lnTo>
                    <a:lnTo>
                      <a:pt x="14247" y="1662"/>
                    </a:lnTo>
                    <a:lnTo>
                      <a:pt x="13787" y="1662"/>
                    </a:lnTo>
                    <a:lnTo>
                      <a:pt x="12409" y="1662"/>
                    </a:lnTo>
                    <a:lnTo>
                      <a:pt x="11949" y="831"/>
                    </a:lnTo>
                    <a:lnTo>
                      <a:pt x="11030" y="831"/>
                    </a:lnTo>
                    <a:lnTo>
                      <a:pt x="10111" y="0"/>
                    </a:lnTo>
                    <a:lnTo>
                      <a:pt x="9651" y="0"/>
                    </a:lnTo>
                    <a:lnTo>
                      <a:pt x="9191" y="0"/>
                    </a:lnTo>
                    <a:lnTo>
                      <a:pt x="8732" y="0"/>
                    </a:lnTo>
                    <a:lnTo>
                      <a:pt x="8272" y="0"/>
                    </a:lnTo>
                    <a:lnTo>
                      <a:pt x="7813" y="831"/>
                    </a:lnTo>
                    <a:lnTo>
                      <a:pt x="7353" y="831"/>
                    </a:lnTo>
                    <a:lnTo>
                      <a:pt x="6894" y="831"/>
                    </a:lnTo>
                    <a:lnTo>
                      <a:pt x="6434" y="831"/>
                    </a:lnTo>
                    <a:lnTo>
                      <a:pt x="5974" y="831"/>
                    </a:lnTo>
                    <a:lnTo>
                      <a:pt x="5515" y="831"/>
                    </a:lnTo>
                    <a:lnTo>
                      <a:pt x="5515" y="1662"/>
                    </a:lnTo>
                    <a:lnTo>
                      <a:pt x="5515" y="2492"/>
                    </a:lnTo>
                    <a:lnTo>
                      <a:pt x="5055" y="2492"/>
                    </a:lnTo>
                    <a:lnTo>
                      <a:pt x="4596" y="1662"/>
                    </a:lnTo>
                    <a:lnTo>
                      <a:pt x="4136" y="1662"/>
                    </a:lnTo>
                    <a:lnTo>
                      <a:pt x="3677" y="1662"/>
                    </a:lnTo>
                    <a:lnTo>
                      <a:pt x="3217" y="1662"/>
                    </a:lnTo>
                    <a:lnTo>
                      <a:pt x="2757" y="2492"/>
                    </a:lnTo>
                    <a:lnTo>
                      <a:pt x="2298" y="3323"/>
                    </a:lnTo>
                    <a:lnTo>
                      <a:pt x="1838" y="4154"/>
                    </a:lnTo>
                    <a:lnTo>
                      <a:pt x="1379" y="4154"/>
                    </a:lnTo>
                    <a:lnTo>
                      <a:pt x="460" y="4985"/>
                    </a:lnTo>
                    <a:lnTo>
                      <a:pt x="0" y="4985"/>
                    </a:lnTo>
                    <a:lnTo>
                      <a:pt x="0" y="5815"/>
                    </a:lnTo>
                    <a:lnTo>
                      <a:pt x="460" y="6646"/>
                    </a:lnTo>
                    <a:lnTo>
                      <a:pt x="919" y="6646"/>
                    </a:lnTo>
                    <a:lnTo>
                      <a:pt x="919" y="7477"/>
                    </a:lnTo>
                    <a:lnTo>
                      <a:pt x="460" y="8308"/>
                    </a:lnTo>
                    <a:lnTo>
                      <a:pt x="460" y="9138"/>
                    </a:lnTo>
                    <a:lnTo>
                      <a:pt x="919" y="9138"/>
                    </a:lnTo>
                    <a:lnTo>
                      <a:pt x="1379" y="9138"/>
                    </a:lnTo>
                    <a:lnTo>
                      <a:pt x="1838" y="9138"/>
                    </a:lnTo>
                    <a:lnTo>
                      <a:pt x="1838" y="9969"/>
                    </a:lnTo>
                    <a:lnTo>
                      <a:pt x="1379" y="10800"/>
                    </a:lnTo>
                    <a:lnTo>
                      <a:pt x="919" y="10800"/>
                    </a:lnTo>
                    <a:lnTo>
                      <a:pt x="460" y="10800"/>
                    </a:lnTo>
                    <a:lnTo>
                      <a:pt x="919" y="11631"/>
                    </a:lnTo>
                    <a:lnTo>
                      <a:pt x="1379" y="11631"/>
                    </a:lnTo>
                    <a:lnTo>
                      <a:pt x="1379" y="12462"/>
                    </a:lnTo>
                    <a:lnTo>
                      <a:pt x="919" y="13292"/>
                    </a:lnTo>
                    <a:lnTo>
                      <a:pt x="1379" y="13292"/>
                    </a:lnTo>
                    <a:lnTo>
                      <a:pt x="1379" y="14123"/>
                    </a:lnTo>
                    <a:lnTo>
                      <a:pt x="1838" y="14123"/>
                    </a:lnTo>
                    <a:lnTo>
                      <a:pt x="2298" y="14123"/>
                    </a:lnTo>
                    <a:lnTo>
                      <a:pt x="2298" y="13292"/>
                    </a:lnTo>
                    <a:lnTo>
                      <a:pt x="2757" y="13292"/>
                    </a:lnTo>
                    <a:lnTo>
                      <a:pt x="2757" y="14123"/>
                    </a:lnTo>
                    <a:lnTo>
                      <a:pt x="2757" y="14954"/>
                    </a:lnTo>
                    <a:lnTo>
                      <a:pt x="2757" y="15785"/>
                    </a:lnTo>
                    <a:lnTo>
                      <a:pt x="3217" y="15785"/>
                    </a:lnTo>
                    <a:lnTo>
                      <a:pt x="3677" y="15785"/>
                    </a:lnTo>
                    <a:lnTo>
                      <a:pt x="3677" y="14954"/>
                    </a:lnTo>
                    <a:lnTo>
                      <a:pt x="4136" y="14123"/>
                    </a:lnTo>
                    <a:lnTo>
                      <a:pt x="4136" y="13292"/>
                    </a:lnTo>
                    <a:lnTo>
                      <a:pt x="4596" y="13292"/>
                    </a:lnTo>
                    <a:lnTo>
                      <a:pt x="4596" y="14123"/>
                    </a:lnTo>
                    <a:lnTo>
                      <a:pt x="4596" y="15785"/>
                    </a:lnTo>
                    <a:lnTo>
                      <a:pt x="4596" y="16615"/>
                    </a:lnTo>
                    <a:lnTo>
                      <a:pt x="4596" y="17446"/>
                    </a:lnTo>
                    <a:lnTo>
                      <a:pt x="4136" y="18277"/>
                    </a:lnTo>
                    <a:lnTo>
                      <a:pt x="4136" y="19108"/>
                    </a:lnTo>
                    <a:lnTo>
                      <a:pt x="4596" y="19108"/>
                    </a:lnTo>
                    <a:lnTo>
                      <a:pt x="5055" y="19108"/>
                    </a:lnTo>
                    <a:lnTo>
                      <a:pt x="5515" y="18277"/>
                    </a:lnTo>
                    <a:lnTo>
                      <a:pt x="5974" y="18277"/>
                    </a:lnTo>
                    <a:lnTo>
                      <a:pt x="6894" y="18277"/>
                    </a:lnTo>
                    <a:lnTo>
                      <a:pt x="7353" y="17446"/>
                    </a:lnTo>
                    <a:lnTo>
                      <a:pt x="7813" y="16615"/>
                    </a:lnTo>
                    <a:lnTo>
                      <a:pt x="8272" y="16615"/>
                    </a:lnTo>
                    <a:lnTo>
                      <a:pt x="9191" y="15785"/>
                    </a:lnTo>
                    <a:lnTo>
                      <a:pt x="9191" y="16615"/>
                    </a:lnTo>
                    <a:lnTo>
                      <a:pt x="9651" y="16615"/>
                    </a:lnTo>
                    <a:lnTo>
                      <a:pt x="9651" y="17446"/>
                    </a:lnTo>
                    <a:lnTo>
                      <a:pt x="10111" y="17446"/>
                    </a:lnTo>
                    <a:lnTo>
                      <a:pt x="10570" y="17446"/>
                    </a:lnTo>
                    <a:lnTo>
                      <a:pt x="11030" y="18277"/>
                    </a:lnTo>
                    <a:lnTo>
                      <a:pt x="11949" y="18277"/>
                    </a:lnTo>
                    <a:lnTo>
                      <a:pt x="12409" y="19108"/>
                    </a:lnTo>
                    <a:lnTo>
                      <a:pt x="12409" y="19938"/>
                    </a:lnTo>
                    <a:lnTo>
                      <a:pt x="13328" y="20769"/>
                    </a:lnTo>
                    <a:lnTo>
                      <a:pt x="13787" y="21600"/>
                    </a:lnTo>
                    <a:lnTo>
                      <a:pt x="14247" y="21600"/>
                    </a:lnTo>
                    <a:lnTo>
                      <a:pt x="15166" y="21600"/>
                    </a:lnTo>
                    <a:lnTo>
                      <a:pt x="16085" y="21600"/>
                    </a:lnTo>
                    <a:lnTo>
                      <a:pt x="16545" y="21600"/>
                    </a:lnTo>
                    <a:lnTo>
                      <a:pt x="17004" y="21600"/>
                    </a:lnTo>
                    <a:lnTo>
                      <a:pt x="17004" y="20769"/>
                    </a:lnTo>
                    <a:lnTo>
                      <a:pt x="17464" y="20769"/>
                    </a:lnTo>
                    <a:lnTo>
                      <a:pt x="17923" y="20769"/>
                    </a:lnTo>
                    <a:lnTo>
                      <a:pt x="18383" y="20769"/>
                    </a:lnTo>
                    <a:lnTo>
                      <a:pt x="18383" y="21600"/>
                    </a:lnTo>
                    <a:lnTo>
                      <a:pt x="18843" y="21600"/>
                    </a:lnTo>
                    <a:lnTo>
                      <a:pt x="18843" y="20769"/>
                    </a:lnTo>
                    <a:lnTo>
                      <a:pt x="19302" y="20769"/>
                    </a:lnTo>
                    <a:lnTo>
                      <a:pt x="19302" y="19938"/>
                    </a:lnTo>
                    <a:lnTo>
                      <a:pt x="19762" y="19938"/>
                    </a:lnTo>
                    <a:lnTo>
                      <a:pt x="19302" y="19108"/>
                    </a:lnTo>
                    <a:lnTo>
                      <a:pt x="18843" y="18277"/>
                    </a:lnTo>
                    <a:lnTo>
                      <a:pt x="18843" y="17446"/>
                    </a:lnTo>
                    <a:lnTo>
                      <a:pt x="18843" y="16615"/>
                    </a:lnTo>
                    <a:lnTo>
                      <a:pt x="18383" y="15785"/>
                    </a:lnTo>
                    <a:lnTo>
                      <a:pt x="18383" y="14954"/>
                    </a:lnTo>
                    <a:lnTo>
                      <a:pt x="18383" y="14123"/>
                    </a:lnTo>
                    <a:lnTo>
                      <a:pt x="18383" y="13292"/>
                    </a:lnTo>
                    <a:lnTo>
                      <a:pt x="18843" y="12462"/>
                    </a:lnTo>
                    <a:lnTo>
                      <a:pt x="18843" y="11631"/>
                    </a:lnTo>
                    <a:lnTo>
                      <a:pt x="18843" y="10800"/>
                    </a:lnTo>
                    <a:lnTo>
                      <a:pt x="18383" y="10800"/>
                    </a:lnTo>
                    <a:lnTo>
                      <a:pt x="18383" y="9969"/>
                    </a:lnTo>
                    <a:lnTo>
                      <a:pt x="18383" y="9138"/>
                    </a:lnTo>
                    <a:lnTo>
                      <a:pt x="18843" y="9138"/>
                    </a:lnTo>
                    <a:lnTo>
                      <a:pt x="18843" y="8308"/>
                    </a:lnTo>
                    <a:lnTo>
                      <a:pt x="19302" y="8308"/>
                    </a:lnTo>
                    <a:lnTo>
                      <a:pt x="19762" y="8308"/>
                    </a:lnTo>
                    <a:lnTo>
                      <a:pt x="19762" y="7477"/>
                    </a:lnTo>
                    <a:lnTo>
                      <a:pt x="20221" y="6646"/>
                    </a:lnTo>
                    <a:lnTo>
                      <a:pt x="20221" y="5815"/>
                    </a:lnTo>
                    <a:lnTo>
                      <a:pt x="20681" y="4985"/>
                    </a:lnTo>
                    <a:lnTo>
                      <a:pt x="21140" y="4985"/>
                    </a:lnTo>
                    <a:lnTo>
                      <a:pt x="21140" y="4154"/>
                    </a:lnTo>
                    <a:lnTo>
                      <a:pt x="21140" y="3323"/>
                    </a:lnTo>
                    <a:lnTo>
                      <a:pt x="21600" y="2492"/>
                    </a:lnTo>
                    <a:lnTo>
                      <a:pt x="21600" y="1662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36" name="Shape 136"/>
              <p:cNvSpPr/>
              <p:nvPr/>
            </p:nvSpPr>
            <p:spPr>
              <a:xfrm>
                <a:off x="0" y="54973"/>
                <a:ext cx="41635" cy="442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891"/>
                    </a:moveTo>
                    <a:lnTo>
                      <a:pt x="21600" y="3927"/>
                    </a:lnTo>
                    <a:lnTo>
                      <a:pt x="19800" y="3927"/>
                    </a:lnTo>
                    <a:lnTo>
                      <a:pt x="18000" y="3927"/>
                    </a:lnTo>
                    <a:lnTo>
                      <a:pt x="18000" y="1964"/>
                    </a:lnTo>
                    <a:lnTo>
                      <a:pt x="16200" y="1964"/>
                    </a:lnTo>
                    <a:lnTo>
                      <a:pt x="14400" y="1964"/>
                    </a:lnTo>
                    <a:lnTo>
                      <a:pt x="12600" y="1964"/>
                    </a:lnTo>
                    <a:lnTo>
                      <a:pt x="10800" y="0"/>
                    </a:lnTo>
                    <a:lnTo>
                      <a:pt x="9000" y="0"/>
                    </a:lnTo>
                    <a:lnTo>
                      <a:pt x="9000" y="1964"/>
                    </a:lnTo>
                    <a:lnTo>
                      <a:pt x="7200" y="1964"/>
                    </a:lnTo>
                    <a:lnTo>
                      <a:pt x="5400" y="1964"/>
                    </a:lnTo>
                    <a:lnTo>
                      <a:pt x="3600" y="1964"/>
                    </a:lnTo>
                    <a:lnTo>
                      <a:pt x="3600" y="3927"/>
                    </a:lnTo>
                    <a:lnTo>
                      <a:pt x="3600" y="5891"/>
                    </a:lnTo>
                    <a:lnTo>
                      <a:pt x="1800" y="5891"/>
                    </a:lnTo>
                    <a:lnTo>
                      <a:pt x="0" y="5891"/>
                    </a:lnTo>
                    <a:lnTo>
                      <a:pt x="0" y="7855"/>
                    </a:lnTo>
                    <a:lnTo>
                      <a:pt x="1800" y="9818"/>
                    </a:lnTo>
                    <a:lnTo>
                      <a:pt x="0" y="9818"/>
                    </a:lnTo>
                    <a:lnTo>
                      <a:pt x="0" y="11782"/>
                    </a:lnTo>
                    <a:lnTo>
                      <a:pt x="1800" y="11782"/>
                    </a:lnTo>
                    <a:lnTo>
                      <a:pt x="3600" y="11782"/>
                    </a:lnTo>
                    <a:lnTo>
                      <a:pt x="3600" y="13745"/>
                    </a:lnTo>
                    <a:lnTo>
                      <a:pt x="1800" y="15709"/>
                    </a:lnTo>
                    <a:lnTo>
                      <a:pt x="1800" y="17673"/>
                    </a:lnTo>
                    <a:lnTo>
                      <a:pt x="1800" y="19636"/>
                    </a:lnTo>
                    <a:lnTo>
                      <a:pt x="1800" y="21600"/>
                    </a:lnTo>
                    <a:lnTo>
                      <a:pt x="3600" y="19636"/>
                    </a:lnTo>
                    <a:lnTo>
                      <a:pt x="5400" y="19636"/>
                    </a:lnTo>
                    <a:lnTo>
                      <a:pt x="7200" y="17673"/>
                    </a:lnTo>
                    <a:lnTo>
                      <a:pt x="7200" y="15709"/>
                    </a:lnTo>
                    <a:lnTo>
                      <a:pt x="9000" y="11782"/>
                    </a:lnTo>
                    <a:lnTo>
                      <a:pt x="9000" y="9818"/>
                    </a:lnTo>
                    <a:lnTo>
                      <a:pt x="10800" y="9818"/>
                    </a:lnTo>
                    <a:lnTo>
                      <a:pt x="12600" y="9818"/>
                    </a:lnTo>
                    <a:lnTo>
                      <a:pt x="14400" y="9818"/>
                    </a:lnTo>
                    <a:lnTo>
                      <a:pt x="16200" y="9818"/>
                    </a:lnTo>
                    <a:lnTo>
                      <a:pt x="18000" y="7855"/>
                    </a:lnTo>
                    <a:lnTo>
                      <a:pt x="19800" y="7855"/>
                    </a:lnTo>
                    <a:lnTo>
                      <a:pt x="21600" y="5891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8673" y="30904"/>
                <a:ext cx="24288" cy="20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429" y="17280"/>
                    </a:moveTo>
                    <a:lnTo>
                      <a:pt x="18514" y="17280"/>
                    </a:lnTo>
                    <a:lnTo>
                      <a:pt x="21600" y="12960"/>
                    </a:lnTo>
                    <a:lnTo>
                      <a:pt x="21600" y="8640"/>
                    </a:lnTo>
                    <a:lnTo>
                      <a:pt x="18514" y="8640"/>
                    </a:lnTo>
                    <a:lnTo>
                      <a:pt x="15429" y="4320"/>
                    </a:lnTo>
                    <a:lnTo>
                      <a:pt x="15429" y="0"/>
                    </a:lnTo>
                    <a:lnTo>
                      <a:pt x="12343" y="0"/>
                    </a:lnTo>
                    <a:lnTo>
                      <a:pt x="9257" y="0"/>
                    </a:lnTo>
                    <a:lnTo>
                      <a:pt x="9257" y="4320"/>
                    </a:lnTo>
                    <a:lnTo>
                      <a:pt x="6171" y="4320"/>
                    </a:lnTo>
                    <a:lnTo>
                      <a:pt x="6171" y="8640"/>
                    </a:lnTo>
                    <a:lnTo>
                      <a:pt x="3086" y="8640"/>
                    </a:lnTo>
                    <a:lnTo>
                      <a:pt x="0" y="8640"/>
                    </a:lnTo>
                    <a:lnTo>
                      <a:pt x="0" y="12960"/>
                    </a:lnTo>
                    <a:lnTo>
                      <a:pt x="3086" y="12960"/>
                    </a:lnTo>
                    <a:lnTo>
                      <a:pt x="6171" y="12960"/>
                    </a:lnTo>
                    <a:lnTo>
                      <a:pt x="9257" y="12960"/>
                    </a:lnTo>
                    <a:lnTo>
                      <a:pt x="9257" y="17280"/>
                    </a:lnTo>
                    <a:lnTo>
                      <a:pt x="12343" y="21600"/>
                    </a:lnTo>
                    <a:lnTo>
                      <a:pt x="15429" y="21600"/>
                    </a:lnTo>
                    <a:lnTo>
                      <a:pt x="15429" y="17280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139" name="Shape 139"/>
            <p:cNvSpPr/>
            <p:nvPr/>
          </p:nvSpPr>
          <p:spPr>
            <a:xfrm>
              <a:off x="8271040" y="5122444"/>
              <a:ext cx="210632" cy="213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00"/>
                  </a:moveTo>
                  <a:lnTo>
                    <a:pt x="0" y="13600"/>
                  </a:lnTo>
                  <a:lnTo>
                    <a:pt x="0" y="12400"/>
                  </a:lnTo>
                  <a:lnTo>
                    <a:pt x="0" y="11200"/>
                  </a:lnTo>
                  <a:lnTo>
                    <a:pt x="708" y="10000"/>
                  </a:lnTo>
                  <a:lnTo>
                    <a:pt x="708" y="9200"/>
                  </a:lnTo>
                  <a:lnTo>
                    <a:pt x="1062" y="8000"/>
                  </a:lnTo>
                  <a:lnTo>
                    <a:pt x="1416" y="7200"/>
                  </a:lnTo>
                  <a:lnTo>
                    <a:pt x="1416" y="6400"/>
                  </a:lnTo>
                  <a:lnTo>
                    <a:pt x="1416" y="6000"/>
                  </a:lnTo>
                  <a:lnTo>
                    <a:pt x="1416" y="5200"/>
                  </a:lnTo>
                  <a:lnTo>
                    <a:pt x="1770" y="4400"/>
                  </a:lnTo>
                  <a:lnTo>
                    <a:pt x="1770" y="4000"/>
                  </a:lnTo>
                  <a:lnTo>
                    <a:pt x="2479" y="4000"/>
                  </a:lnTo>
                  <a:lnTo>
                    <a:pt x="3187" y="3600"/>
                  </a:lnTo>
                  <a:lnTo>
                    <a:pt x="3541" y="2800"/>
                  </a:lnTo>
                  <a:lnTo>
                    <a:pt x="4249" y="2800"/>
                  </a:lnTo>
                  <a:lnTo>
                    <a:pt x="4603" y="2400"/>
                  </a:lnTo>
                  <a:lnTo>
                    <a:pt x="5311" y="2000"/>
                  </a:lnTo>
                  <a:lnTo>
                    <a:pt x="5666" y="2000"/>
                  </a:lnTo>
                  <a:lnTo>
                    <a:pt x="6020" y="1600"/>
                  </a:lnTo>
                  <a:lnTo>
                    <a:pt x="6374" y="800"/>
                  </a:lnTo>
                  <a:lnTo>
                    <a:pt x="6374" y="0"/>
                  </a:lnTo>
                  <a:lnTo>
                    <a:pt x="6728" y="0"/>
                  </a:lnTo>
                  <a:lnTo>
                    <a:pt x="6728" y="400"/>
                  </a:lnTo>
                  <a:lnTo>
                    <a:pt x="7082" y="400"/>
                  </a:lnTo>
                  <a:lnTo>
                    <a:pt x="7082" y="800"/>
                  </a:lnTo>
                  <a:lnTo>
                    <a:pt x="7082" y="1200"/>
                  </a:lnTo>
                  <a:lnTo>
                    <a:pt x="7436" y="1200"/>
                  </a:lnTo>
                  <a:lnTo>
                    <a:pt x="7436" y="1600"/>
                  </a:lnTo>
                  <a:lnTo>
                    <a:pt x="7436" y="2000"/>
                  </a:lnTo>
                  <a:lnTo>
                    <a:pt x="7790" y="2000"/>
                  </a:lnTo>
                  <a:lnTo>
                    <a:pt x="7790" y="2400"/>
                  </a:lnTo>
                  <a:lnTo>
                    <a:pt x="7790" y="2800"/>
                  </a:lnTo>
                  <a:lnTo>
                    <a:pt x="7790" y="3200"/>
                  </a:lnTo>
                  <a:lnTo>
                    <a:pt x="7790" y="3600"/>
                  </a:lnTo>
                  <a:lnTo>
                    <a:pt x="8144" y="3600"/>
                  </a:lnTo>
                  <a:lnTo>
                    <a:pt x="8144" y="4000"/>
                  </a:lnTo>
                  <a:lnTo>
                    <a:pt x="8144" y="4400"/>
                  </a:lnTo>
                  <a:lnTo>
                    <a:pt x="8144" y="4800"/>
                  </a:lnTo>
                  <a:lnTo>
                    <a:pt x="8498" y="4800"/>
                  </a:lnTo>
                  <a:lnTo>
                    <a:pt x="8498" y="5200"/>
                  </a:lnTo>
                  <a:lnTo>
                    <a:pt x="8498" y="5600"/>
                  </a:lnTo>
                  <a:lnTo>
                    <a:pt x="8498" y="6000"/>
                  </a:lnTo>
                  <a:lnTo>
                    <a:pt x="8498" y="6400"/>
                  </a:lnTo>
                  <a:lnTo>
                    <a:pt x="8498" y="6800"/>
                  </a:lnTo>
                  <a:lnTo>
                    <a:pt x="8498" y="7200"/>
                  </a:lnTo>
                  <a:lnTo>
                    <a:pt x="8852" y="7200"/>
                  </a:lnTo>
                  <a:lnTo>
                    <a:pt x="8852" y="7600"/>
                  </a:lnTo>
                  <a:lnTo>
                    <a:pt x="8852" y="8000"/>
                  </a:lnTo>
                  <a:lnTo>
                    <a:pt x="8852" y="8400"/>
                  </a:lnTo>
                  <a:lnTo>
                    <a:pt x="9207" y="8400"/>
                  </a:lnTo>
                  <a:lnTo>
                    <a:pt x="9207" y="8800"/>
                  </a:lnTo>
                  <a:lnTo>
                    <a:pt x="9561" y="8800"/>
                  </a:lnTo>
                  <a:lnTo>
                    <a:pt x="9561" y="9200"/>
                  </a:lnTo>
                  <a:lnTo>
                    <a:pt x="9561" y="9600"/>
                  </a:lnTo>
                  <a:lnTo>
                    <a:pt x="9915" y="9600"/>
                  </a:lnTo>
                  <a:lnTo>
                    <a:pt x="10269" y="9600"/>
                  </a:lnTo>
                  <a:lnTo>
                    <a:pt x="10269" y="10000"/>
                  </a:lnTo>
                  <a:lnTo>
                    <a:pt x="10269" y="10400"/>
                  </a:lnTo>
                  <a:lnTo>
                    <a:pt x="10269" y="10800"/>
                  </a:lnTo>
                  <a:lnTo>
                    <a:pt x="10623" y="10800"/>
                  </a:lnTo>
                  <a:lnTo>
                    <a:pt x="10623" y="11200"/>
                  </a:lnTo>
                  <a:lnTo>
                    <a:pt x="10623" y="11600"/>
                  </a:lnTo>
                  <a:lnTo>
                    <a:pt x="10977" y="11600"/>
                  </a:lnTo>
                  <a:lnTo>
                    <a:pt x="10977" y="11200"/>
                  </a:lnTo>
                  <a:lnTo>
                    <a:pt x="10977" y="10800"/>
                  </a:lnTo>
                  <a:lnTo>
                    <a:pt x="10977" y="10400"/>
                  </a:lnTo>
                  <a:lnTo>
                    <a:pt x="10977" y="10000"/>
                  </a:lnTo>
                  <a:lnTo>
                    <a:pt x="11331" y="10000"/>
                  </a:lnTo>
                  <a:lnTo>
                    <a:pt x="11331" y="10400"/>
                  </a:lnTo>
                  <a:lnTo>
                    <a:pt x="11685" y="10400"/>
                  </a:lnTo>
                  <a:lnTo>
                    <a:pt x="11685" y="10800"/>
                  </a:lnTo>
                  <a:lnTo>
                    <a:pt x="11685" y="11200"/>
                  </a:lnTo>
                  <a:lnTo>
                    <a:pt x="11685" y="11600"/>
                  </a:lnTo>
                  <a:lnTo>
                    <a:pt x="12039" y="11600"/>
                  </a:lnTo>
                  <a:lnTo>
                    <a:pt x="12039" y="12000"/>
                  </a:lnTo>
                  <a:lnTo>
                    <a:pt x="12393" y="12400"/>
                  </a:lnTo>
                  <a:lnTo>
                    <a:pt x="12748" y="12400"/>
                  </a:lnTo>
                  <a:lnTo>
                    <a:pt x="12748" y="12000"/>
                  </a:lnTo>
                  <a:lnTo>
                    <a:pt x="13102" y="12000"/>
                  </a:lnTo>
                  <a:lnTo>
                    <a:pt x="13456" y="12000"/>
                  </a:lnTo>
                  <a:lnTo>
                    <a:pt x="13456" y="12400"/>
                  </a:lnTo>
                  <a:lnTo>
                    <a:pt x="13810" y="12400"/>
                  </a:lnTo>
                  <a:lnTo>
                    <a:pt x="13810" y="12800"/>
                  </a:lnTo>
                  <a:lnTo>
                    <a:pt x="14164" y="12800"/>
                  </a:lnTo>
                  <a:lnTo>
                    <a:pt x="14164" y="13200"/>
                  </a:lnTo>
                  <a:lnTo>
                    <a:pt x="14518" y="13200"/>
                  </a:lnTo>
                  <a:lnTo>
                    <a:pt x="14872" y="13200"/>
                  </a:lnTo>
                  <a:lnTo>
                    <a:pt x="15580" y="13600"/>
                  </a:lnTo>
                  <a:lnTo>
                    <a:pt x="15934" y="13600"/>
                  </a:lnTo>
                  <a:lnTo>
                    <a:pt x="15934" y="14000"/>
                  </a:lnTo>
                  <a:lnTo>
                    <a:pt x="15934" y="14400"/>
                  </a:lnTo>
                  <a:lnTo>
                    <a:pt x="16289" y="14400"/>
                  </a:lnTo>
                  <a:lnTo>
                    <a:pt x="16289" y="14800"/>
                  </a:lnTo>
                  <a:lnTo>
                    <a:pt x="16643" y="14800"/>
                  </a:lnTo>
                  <a:lnTo>
                    <a:pt x="16643" y="15200"/>
                  </a:lnTo>
                  <a:lnTo>
                    <a:pt x="16997" y="15200"/>
                  </a:lnTo>
                  <a:lnTo>
                    <a:pt x="16997" y="15600"/>
                  </a:lnTo>
                  <a:lnTo>
                    <a:pt x="16997" y="16000"/>
                  </a:lnTo>
                  <a:lnTo>
                    <a:pt x="17351" y="16000"/>
                  </a:lnTo>
                  <a:lnTo>
                    <a:pt x="17351" y="16400"/>
                  </a:lnTo>
                  <a:lnTo>
                    <a:pt x="17705" y="16400"/>
                  </a:lnTo>
                  <a:lnTo>
                    <a:pt x="18059" y="16400"/>
                  </a:lnTo>
                  <a:lnTo>
                    <a:pt x="18059" y="16800"/>
                  </a:lnTo>
                  <a:lnTo>
                    <a:pt x="18413" y="16800"/>
                  </a:lnTo>
                  <a:lnTo>
                    <a:pt x="18413" y="17200"/>
                  </a:lnTo>
                  <a:lnTo>
                    <a:pt x="18767" y="17200"/>
                  </a:lnTo>
                  <a:lnTo>
                    <a:pt x="18767" y="17600"/>
                  </a:lnTo>
                  <a:lnTo>
                    <a:pt x="19121" y="17600"/>
                  </a:lnTo>
                  <a:lnTo>
                    <a:pt x="19121" y="18000"/>
                  </a:lnTo>
                  <a:lnTo>
                    <a:pt x="19475" y="18000"/>
                  </a:lnTo>
                  <a:lnTo>
                    <a:pt x="19475" y="18400"/>
                  </a:lnTo>
                  <a:lnTo>
                    <a:pt x="19475" y="18800"/>
                  </a:lnTo>
                  <a:lnTo>
                    <a:pt x="19830" y="18800"/>
                  </a:lnTo>
                  <a:lnTo>
                    <a:pt x="20184" y="18800"/>
                  </a:lnTo>
                  <a:lnTo>
                    <a:pt x="20184" y="19200"/>
                  </a:lnTo>
                  <a:lnTo>
                    <a:pt x="20538" y="19200"/>
                  </a:lnTo>
                  <a:lnTo>
                    <a:pt x="20538" y="19600"/>
                  </a:lnTo>
                  <a:lnTo>
                    <a:pt x="20538" y="20000"/>
                  </a:lnTo>
                  <a:lnTo>
                    <a:pt x="20892" y="20000"/>
                  </a:lnTo>
                  <a:lnTo>
                    <a:pt x="21246" y="20000"/>
                  </a:lnTo>
                  <a:lnTo>
                    <a:pt x="21600" y="20000"/>
                  </a:lnTo>
                  <a:lnTo>
                    <a:pt x="21600" y="20400"/>
                  </a:lnTo>
                  <a:lnTo>
                    <a:pt x="21246" y="20400"/>
                  </a:lnTo>
                  <a:lnTo>
                    <a:pt x="20892" y="20400"/>
                  </a:lnTo>
                  <a:lnTo>
                    <a:pt x="20892" y="20800"/>
                  </a:lnTo>
                  <a:lnTo>
                    <a:pt x="20538" y="20800"/>
                  </a:lnTo>
                  <a:lnTo>
                    <a:pt x="20538" y="21200"/>
                  </a:lnTo>
                  <a:lnTo>
                    <a:pt x="20184" y="21200"/>
                  </a:lnTo>
                  <a:lnTo>
                    <a:pt x="19830" y="21200"/>
                  </a:lnTo>
                  <a:lnTo>
                    <a:pt x="19830" y="21600"/>
                  </a:lnTo>
                  <a:lnTo>
                    <a:pt x="12039" y="14800"/>
                  </a:lnTo>
                  <a:lnTo>
                    <a:pt x="10623" y="14400"/>
                  </a:lnTo>
                  <a:lnTo>
                    <a:pt x="9915" y="14000"/>
                  </a:lnTo>
                  <a:lnTo>
                    <a:pt x="7082" y="13600"/>
                  </a:lnTo>
                  <a:lnTo>
                    <a:pt x="6728" y="14000"/>
                  </a:lnTo>
                  <a:lnTo>
                    <a:pt x="4249" y="14800"/>
                  </a:lnTo>
                  <a:lnTo>
                    <a:pt x="2833" y="13600"/>
                  </a:lnTo>
                  <a:lnTo>
                    <a:pt x="2479" y="13600"/>
                  </a:lnTo>
                  <a:lnTo>
                    <a:pt x="0" y="1440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147" name="Group 147"/>
            <p:cNvGrpSpPr/>
            <p:nvPr/>
          </p:nvGrpSpPr>
          <p:grpSpPr>
            <a:xfrm>
              <a:off x="5122325" y="7840531"/>
              <a:ext cx="817809" cy="609458"/>
              <a:chOff x="0" y="0"/>
              <a:chExt cx="817808" cy="609457"/>
            </a:xfrm>
          </p:grpSpPr>
          <p:sp>
            <p:nvSpPr>
              <p:cNvPr id="140" name="Shape 140"/>
              <p:cNvSpPr/>
              <p:nvPr/>
            </p:nvSpPr>
            <p:spPr>
              <a:xfrm>
                <a:off x="11098" y="3933"/>
                <a:ext cx="55714" cy="43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0" y="3927"/>
                    </a:moveTo>
                    <a:lnTo>
                      <a:pt x="17550" y="3927"/>
                    </a:lnTo>
                    <a:lnTo>
                      <a:pt x="16200" y="3927"/>
                    </a:lnTo>
                    <a:lnTo>
                      <a:pt x="13500" y="1964"/>
                    </a:lnTo>
                    <a:lnTo>
                      <a:pt x="12150" y="1964"/>
                    </a:lnTo>
                    <a:lnTo>
                      <a:pt x="10800" y="3927"/>
                    </a:lnTo>
                    <a:lnTo>
                      <a:pt x="9450" y="3927"/>
                    </a:lnTo>
                    <a:lnTo>
                      <a:pt x="8100" y="3927"/>
                    </a:lnTo>
                    <a:lnTo>
                      <a:pt x="6750" y="1964"/>
                    </a:lnTo>
                    <a:lnTo>
                      <a:pt x="5400" y="1964"/>
                    </a:lnTo>
                    <a:lnTo>
                      <a:pt x="4050" y="0"/>
                    </a:lnTo>
                    <a:lnTo>
                      <a:pt x="4050" y="1964"/>
                    </a:lnTo>
                    <a:lnTo>
                      <a:pt x="5400" y="1964"/>
                    </a:lnTo>
                    <a:lnTo>
                      <a:pt x="6750" y="3927"/>
                    </a:lnTo>
                    <a:lnTo>
                      <a:pt x="5400" y="3927"/>
                    </a:lnTo>
                    <a:lnTo>
                      <a:pt x="5400" y="5891"/>
                    </a:lnTo>
                    <a:lnTo>
                      <a:pt x="8100" y="5891"/>
                    </a:lnTo>
                    <a:lnTo>
                      <a:pt x="9450" y="7855"/>
                    </a:lnTo>
                    <a:lnTo>
                      <a:pt x="10800" y="9818"/>
                    </a:lnTo>
                    <a:lnTo>
                      <a:pt x="8100" y="9818"/>
                    </a:lnTo>
                    <a:lnTo>
                      <a:pt x="8100" y="11782"/>
                    </a:lnTo>
                    <a:lnTo>
                      <a:pt x="6750" y="11782"/>
                    </a:lnTo>
                    <a:lnTo>
                      <a:pt x="4050" y="13745"/>
                    </a:lnTo>
                    <a:lnTo>
                      <a:pt x="6750" y="15709"/>
                    </a:lnTo>
                    <a:lnTo>
                      <a:pt x="5400" y="15709"/>
                    </a:lnTo>
                    <a:lnTo>
                      <a:pt x="2700" y="15709"/>
                    </a:lnTo>
                    <a:lnTo>
                      <a:pt x="1350" y="15709"/>
                    </a:lnTo>
                    <a:lnTo>
                      <a:pt x="1350" y="17673"/>
                    </a:lnTo>
                    <a:lnTo>
                      <a:pt x="0" y="17673"/>
                    </a:lnTo>
                    <a:lnTo>
                      <a:pt x="1350" y="19636"/>
                    </a:lnTo>
                    <a:lnTo>
                      <a:pt x="2700" y="19636"/>
                    </a:lnTo>
                    <a:lnTo>
                      <a:pt x="1350" y="19636"/>
                    </a:lnTo>
                    <a:lnTo>
                      <a:pt x="2700" y="19636"/>
                    </a:lnTo>
                    <a:lnTo>
                      <a:pt x="4050" y="21600"/>
                    </a:lnTo>
                    <a:lnTo>
                      <a:pt x="5400" y="21600"/>
                    </a:lnTo>
                    <a:lnTo>
                      <a:pt x="6750" y="19636"/>
                    </a:lnTo>
                    <a:lnTo>
                      <a:pt x="8100" y="19636"/>
                    </a:lnTo>
                    <a:lnTo>
                      <a:pt x="8100" y="17673"/>
                    </a:lnTo>
                    <a:lnTo>
                      <a:pt x="8100" y="15709"/>
                    </a:lnTo>
                    <a:lnTo>
                      <a:pt x="9450" y="15709"/>
                    </a:lnTo>
                    <a:lnTo>
                      <a:pt x="9450" y="17673"/>
                    </a:lnTo>
                    <a:lnTo>
                      <a:pt x="10800" y="15709"/>
                    </a:lnTo>
                    <a:lnTo>
                      <a:pt x="12150" y="15709"/>
                    </a:lnTo>
                    <a:lnTo>
                      <a:pt x="13500" y="15709"/>
                    </a:lnTo>
                    <a:lnTo>
                      <a:pt x="14850" y="13745"/>
                    </a:lnTo>
                    <a:lnTo>
                      <a:pt x="16200" y="11782"/>
                    </a:lnTo>
                    <a:lnTo>
                      <a:pt x="17550" y="9818"/>
                    </a:lnTo>
                    <a:lnTo>
                      <a:pt x="18900" y="7855"/>
                    </a:lnTo>
                    <a:lnTo>
                      <a:pt x="20250" y="5891"/>
                    </a:lnTo>
                    <a:lnTo>
                      <a:pt x="20250" y="3927"/>
                    </a:lnTo>
                    <a:lnTo>
                      <a:pt x="21600" y="3927"/>
                    </a:lnTo>
                    <a:lnTo>
                      <a:pt x="20250" y="1964"/>
                    </a:lnTo>
                    <a:lnTo>
                      <a:pt x="18900" y="1964"/>
                    </a:lnTo>
                    <a:lnTo>
                      <a:pt x="18900" y="3927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41" name="Shape 141"/>
              <p:cNvSpPr/>
              <p:nvPr/>
            </p:nvSpPr>
            <p:spPr>
              <a:xfrm>
                <a:off x="49996" y="0"/>
                <a:ext cx="59196" cy="51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29" y="9969"/>
                    </a:moveTo>
                    <a:lnTo>
                      <a:pt x="21600" y="9969"/>
                    </a:lnTo>
                    <a:lnTo>
                      <a:pt x="21600" y="8308"/>
                    </a:lnTo>
                    <a:lnTo>
                      <a:pt x="20329" y="6646"/>
                    </a:lnTo>
                    <a:lnTo>
                      <a:pt x="21600" y="6646"/>
                    </a:lnTo>
                    <a:lnTo>
                      <a:pt x="21600" y="4985"/>
                    </a:lnTo>
                    <a:lnTo>
                      <a:pt x="19059" y="3323"/>
                    </a:lnTo>
                    <a:lnTo>
                      <a:pt x="17788" y="3323"/>
                    </a:lnTo>
                    <a:lnTo>
                      <a:pt x="16518" y="3323"/>
                    </a:lnTo>
                    <a:lnTo>
                      <a:pt x="15247" y="3323"/>
                    </a:lnTo>
                    <a:lnTo>
                      <a:pt x="13976" y="3323"/>
                    </a:lnTo>
                    <a:lnTo>
                      <a:pt x="12706" y="1662"/>
                    </a:lnTo>
                    <a:lnTo>
                      <a:pt x="11435" y="1662"/>
                    </a:lnTo>
                    <a:lnTo>
                      <a:pt x="10165" y="1662"/>
                    </a:lnTo>
                    <a:lnTo>
                      <a:pt x="8894" y="0"/>
                    </a:lnTo>
                    <a:lnTo>
                      <a:pt x="8894" y="1662"/>
                    </a:lnTo>
                    <a:lnTo>
                      <a:pt x="7624" y="3323"/>
                    </a:lnTo>
                    <a:lnTo>
                      <a:pt x="6353" y="3323"/>
                    </a:lnTo>
                    <a:lnTo>
                      <a:pt x="6353" y="4985"/>
                    </a:lnTo>
                    <a:lnTo>
                      <a:pt x="6353" y="6646"/>
                    </a:lnTo>
                    <a:lnTo>
                      <a:pt x="6353" y="8308"/>
                    </a:lnTo>
                    <a:lnTo>
                      <a:pt x="7624" y="9969"/>
                    </a:lnTo>
                    <a:lnTo>
                      <a:pt x="7624" y="11631"/>
                    </a:lnTo>
                    <a:lnTo>
                      <a:pt x="6353" y="11631"/>
                    </a:lnTo>
                    <a:lnTo>
                      <a:pt x="6353" y="9969"/>
                    </a:lnTo>
                    <a:lnTo>
                      <a:pt x="5082" y="9969"/>
                    </a:lnTo>
                    <a:lnTo>
                      <a:pt x="3812" y="9969"/>
                    </a:lnTo>
                    <a:lnTo>
                      <a:pt x="2541" y="9969"/>
                    </a:lnTo>
                    <a:lnTo>
                      <a:pt x="2541" y="11631"/>
                    </a:lnTo>
                    <a:lnTo>
                      <a:pt x="0" y="11631"/>
                    </a:lnTo>
                    <a:lnTo>
                      <a:pt x="0" y="13292"/>
                    </a:lnTo>
                    <a:lnTo>
                      <a:pt x="0" y="14954"/>
                    </a:lnTo>
                    <a:lnTo>
                      <a:pt x="0" y="16615"/>
                    </a:lnTo>
                    <a:lnTo>
                      <a:pt x="0" y="18277"/>
                    </a:lnTo>
                    <a:lnTo>
                      <a:pt x="0" y="19938"/>
                    </a:lnTo>
                    <a:lnTo>
                      <a:pt x="1271" y="21600"/>
                    </a:lnTo>
                    <a:lnTo>
                      <a:pt x="2541" y="21600"/>
                    </a:lnTo>
                    <a:lnTo>
                      <a:pt x="2541" y="19938"/>
                    </a:lnTo>
                    <a:lnTo>
                      <a:pt x="3812" y="19938"/>
                    </a:lnTo>
                    <a:lnTo>
                      <a:pt x="3812" y="18277"/>
                    </a:lnTo>
                    <a:lnTo>
                      <a:pt x="5082" y="19938"/>
                    </a:lnTo>
                    <a:lnTo>
                      <a:pt x="6353" y="19938"/>
                    </a:lnTo>
                    <a:lnTo>
                      <a:pt x="7624" y="19938"/>
                    </a:lnTo>
                    <a:lnTo>
                      <a:pt x="6353" y="19938"/>
                    </a:lnTo>
                    <a:lnTo>
                      <a:pt x="6353" y="18277"/>
                    </a:lnTo>
                    <a:lnTo>
                      <a:pt x="6353" y="16615"/>
                    </a:lnTo>
                    <a:lnTo>
                      <a:pt x="7624" y="16615"/>
                    </a:lnTo>
                    <a:lnTo>
                      <a:pt x="8894" y="16615"/>
                    </a:lnTo>
                    <a:lnTo>
                      <a:pt x="10165" y="16615"/>
                    </a:lnTo>
                    <a:lnTo>
                      <a:pt x="11435" y="18277"/>
                    </a:lnTo>
                    <a:lnTo>
                      <a:pt x="11435" y="16615"/>
                    </a:lnTo>
                    <a:lnTo>
                      <a:pt x="11435" y="14954"/>
                    </a:lnTo>
                    <a:lnTo>
                      <a:pt x="10165" y="14954"/>
                    </a:lnTo>
                    <a:lnTo>
                      <a:pt x="8894" y="13292"/>
                    </a:lnTo>
                    <a:lnTo>
                      <a:pt x="10165" y="13292"/>
                    </a:lnTo>
                    <a:lnTo>
                      <a:pt x="11435" y="13292"/>
                    </a:lnTo>
                    <a:lnTo>
                      <a:pt x="12706" y="13292"/>
                    </a:lnTo>
                    <a:lnTo>
                      <a:pt x="13976" y="13292"/>
                    </a:lnTo>
                    <a:lnTo>
                      <a:pt x="15247" y="13292"/>
                    </a:lnTo>
                    <a:lnTo>
                      <a:pt x="16518" y="13292"/>
                    </a:lnTo>
                    <a:lnTo>
                      <a:pt x="17788" y="11631"/>
                    </a:lnTo>
                    <a:lnTo>
                      <a:pt x="19059" y="9969"/>
                    </a:lnTo>
                    <a:lnTo>
                      <a:pt x="20329" y="9969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42" name="Shape 142"/>
              <p:cNvSpPr/>
              <p:nvPr/>
            </p:nvSpPr>
            <p:spPr>
              <a:xfrm>
                <a:off x="741202" y="137433"/>
                <a:ext cx="76607" cy="47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82" y="1800"/>
                    </a:lnTo>
                    <a:lnTo>
                      <a:pt x="1964" y="1800"/>
                    </a:lnTo>
                    <a:lnTo>
                      <a:pt x="2945" y="1800"/>
                    </a:lnTo>
                    <a:lnTo>
                      <a:pt x="3927" y="1800"/>
                    </a:lnTo>
                    <a:lnTo>
                      <a:pt x="3927" y="3600"/>
                    </a:lnTo>
                    <a:lnTo>
                      <a:pt x="4909" y="3600"/>
                    </a:lnTo>
                    <a:lnTo>
                      <a:pt x="5891" y="3600"/>
                    </a:lnTo>
                    <a:lnTo>
                      <a:pt x="6873" y="3600"/>
                    </a:lnTo>
                    <a:lnTo>
                      <a:pt x="6873" y="5400"/>
                    </a:lnTo>
                    <a:lnTo>
                      <a:pt x="6873" y="7200"/>
                    </a:lnTo>
                    <a:lnTo>
                      <a:pt x="7855" y="7200"/>
                    </a:lnTo>
                    <a:lnTo>
                      <a:pt x="8836" y="7200"/>
                    </a:lnTo>
                    <a:lnTo>
                      <a:pt x="9818" y="7200"/>
                    </a:lnTo>
                    <a:lnTo>
                      <a:pt x="11782" y="9000"/>
                    </a:lnTo>
                    <a:lnTo>
                      <a:pt x="12764" y="9000"/>
                    </a:lnTo>
                    <a:lnTo>
                      <a:pt x="12764" y="10800"/>
                    </a:lnTo>
                    <a:lnTo>
                      <a:pt x="14727" y="10800"/>
                    </a:lnTo>
                    <a:lnTo>
                      <a:pt x="14727" y="12600"/>
                    </a:lnTo>
                    <a:lnTo>
                      <a:pt x="15709" y="14400"/>
                    </a:lnTo>
                    <a:lnTo>
                      <a:pt x="16691" y="16200"/>
                    </a:lnTo>
                    <a:lnTo>
                      <a:pt x="16691" y="18000"/>
                    </a:lnTo>
                    <a:lnTo>
                      <a:pt x="17673" y="18000"/>
                    </a:lnTo>
                    <a:lnTo>
                      <a:pt x="18655" y="19800"/>
                    </a:lnTo>
                    <a:lnTo>
                      <a:pt x="19636" y="21600"/>
                    </a:lnTo>
                    <a:lnTo>
                      <a:pt x="19636" y="19800"/>
                    </a:lnTo>
                    <a:lnTo>
                      <a:pt x="19636" y="18000"/>
                    </a:lnTo>
                    <a:lnTo>
                      <a:pt x="20618" y="18000"/>
                    </a:lnTo>
                    <a:lnTo>
                      <a:pt x="21600" y="18000"/>
                    </a:lnTo>
                    <a:lnTo>
                      <a:pt x="20618" y="16200"/>
                    </a:lnTo>
                    <a:lnTo>
                      <a:pt x="20618" y="14400"/>
                    </a:lnTo>
                    <a:lnTo>
                      <a:pt x="20618" y="12600"/>
                    </a:lnTo>
                    <a:lnTo>
                      <a:pt x="19636" y="14400"/>
                    </a:lnTo>
                    <a:lnTo>
                      <a:pt x="18655" y="12600"/>
                    </a:lnTo>
                    <a:lnTo>
                      <a:pt x="18655" y="10800"/>
                    </a:lnTo>
                    <a:lnTo>
                      <a:pt x="17673" y="9000"/>
                    </a:lnTo>
                    <a:lnTo>
                      <a:pt x="16691" y="7200"/>
                    </a:lnTo>
                    <a:lnTo>
                      <a:pt x="15709" y="9000"/>
                    </a:lnTo>
                    <a:lnTo>
                      <a:pt x="14727" y="7200"/>
                    </a:lnTo>
                    <a:lnTo>
                      <a:pt x="13745" y="5400"/>
                    </a:lnTo>
                    <a:lnTo>
                      <a:pt x="12764" y="3600"/>
                    </a:lnTo>
                    <a:lnTo>
                      <a:pt x="11782" y="3600"/>
                    </a:lnTo>
                    <a:lnTo>
                      <a:pt x="11782" y="1800"/>
                    </a:lnTo>
                    <a:lnTo>
                      <a:pt x="10800" y="1800"/>
                    </a:lnTo>
                    <a:lnTo>
                      <a:pt x="9818" y="1800"/>
                    </a:lnTo>
                    <a:lnTo>
                      <a:pt x="8836" y="1800"/>
                    </a:lnTo>
                    <a:lnTo>
                      <a:pt x="6873" y="0"/>
                    </a:lnTo>
                    <a:lnTo>
                      <a:pt x="4909" y="0"/>
                    </a:lnTo>
                    <a:lnTo>
                      <a:pt x="3927" y="0"/>
                    </a:lnTo>
                    <a:lnTo>
                      <a:pt x="2945" y="0"/>
                    </a:lnTo>
                    <a:lnTo>
                      <a:pt x="1964" y="0"/>
                    </a:lnTo>
                    <a:lnTo>
                      <a:pt x="982" y="0"/>
                    </a:lnTo>
                    <a:lnTo>
                      <a:pt x="0" y="0"/>
                    </a:lnTo>
                    <a:lnTo>
                      <a:pt x="0" y="1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43" name="Shape 143"/>
              <p:cNvSpPr/>
              <p:nvPr/>
            </p:nvSpPr>
            <p:spPr>
              <a:xfrm>
                <a:off x="490128" y="475737"/>
                <a:ext cx="27858" cy="11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7200"/>
                    </a:moveTo>
                    <a:lnTo>
                      <a:pt x="0" y="14400"/>
                    </a:lnTo>
                    <a:lnTo>
                      <a:pt x="2700" y="14400"/>
                    </a:lnTo>
                    <a:lnTo>
                      <a:pt x="5400" y="7200"/>
                    </a:lnTo>
                    <a:lnTo>
                      <a:pt x="8100" y="14400"/>
                    </a:lnTo>
                    <a:lnTo>
                      <a:pt x="13500" y="14400"/>
                    </a:lnTo>
                    <a:lnTo>
                      <a:pt x="16200" y="14400"/>
                    </a:lnTo>
                    <a:lnTo>
                      <a:pt x="16200" y="21600"/>
                    </a:lnTo>
                    <a:lnTo>
                      <a:pt x="18900" y="21600"/>
                    </a:lnTo>
                    <a:lnTo>
                      <a:pt x="21600" y="21600"/>
                    </a:lnTo>
                    <a:lnTo>
                      <a:pt x="21600" y="14400"/>
                    </a:lnTo>
                    <a:lnTo>
                      <a:pt x="18900" y="14400"/>
                    </a:lnTo>
                    <a:lnTo>
                      <a:pt x="16200" y="14400"/>
                    </a:lnTo>
                    <a:lnTo>
                      <a:pt x="16200" y="7200"/>
                    </a:lnTo>
                    <a:lnTo>
                      <a:pt x="13500" y="0"/>
                    </a:lnTo>
                    <a:lnTo>
                      <a:pt x="10800" y="0"/>
                    </a:lnTo>
                    <a:lnTo>
                      <a:pt x="8100" y="0"/>
                    </a:lnTo>
                    <a:lnTo>
                      <a:pt x="5400" y="0"/>
                    </a:lnTo>
                    <a:lnTo>
                      <a:pt x="0" y="7200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44" name="Shape 144"/>
              <p:cNvSpPr/>
              <p:nvPr/>
            </p:nvSpPr>
            <p:spPr>
              <a:xfrm>
                <a:off x="183070" y="507346"/>
                <a:ext cx="27858" cy="11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900" y="0"/>
                    </a:lnTo>
                    <a:lnTo>
                      <a:pt x="10800" y="0"/>
                    </a:lnTo>
                    <a:lnTo>
                      <a:pt x="2700" y="0"/>
                    </a:lnTo>
                    <a:lnTo>
                      <a:pt x="0" y="7200"/>
                    </a:lnTo>
                    <a:lnTo>
                      <a:pt x="2700" y="21600"/>
                    </a:lnTo>
                    <a:lnTo>
                      <a:pt x="5400" y="21600"/>
                    </a:lnTo>
                    <a:lnTo>
                      <a:pt x="10800" y="14400"/>
                    </a:lnTo>
                    <a:lnTo>
                      <a:pt x="16200" y="7200"/>
                    </a:lnTo>
                    <a:lnTo>
                      <a:pt x="21600" y="72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>
                <a:off x="70507" y="564082"/>
                <a:ext cx="45268" cy="157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23" y="21600"/>
                    </a:moveTo>
                    <a:lnTo>
                      <a:pt x="4985" y="21600"/>
                    </a:lnTo>
                    <a:lnTo>
                      <a:pt x="6646" y="21600"/>
                    </a:lnTo>
                    <a:lnTo>
                      <a:pt x="8308" y="16200"/>
                    </a:lnTo>
                    <a:lnTo>
                      <a:pt x="9969" y="21600"/>
                    </a:lnTo>
                    <a:lnTo>
                      <a:pt x="11631" y="16200"/>
                    </a:lnTo>
                    <a:lnTo>
                      <a:pt x="13292" y="10800"/>
                    </a:lnTo>
                    <a:lnTo>
                      <a:pt x="16615" y="5400"/>
                    </a:lnTo>
                    <a:lnTo>
                      <a:pt x="18277" y="5400"/>
                    </a:lnTo>
                    <a:lnTo>
                      <a:pt x="21600" y="5400"/>
                    </a:lnTo>
                    <a:lnTo>
                      <a:pt x="19938" y="0"/>
                    </a:lnTo>
                    <a:lnTo>
                      <a:pt x="18277" y="0"/>
                    </a:lnTo>
                    <a:lnTo>
                      <a:pt x="13292" y="0"/>
                    </a:lnTo>
                    <a:lnTo>
                      <a:pt x="9969" y="0"/>
                    </a:lnTo>
                    <a:lnTo>
                      <a:pt x="8308" y="5400"/>
                    </a:lnTo>
                    <a:lnTo>
                      <a:pt x="6646" y="5400"/>
                    </a:lnTo>
                    <a:lnTo>
                      <a:pt x="4985" y="5400"/>
                    </a:lnTo>
                    <a:lnTo>
                      <a:pt x="4985" y="10800"/>
                    </a:lnTo>
                    <a:lnTo>
                      <a:pt x="3323" y="10800"/>
                    </a:lnTo>
                    <a:lnTo>
                      <a:pt x="1662" y="16200"/>
                    </a:lnTo>
                    <a:lnTo>
                      <a:pt x="0" y="21600"/>
                    </a:lnTo>
                    <a:lnTo>
                      <a:pt x="1662" y="21600"/>
                    </a:lnTo>
                    <a:lnTo>
                      <a:pt x="3323" y="21600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>
                <a:off x="0" y="597657"/>
                <a:ext cx="41785" cy="11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800" y="21600"/>
                    </a:lnTo>
                    <a:lnTo>
                      <a:pt x="5400" y="14400"/>
                    </a:lnTo>
                    <a:lnTo>
                      <a:pt x="7200" y="14400"/>
                    </a:lnTo>
                    <a:lnTo>
                      <a:pt x="10800" y="14400"/>
                    </a:lnTo>
                    <a:lnTo>
                      <a:pt x="12600" y="21600"/>
                    </a:lnTo>
                    <a:lnTo>
                      <a:pt x="16200" y="21600"/>
                    </a:lnTo>
                    <a:lnTo>
                      <a:pt x="18000" y="21600"/>
                    </a:lnTo>
                    <a:lnTo>
                      <a:pt x="21600" y="14400"/>
                    </a:lnTo>
                    <a:lnTo>
                      <a:pt x="19800" y="7200"/>
                    </a:lnTo>
                    <a:lnTo>
                      <a:pt x="18000" y="0"/>
                    </a:lnTo>
                    <a:lnTo>
                      <a:pt x="16200" y="0"/>
                    </a:lnTo>
                    <a:lnTo>
                      <a:pt x="10800" y="0"/>
                    </a:lnTo>
                    <a:lnTo>
                      <a:pt x="9000" y="0"/>
                    </a:lnTo>
                    <a:lnTo>
                      <a:pt x="7200" y="7200"/>
                    </a:lnTo>
                    <a:lnTo>
                      <a:pt x="5400" y="7200"/>
                    </a:lnTo>
                    <a:lnTo>
                      <a:pt x="3600" y="14400"/>
                    </a:lnTo>
                    <a:lnTo>
                      <a:pt x="1800" y="14400"/>
                    </a:lnTo>
                    <a:lnTo>
                      <a:pt x="18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148" name="Shape 148"/>
            <p:cNvSpPr/>
            <p:nvPr/>
          </p:nvSpPr>
          <p:spPr>
            <a:xfrm>
              <a:off x="6849193" y="3166077"/>
              <a:ext cx="19872" cy="16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0" y="21600"/>
                  </a:moveTo>
                  <a:lnTo>
                    <a:pt x="12960" y="21600"/>
                  </a:lnTo>
                  <a:lnTo>
                    <a:pt x="12960" y="16200"/>
                  </a:lnTo>
                  <a:lnTo>
                    <a:pt x="8640" y="10800"/>
                  </a:lnTo>
                  <a:lnTo>
                    <a:pt x="4320" y="10800"/>
                  </a:lnTo>
                  <a:lnTo>
                    <a:pt x="0" y="5400"/>
                  </a:lnTo>
                  <a:lnTo>
                    <a:pt x="0" y="0"/>
                  </a:lnTo>
                  <a:lnTo>
                    <a:pt x="4320" y="0"/>
                  </a:lnTo>
                  <a:lnTo>
                    <a:pt x="12960" y="0"/>
                  </a:lnTo>
                  <a:lnTo>
                    <a:pt x="12960" y="5400"/>
                  </a:lnTo>
                  <a:lnTo>
                    <a:pt x="17280" y="10800"/>
                  </a:lnTo>
                  <a:lnTo>
                    <a:pt x="21600" y="16200"/>
                  </a:lnTo>
                  <a:lnTo>
                    <a:pt x="21600" y="21600"/>
                  </a:lnTo>
                  <a:lnTo>
                    <a:pt x="17280" y="2160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151" name="Group 151"/>
            <p:cNvGrpSpPr/>
            <p:nvPr/>
          </p:nvGrpSpPr>
          <p:grpSpPr>
            <a:xfrm>
              <a:off x="12801600" y="6384685"/>
              <a:ext cx="77963" cy="70334"/>
              <a:chOff x="0" y="0"/>
              <a:chExt cx="77962" cy="70333"/>
            </a:xfrm>
          </p:grpSpPr>
          <p:sp>
            <p:nvSpPr>
              <p:cNvPr id="149" name="Shape 149"/>
              <p:cNvSpPr/>
              <p:nvPr/>
            </p:nvSpPr>
            <p:spPr>
              <a:xfrm>
                <a:off x="0" y="38660"/>
                <a:ext cx="35768" cy="31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69" y="2700"/>
                    </a:moveTo>
                    <a:lnTo>
                      <a:pt x="8308" y="2700"/>
                    </a:lnTo>
                    <a:lnTo>
                      <a:pt x="6646" y="2700"/>
                    </a:lnTo>
                    <a:lnTo>
                      <a:pt x="4985" y="2700"/>
                    </a:lnTo>
                    <a:lnTo>
                      <a:pt x="3323" y="5400"/>
                    </a:lnTo>
                    <a:lnTo>
                      <a:pt x="1662" y="8100"/>
                    </a:lnTo>
                    <a:lnTo>
                      <a:pt x="1662" y="10800"/>
                    </a:lnTo>
                    <a:lnTo>
                      <a:pt x="0" y="13500"/>
                    </a:lnTo>
                    <a:lnTo>
                      <a:pt x="1662" y="16200"/>
                    </a:lnTo>
                    <a:lnTo>
                      <a:pt x="3323" y="18900"/>
                    </a:lnTo>
                    <a:lnTo>
                      <a:pt x="4985" y="18900"/>
                    </a:lnTo>
                    <a:lnTo>
                      <a:pt x="6646" y="21600"/>
                    </a:lnTo>
                    <a:lnTo>
                      <a:pt x="8308" y="21600"/>
                    </a:lnTo>
                    <a:lnTo>
                      <a:pt x="9969" y="21600"/>
                    </a:lnTo>
                    <a:lnTo>
                      <a:pt x="11631" y="21600"/>
                    </a:lnTo>
                    <a:lnTo>
                      <a:pt x="13292" y="21600"/>
                    </a:lnTo>
                    <a:lnTo>
                      <a:pt x="14954" y="21600"/>
                    </a:lnTo>
                    <a:lnTo>
                      <a:pt x="16615" y="18900"/>
                    </a:lnTo>
                    <a:lnTo>
                      <a:pt x="18277" y="18900"/>
                    </a:lnTo>
                    <a:lnTo>
                      <a:pt x="19938" y="18900"/>
                    </a:lnTo>
                    <a:lnTo>
                      <a:pt x="21600" y="16200"/>
                    </a:lnTo>
                    <a:lnTo>
                      <a:pt x="19938" y="13500"/>
                    </a:lnTo>
                    <a:lnTo>
                      <a:pt x="19938" y="10800"/>
                    </a:lnTo>
                    <a:lnTo>
                      <a:pt x="19938" y="8100"/>
                    </a:lnTo>
                    <a:lnTo>
                      <a:pt x="19938" y="5400"/>
                    </a:lnTo>
                    <a:lnTo>
                      <a:pt x="18277" y="5400"/>
                    </a:lnTo>
                    <a:lnTo>
                      <a:pt x="16615" y="5400"/>
                    </a:lnTo>
                    <a:lnTo>
                      <a:pt x="14954" y="2700"/>
                    </a:lnTo>
                    <a:lnTo>
                      <a:pt x="14954" y="0"/>
                    </a:lnTo>
                    <a:lnTo>
                      <a:pt x="13292" y="0"/>
                    </a:lnTo>
                    <a:lnTo>
                      <a:pt x="11631" y="2700"/>
                    </a:lnTo>
                    <a:lnTo>
                      <a:pt x="9969" y="2700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>
                <a:off x="39443" y="0"/>
                <a:ext cx="38520" cy="277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86" y="9257"/>
                    </a:moveTo>
                    <a:lnTo>
                      <a:pt x="1543" y="12343"/>
                    </a:lnTo>
                    <a:lnTo>
                      <a:pt x="0" y="12343"/>
                    </a:lnTo>
                    <a:lnTo>
                      <a:pt x="0" y="18514"/>
                    </a:lnTo>
                    <a:lnTo>
                      <a:pt x="1543" y="18514"/>
                    </a:lnTo>
                    <a:lnTo>
                      <a:pt x="3086" y="21600"/>
                    </a:lnTo>
                    <a:lnTo>
                      <a:pt x="4629" y="21600"/>
                    </a:lnTo>
                    <a:lnTo>
                      <a:pt x="6171" y="21600"/>
                    </a:lnTo>
                    <a:lnTo>
                      <a:pt x="7714" y="21600"/>
                    </a:lnTo>
                    <a:lnTo>
                      <a:pt x="7714" y="15429"/>
                    </a:lnTo>
                    <a:lnTo>
                      <a:pt x="9257" y="12343"/>
                    </a:lnTo>
                    <a:lnTo>
                      <a:pt x="10800" y="15429"/>
                    </a:lnTo>
                    <a:lnTo>
                      <a:pt x="10800" y="18514"/>
                    </a:lnTo>
                    <a:lnTo>
                      <a:pt x="13886" y="15429"/>
                    </a:lnTo>
                    <a:lnTo>
                      <a:pt x="15429" y="15429"/>
                    </a:lnTo>
                    <a:lnTo>
                      <a:pt x="16971" y="15429"/>
                    </a:lnTo>
                    <a:lnTo>
                      <a:pt x="18514" y="15429"/>
                    </a:lnTo>
                    <a:lnTo>
                      <a:pt x="18514" y="12343"/>
                    </a:lnTo>
                    <a:lnTo>
                      <a:pt x="18514" y="9257"/>
                    </a:lnTo>
                    <a:lnTo>
                      <a:pt x="16971" y="9257"/>
                    </a:lnTo>
                    <a:lnTo>
                      <a:pt x="15429" y="12343"/>
                    </a:lnTo>
                    <a:lnTo>
                      <a:pt x="13886" y="12343"/>
                    </a:lnTo>
                    <a:lnTo>
                      <a:pt x="15429" y="12343"/>
                    </a:lnTo>
                    <a:lnTo>
                      <a:pt x="15429" y="6171"/>
                    </a:lnTo>
                    <a:lnTo>
                      <a:pt x="18514" y="3086"/>
                    </a:lnTo>
                    <a:lnTo>
                      <a:pt x="20057" y="0"/>
                    </a:lnTo>
                    <a:lnTo>
                      <a:pt x="21600" y="0"/>
                    </a:lnTo>
                    <a:lnTo>
                      <a:pt x="16971" y="0"/>
                    </a:lnTo>
                    <a:lnTo>
                      <a:pt x="15429" y="0"/>
                    </a:lnTo>
                    <a:lnTo>
                      <a:pt x="12343" y="3086"/>
                    </a:lnTo>
                    <a:lnTo>
                      <a:pt x="10800" y="6171"/>
                    </a:lnTo>
                    <a:lnTo>
                      <a:pt x="7714" y="6171"/>
                    </a:lnTo>
                    <a:lnTo>
                      <a:pt x="6171" y="9257"/>
                    </a:lnTo>
                    <a:lnTo>
                      <a:pt x="4629" y="9257"/>
                    </a:lnTo>
                    <a:lnTo>
                      <a:pt x="3086" y="9257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154" name="Group 154"/>
            <p:cNvGrpSpPr/>
            <p:nvPr/>
          </p:nvGrpSpPr>
          <p:grpSpPr>
            <a:xfrm>
              <a:off x="7718896" y="2695340"/>
              <a:ext cx="389061" cy="605978"/>
              <a:chOff x="0" y="0"/>
              <a:chExt cx="389060" cy="605977"/>
            </a:xfrm>
          </p:grpSpPr>
          <p:sp>
            <p:nvSpPr>
              <p:cNvPr id="152" name="Shape 152"/>
              <p:cNvSpPr/>
              <p:nvPr/>
            </p:nvSpPr>
            <p:spPr>
              <a:xfrm>
                <a:off x="28103" y="0"/>
                <a:ext cx="360958" cy="605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88" y="19917"/>
                    </a:moveTo>
                    <a:lnTo>
                      <a:pt x="15336" y="19636"/>
                    </a:lnTo>
                    <a:lnTo>
                      <a:pt x="16200" y="19216"/>
                    </a:lnTo>
                    <a:lnTo>
                      <a:pt x="17280" y="18795"/>
                    </a:lnTo>
                    <a:lnTo>
                      <a:pt x="17928" y="18514"/>
                    </a:lnTo>
                    <a:lnTo>
                      <a:pt x="18576" y="18094"/>
                    </a:lnTo>
                    <a:lnTo>
                      <a:pt x="19224" y="17673"/>
                    </a:lnTo>
                    <a:lnTo>
                      <a:pt x="19872" y="17252"/>
                    </a:lnTo>
                    <a:lnTo>
                      <a:pt x="20520" y="16831"/>
                    </a:lnTo>
                    <a:lnTo>
                      <a:pt x="20952" y="16551"/>
                    </a:lnTo>
                    <a:lnTo>
                      <a:pt x="21384" y="16130"/>
                    </a:lnTo>
                    <a:lnTo>
                      <a:pt x="21600" y="15849"/>
                    </a:lnTo>
                    <a:lnTo>
                      <a:pt x="21600" y="15569"/>
                    </a:lnTo>
                    <a:lnTo>
                      <a:pt x="21600" y="15288"/>
                    </a:lnTo>
                    <a:lnTo>
                      <a:pt x="21384" y="15288"/>
                    </a:lnTo>
                    <a:lnTo>
                      <a:pt x="21168" y="15148"/>
                    </a:lnTo>
                    <a:lnTo>
                      <a:pt x="21168" y="15008"/>
                    </a:lnTo>
                    <a:lnTo>
                      <a:pt x="20952" y="15008"/>
                    </a:lnTo>
                    <a:lnTo>
                      <a:pt x="20952" y="14727"/>
                    </a:lnTo>
                    <a:lnTo>
                      <a:pt x="20520" y="14587"/>
                    </a:lnTo>
                    <a:lnTo>
                      <a:pt x="20304" y="14447"/>
                    </a:lnTo>
                    <a:lnTo>
                      <a:pt x="19872" y="14306"/>
                    </a:lnTo>
                    <a:lnTo>
                      <a:pt x="19440" y="14166"/>
                    </a:lnTo>
                    <a:lnTo>
                      <a:pt x="19224" y="13886"/>
                    </a:lnTo>
                    <a:lnTo>
                      <a:pt x="19440" y="13605"/>
                    </a:lnTo>
                    <a:lnTo>
                      <a:pt x="19872" y="13325"/>
                    </a:lnTo>
                    <a:lnTo>
                      <a:pt x="20088" y="13044"/>
                    </a:lnTo>
                    <a:lnTo>
                      <a:pt x="20088" y="12764"/>
                    </a:lnTo>
                    <a:lnTo>
                      <a:pt x="19440" y="12483"/>
                    </a:lnTo>
                    <a:lnTo>
                      <a:pt x="19224" y="12203"/>
                    </a:lnTo>
                    <a:lnTo>
                      <a:pt x="19224" y="11922"/>
                    </a:lnTo>
                    <a:lnTo>
                      <a:pt x="19008" y="11642"/>
                    </a:lnTo>
                    <a:lnTo>
                      <a:pt x="18360" y="11501"/>
                    </a:lnTo>
                    <a:lnTo>
                      <a:pt x="18360" y="11221"/>
                    </a:lnTo>
                    <a:lnTo>
                      <a:pt x="18576" y="10940"/>
                    </a:lnTo>
                    <a:lnTo>
                      <a:pt x="18576" y="10660"/>
                    </a:lnTo>
                    <a:lnTo>
                      <a:pt x="18360" y="10519"/>
                    </a:lnTo>
                    <a:lnTo>
                      <a:pt x="18576" y="10239"/>
                    </a:lnTo>
                    <a:lnTo>
                      <a:pt x="18576" y="9958"/>
                    </a:lnTo>
                    <a:lnTo>
                      <a:pt x="19008" y="9678"/>
                    </a:lnTo>
                    <a:lnTo>
                      <a:pt x="19224" y="9678"/>
                    </a:lnTo>
                    <a:lnTo>
                      <a:pt x="19008" y="9538"/>
                    </a:lnTo>
                    <a:lnTo>
                      <a:pt x="19008" y="9257"/>
                    </a:lnTo>
                    <a:lnTo>
                      <a:pt x="18792" y="8977"/>
                    </a:lnTo>
                    <a:lnTo>
                      <a:pt x="18576" y="8696"/>
                    </a:lnTo>
                    <a:lnTo>
                      <a:pt x="18144" y="8416"/>
                    </a:lnTo>
                    <a:lnTo>
                      <a:pt x="17928" y="8275"/>
                    </a:lnTo>
                    <a:lnTo>
                      <a:pt x="17928" y="7995"/>
                    </a:lnTo>
                    <a:lnTo>
                      <a:pt x="17712" y="7714"/>
                    </a:lnTo>
                    <a:lnTo>
                      <a:pt x="17280" y="7294"/>
                    </a:lnTo>
                    <a:lnTo>
                      <a:pt x="17280" y="7013"/>
                    </a:lnTo>
                    <a:lnTo>
                      <a:pt x="17496" y="6873"/>
                    </a:lnTo>
                    <a:lnTo>
                      <a:pt x="17928" y="6452"/>
                    </a:lnTo>
                    <a:lnTo>
                      <a:pt x="18144" y="6171"/>
                    </a:lnTo>
                    <a:lnTo>
                      <a:pt x="18576" y="5751"/>
                    </a:lnTo>
                    <a:lnTo>
                      <a:pt x="18792" y="5610"/>
                    </a:lnTo>
                    <a:lnTo>
                      <a:pt x="18792" y="5470"/>
                    </a:lnTo>
                    <a:lnTo>
                      <a:pt x="18792" y="5190"/>
                    </a:lnTo>
                    <a:lnTo>
                      <a:pt x="18360" y="5049"/>
                    </a:lnTo>
                    <a:lnTo>
                      <a:pt x="17928" y="4769"/>
                    </a:lnTo>
                    <a:lnTo>
                      <a:pt x="17712" y="4488"/>
                    </a:lnTo>
                    <a:lnTo>
                      <a:pt x="17064" y="4348"/>
                    </a:lnTo>
                    <a:lnTo>
                      <a:pt x="16632" y="4348"/>
                    </a:lnTo>
                    <a:lnTo>
                      <a:pt x="16200" y="4208"/>
                    </a:lnTo>
                    <a:lnTo>
                      <a:pt x="15984" y="4068"/>
                    </a:lnTo>
                    <a:lnTo>
                      <a:pt x="15768" y="3787"/>
                    </a:lnTo>
                    <a:lnTo>
                      <a:pt x="15768" y="3366"/>
                    </a:lnTo>
                    <a:lnTo>
                      <a:pt x="15768" y="3226"/>
                    </a:lnTo>
                    <a:lnTo>
                      <a:pt x="15984" y="3086"/>
                    </a:lnTo>
                    <a:lnTo>
                      <a:pt x="16200" y="2805"/>
                    </a:lnTo>
                    <a:lnTo>
                      <a:pt x="15984" y="2665"/>
                    </a:lnTo>
                    <a:lnTo>
                      <a:pt x="16200" y="2525"/>
                    </a:lnTo>
                    <a:lnTo>
                      <a:pt x="16416" y="2525"/>
                    </a:lnTo>
                    <a:lnTo>
                      <a:pt x="16848" y="2384"/>
                    </a:lnTo>
                    <a:lnTo>
                      <a:pt x="17064" y="2244"/>
                    </a:lnTo>
                    <a:lnTo>
                      <a:pt x="16632" y="2104"/>
                    </a:lnTo>
                    <a:lnTo>
                      <a:pt x="16632" y="1964"/>
                    </a:lnTo>
                    <a:lnTo>
                      <a:pt x="16632" y="1823"/>
                    </a:lnTo>
                    <a:lnTo>
                      <a:pt x="17064" y="1683"/>
                    </a:lnTo>
                    <a:lnTo>
                      <a:pt x="17280" y="1543"/>
                    </a:lnTo>
                    <a:lnTo>
                      <a:pt x="17496" y="1543"/>
                    </a:lnTo>
                    <a:lnTo>
                      <a:pt x="17496" y="1403"/>
                    </a:lnTo>
                    <a:lnTo>
                      <a:pt x="17496" y="1262"/>
                    </a:lnTo>
                    <a:lnTo>
                      <a:pt x="17280" y="982"/>
                    </a:lnTo>
                    <a:lnTo>
                      <a:pt x="17064" y="842"/>
                    </a:lnTo>
                    <a:lnTo>
                      <a:pt x="16848" y="701"/>
                    </a:lnTo>
                    <a:lnTo>
                      <a:pt x="16416" y="561"/>
                    </a:lnTo>
                    <a:lnTo>
                      <a:pt x="16200" y="561"/>
                    </a:lnTo>
                    <a:lnTo>
                      <a:pt x="15768" y="421"/>
                    </a:lnTo>
                    <a:lnTo>
                      <a:pt x="15552" y="281"/>
                    </a:lnTo>
                    <a:lnTo>
                      <a:pt x="15336" y="140"/>
                    </a:lnTo>
                    <a:lnTo>
                      <a:pt x="15120" y="0"/>
                    </a:lnTo>
                    <a:lnTo>
                      <a:pt x="14904" y="0"/>
                    </a:lnTo>
                    <a:lnTo>
                      <a:pt x="14472" y="0"/>
                    </a:lnTo>
                    <a:lnTo>
                      <a:pt x="14040" y="0"/>
                    </a:lnTo>
                    <a:lnTo>
                      <a:pt x="13608" y="140"/>
                    </a:lnTo>
                    <a:lnTo>
                      <a:pt x="13176" y="281"/>
                    </a:lnTo>
                    <a:lnTo>
                      <a:pt x="12744" y="281"/>
                    </a:lnTo>
                    <a:lnTo>
                      <a:pt x="12096" y="281"/>
                    </a:lnTo>
                    <a:lnTo>
                      <a:pt x="11664" y="281"/>
                    </a:lnTo>
                    <a:lnTo>
                      <a:pt x="11232" y="421"/>
                    </a:lnTo>
                    <a:lnTo>
                      <a:pt x="10800" y="561"/>
                    </a:lnTo>
                    <a:lnTo>
                      <a:pt x="10584" y="842"/>
                    </a:lnTo>
                    <a:lnTo>
                      <a:pt x="10368" y="1122"/>
                    </a:lnTo>
                    <a:lnTo>
                      <a:pt x="10368" y="1262"/>
                    </a:lnTo>
                    <a:lnTo>
                      <a:pt x="10368" y="1543"/>
                    </a:lnTo>
                    <a:lnTo>
                      <a:pt x="10368" y="1683"/>
                    </a:lnTo>
                    <a:lnTo>
                      <a:pt x="10368" y="1964"/>
                    </a:lnTo>
                    <a:lnTo>
                      <a:pt x="10368" y="2104"/>
                    </a:lnTo>
                    <a:lnTo>
                      <a:pt x="10368" y="2244"/>
                    </a:lnTo>
                    <a:lnTo>
                      <a:pt x="10368" y="2384"/>
                    </a:lnTo>
                    <a:lnTo>
                      <a:pt x="9720" y="2525"/>
                    </a:lnTo>
                    <a:lnTo>
                      <a:pt x="9288" y="2665"/>
                    </a:lnTo>
                    <a:lnTo>
                      <a:pt x="9072" y="2945"/>
                    </a:lnTo>
                    <a:lnTo>
                      <a:pt x="8640" y="3086"/>
                    </a:lnTo>
                    <a:lnTo>
                      <a:pt x="7992" y="3226"/>
                    </a:lnTo>
                    <a:lnTo>
                      <a:pt x="7560" y="3086"/>
                    </a:lnTo>
                    <a:lnTo>
                      <a:pt x="7560" y="2945"/>
                    </a:lnTo>
                    <a:lnTo>
                      <a:pt x="7128" y="2805"/>
                    </a:lnTo>
                    <a:lnTo>
                      <a:pt x="6912" y="2665"/>
                    </a:lnTo>
                    <a:lnTo>
                      <a:pt x="6480" y="2805"/>
                    </a:lnTo>
                    <a:lnTo>
                      <a:pt x="6264" y="2945"/>
                    </a:lnTo>
                    <a:lnTo>
                      <a:pt x="5832" y="3086"/>
                    </a:lnTo>
                    <a:lnTo>
                      <a:pt x="5616" y="3086"/>
                    </a:lnTo>
                    <a:lnTo>
                      <a:pt x="5184" y="3086"/>
                    </a:lnTo>
                    <a:lnTo>
                      <a:pt x="4752" y="3086"/>
                    </a:lnTo>
                    <a:lnTo>
                      <a:pt x="4104" y="2945"/>
                    </a:lnTo>
                    <a:lnTo>
                      <a:pt x="3672" y="2945"/>
                    </a:lnTo>
                    <a:lnTo>
                      <a:pt x="3456" y="2805"/>
                    </a:lnTo>
                    <a:lnTo>
                      <a:pt x="3456" y="2525"/>
                    </a:lnTo>
                    <a:lnTo>
                      <a:pt x="3024" y="2384"/>
                    </a:lnTo>
                    <a:lnTo>
                      <a:pt x="2592" y="2104"/>
                    </a:lnTo>
                    <a:lnTo>
                      <a:pt x="2376" y="1964"/>
                    </a:lnTo>
                    <a:lnTo>
                      <a:pt x="1728" y="1683"/>
                    </a:lnTo>
                    <a:lnTo>
                      <a:pt x="1296" y="1683"/>
                    </a:lnTo>
                    <a:lnTo>
                      <a:pt x="864" y="1823"/>
                    </a:lnTo>
                    <a:lnTo>
                      <a:pt x="864" y="1964"/>
                    </a:lnTo>
                    <a:lnTo>
                      <a:pt x="1080" y="2104"/>
                    </a:lnTo>
                    <a:lnTo>
                      <a:pt x="648" y="2104"/>
                    </a:lnTo>
                    <a:lnTo>
                      <a:pt x="432" y="2104"/>
                    </a:lnTo>
                    <a:lnTo>
                      <a:pt x="0" y="2104"/>
                    </a:lnTo>
                    <a:lnTo>
                      <a:pt x="0" y="2244"/>
                    </a:lnTo>
                    <a:lnTo>
                      <a:pt x="216" y="2384"/>
                    </a:lnTo>
                    <a:lnTo>
                      <a:pt x="432" y="2525"/>
                    </a:lnTo>
                    <a:lnTo>
                      <a:pt x="648" y="2525"/>
                    </a:lnTo>
                    <a:lnTo>
                      <a:pt x="1080" y="2805"/>
                    </a:lnTo>
                    <a:lnTo>
                      <a:pt x="1728" y="3086"/>
                    </a:lnTo>
                    <a:lnTo>
                      <a:pt x="2160" y="3226"/>
                    </a:lnTo>
                    <a:lnTo>
                      <a:pt x="2808" y="3506"/>
                    </a:lnTo>
                    <a:lnTo>
                      <a:pt x="3456" y="3506"/>
                    </a:lnTo>
                    <a:lnTo>
                      <a:pt x="4104" y="3647"/>
                    </a:lnTo>
                    <a:lnTo>
                      <a:pt x="4752" y="3927"/>
                    </a:lnTo>
                    <a:lnTo>
                      <a:pt x="5184" y="4208"/>
                    </a:lnTo>
                    <a:lnTo>
                      <a:pt x="5616" y="4488"/>
                    </a:lnTo>
                    <a:lnTo>
                      <a:pt x="5832" y="4769"/>
                    </a:lnTo>
                    <a:lnTo>
                      <a:pt x="6048" y="4909"/>
                    </a:lnTo>
                    <a:lnTo>
                      <a:pt x="5832" y="5049"/>
                    </a:lnTo>
                    <a:lnTo>
                      <a:pt x="5832" y="5330"/>
                    </a:lnTo>
                    <a:lnTo>
                      <a:pt x="5832" y="5610"/>
                    </a:lnTo>
                    <a:lnTo>
                      <a:pt x="5832" y="5891"/>
                    </a:lnTo>
                    <a:lnTo>
                      <a:pt x="6048" y="5891"/>
                    </a:lnTo>
                    <a:lnTo>
                      <a:pt x="6048" y="6171"/>
                    </a:lnTo>
                    <a:lnTo>
                      <a:pt x="6048" y="6312"/>
                    </a:lnTo>
                    <a:lnTo>
                      <a:pt x="5832" y="6452"/>
                    </a:lnTo>
                    <a:lnTo>
                      <a:pt x="5832" y="6732"/>
                    </a:lnTo>
                    <a:lnTo>
                      <a:pt x="6264" y="7013"/>
                    </a:lnTo>
                    <a:lnTo>
                      <a:pt x="6480" y="7294"/>
                    </a:lnTo>
                    <a:lnTo>
                      <a:pt x="6696" y="7434"/>
                    </a:lnTo>
                    <a:lnTo>
                      <a:pt x="6696" y="7714"/>
                    </a:lnTo>
                    <a:lnTo>
                      <a:pt x="6696" y="7855"/>
                    </a:lnTo>
                    <a:lnTo>
                      <a:pt x="6264" y="7995"/>
                    </a:lnTo>
                    <a:lnTo>
                      <a:pt x="6264" y="8275"/>
                    </a:lnTo>
                    <a:lnTo>
                      <a:pt x="6264" y="8696"/>
                    </a:lnTo>
                    <a:lnTo>
                      <a:pt x="6696" y="8977"/>
                    </a:lnTo>
                    <a:lnTo>
                      <a:pt x="6912" y="9117"/>
                    </a:lnTo>
                    <a:lnTo>
                      <a:pt x="6912" y="9257"/>
                    </a:lnTo>
                    <a:lnTo>
                      <a:pt x="7128" y="9257"/>
                    </a:lnTo>
                    <a:lnTo>
                      <a:pt x="7344" y="9397"/>
                    </a:lnTo>
                    <a:lnTo>
                      <a:pt x="7776" y="9538"/>
                    </a:lnTo>
                    <a:lnTo>
                      <a:pt x="7776" y="9397"/>
                    </a:lnTo>
                    <a:lnTo>
                      <a:pt x="7992" y="9538"/>
                    </a:lnTo>
                    <a:lnTo>
                      <a:pt x="8208" y="9678"/>
                    </a:lnTo>
                    <a:lnTo>
                      <a:pt x="8424" y="9818"/>
                    </a:lnTo>
                    <a:lnTo>
                      <a:pt x="8640" y="9818"/>
                    </a:lnTo>
                    <a:lnTo>
                      <a:pt x="9072" y="9958"/>
                    </a:lnTo>
                    <a:lnTo>
                      <a:pt x="9072" y="10099"/>
                    </a:lnTo>
                    <a:lnTo>
                      <a:pt x="9288" y="10239"/>
                    </a:lnTo>
                    <a:lnTo>
                      <a:pt x="9504" y="10379"/>
                    </a:lnTo>
                    <a:lnTo>
                      <a:pt x="9504" y="10519"/>
                    </a:lnTo>
                    <a:lnTo>
                      <a:pt x="9504" y="10660"/>
                    </a:lnTo>
                    <a:lnTo>
                      <a:pt x="9504" y="10800"/>
                    </a:lnTo>
                    <a:lnTo>
                      <a:pt x="9504" y="10940"/>
                    </a:lnTo>
                    <a:lnTo>
                      <a:pt x="9504" y="11081"/>
                    </a:lnTo>
                    <a:lnTo>
                      <a:pt x="9720" y="11221"/>
                    </a:lnTo>
                    <a:lnTo>
                      <a:pt x="9504" y="11221"/>
                    </a:lnTo>
                    <a:lnTo>
                      <a:pt x="9288" y="11361"/>
                    </a:lnTo>
                    <a:lnTo>
                      <a:pt x="9504" y="11501"/>
                    </a:lnTo>
                    <a:lnTo>
                      <a:pt x="9072" y="11361"/>
                    </a:lnTo>
                    <a:lnTo>
                      <a:pt x="8640" y="11501"/>
                    </a:lnTo>
                    <a:lnTo>
                      <a:pt x="8424" y="11501"/>
                    </a:lnTo>
                    <a:lnTo>
                      <a:pt x="7992" y="11501"/>
                    </a:lnTo>
                    <a:lnTo>
                      <a:pt x="7992" y="11782"/>
                    </a:lnTo>
                    <a:lnTo>
                      <a:pt x="7776" y="12203"/>
                    </a:lnTo>
                    <a:lnTo>
                      <a:pt x="7344" y="12343"/>
                    </a:lnTo>
                    <a:lnTo>
                      <a:pt x="6912" y="12623"/>
                    </a:lnTo>
                    <a:lnTo>
                      <a:pt x="6480" y="12764"/>
                    </a:lnTo>
                    <a:lnTo>
                      <a:pt x="6048" y="13044"/>
                    </a:lnTo>
                    <a:lnTo>
                      <a:pt x="5616" y="13184"/>
                    </a:lnTo>
                    <a:lnTo>
                      <a:pt x="5400" y="13465"/>
                    </a:lnTo>
                    <a:lnTo>
                      <a:pt x="5184" y="13605"/>
                    </a:lnTo>
                    <a:lnTo>
                      <a:pt x="4752" y="13886"/>
                    </a:lnTo>
                    <a:lnTo>
                      <a:pt x="4536" y="14166"/>
                    </a:lnTo>
                    <a:lnTo>
                      <a:pt x="4320" y="14306"/>
                    </a:lnTo>
                    <a:lnTo>
                      <a:pt x="3888" y="14447"/>
                    </a:lnTo>
                    <a:lnTo>
                      <a:pt x="3672" y="14587"/>
                    </a:lnTo>
                    <a:lnTo>
                      <a:pt x="3456" y="14727"/>
                    </a:lnTo>
                    <a:lnTo>
                      <a:pt x="3240" y="14868"/>
                    </a:lnTo>
                    <a:lnTo>
                      <a:pt x="2808" y="14868"/>
                    </a:lnTo>
                    <a:lnTo>
                      <a:pt x="2592" y="14868"/>
                    </a:lnTo>
                    <a:lnTo>
                      <a:pt x="2160" y="14868"/>
                    </a:lnTo>
                    <a:lnTo>
                      <a:pt x="2160" y="15008"/>
                    </a:lnTo>
                    <a:lnTo>
                      <a:pt x="1944" y="15008"/>
                    </a:lnTo>
                    <a:lnTo>
                      <a:pt x="2376" y="15148"/>
                    </a:lnTo>
                    <a:lnTo>
                      <a:pt x="2160" y="15288"/>
                    </a:lnTo>
                    <a:lnTo>
                      <a:pt x="1512" y="15288"/>
                    </a:lnTo>
                    <a:lnTo>
                      <a:pt x="1512" y="15429"/>
                    </a:lnTo>
                    <a:lnTo>
                      <a:pt x="1512" y="15569"/>
                    </a:lnTo>
                    <a:lnTo>
                      <a:pt x="1080" y="15569"/>
                    </a:lnTo>
                    <a:lnTo>
                      <a:pt x="864" y="15709"/>
                    </a:lnTo>
                    <a:lnTo>
                      <a:pt x="864" y="15849"/>
                    </a:lnTo>
                    <a:lnTo>
                      <a:pt x="648" y="15990"/>
                    </a:lnTo>
                    <a:lnTo>
                      <a:pt x="864" y="16130"/>
                    </a:lnTo>
                    <a:lnTo>
                      <a:pt x="864" y="16410"/>
                    </a:lnTo>
                    <a:lnTo>
                      <a:pt x="1080" y="16551"/>
                    </a:lnTo>
                    <a:lnTo>
                      <a:pt x="1080" y="16831"/>
                    </a:lnTo>
                    <a:lnTo>
                      <a:pt x="1080" y="16971"/>
                    </a:lnTo>
                    <a:lnTo>
                      <a:pt x="1080" y="17252"/>
                    </a:lnTo>
                    <a:lnTo>
                      <a:pt x="1296" y="17392"/>
                    </a:lnTo>
                    <a:lnTo>
                      <a:pt x="1512" y="17532"/>
                    </a:lnTo>
                    <a:lnTo>
                      <a:pt x="1512" y="17673"/>
                    </a:lnTo>
                    <a:lnTo>
                      <a:pt x="1512" y="17813"/>
                    </a:lnTo>
                    <a:lnTo>
                      <a:pt x="1728" y="17953"/>
                    </a:lnTo>
                    <a:lnTo>
                      <a:pt x="1728" y="18094"/>
                    </a:lnTo>
                    <a:lnTo>
                      <a:pt x="1944" y="18234"/>
                    </a:lnTo>
                    <a:lnTo>
                      <a:pt x="1728" y="18234"/>
                    </a:lnTo>
                    <a:lnTo>
                      <a:pt x="1512" y="18234"/>
                    </a:lnTo>
                    <a:lnTo>
                      <a:pt x="1512" y="18374"/>
                    </a:lnTo>
                    <a:lnTo>
                      <a:pt x="1512" y="18514"/>
                    </a:lnTo>
                    <a:lnTo>
                      <a:pt x="1512" y="18655"/>
                    </a:lnTo>
                    <a:lnTo>
                      <a:pt x="1512" y="18795"/>
                    </a:lnTo>
                    <a:lnTo>
                      <a:pt x="1512" y="18935"/>
                    </a:lnTo>
                    <a:lnTo>
                      <a:pt x="1512" y="19075"/>
                    </a:lnTo>
                    <a:lnTo>
                      <a:pt x="1296" y="19075"/>
                    </a:lnTo>
                    <a:lnTo>
                      <a:pt x="1080" y="19356"/>
                    </a:lnTo>
                    <a:lnTo>
                      <a:pt x="1296" y="19356"/>
                    </a:lnTo>
                    <a:lnTo>
                      <a:pt x="1296" y="19496"/>
                    </a:lnTo>
                    <a:lnTo>
                      <a:pt x="1296" y="19636"/>
                    </a:lnTo>
                    <a:lnTo>
                      <a:pt x="1512" y="19777"/>
                    </a:lnTo>
                    <a:lnTo>
                      <a:pt x="1296" y="19917"/>
                    </a:lnTo>
                    <a:lnTo>
                      <a:pt x="1944" y="20057"/>
                    </a:lnTo>
                    <a:lnTo>
                      <a:pt x="2160" y="20057"/>
                    </a:lnTo>
                    <a:lnTo>
                      <a:pt x="2376" y="20057"/>
                    </a:lnTo>
                    <a:lnTo>
                      <a:pt x="2592" y="20197"/>
                    </a:lnTo>
                    <a:lnTo>
                      <a:pt x="2808" y="20338"/>
                    </a:lnTo>
                    <a:lnTo>
                      <a:pt x="3456" y="20338"/>
                    </a:lnTo>
                    <a:lnTo>
                      <a:pt x="3672" y="20478"/>
                    </a:lnTo>
                    <a:lnTo>
                      <a:pt x="3456" y="20618"/>
                    </a:lnTo>
                    <a:lnTo>
                      <a:pt x="3672" y="20618"/>
                    </a:lnTo>
                    <a:lnTo>
                      <a:pt x="3888" y="20758"/>
                    </a:lnTo>
                    <a:lnTo>
                      <a:pt x="4320" y="20618"/>
                    </a:lnTo>
                    <a:lnTo>
                      <a:pt x="4320" y="20899"/>
                    </a:lnTo>
                    <a:lnTo>
                      <a:pt x="4536" y="21039"/>
                    </a:lnTo>
                    <a:lnTo>
                      <a:pt x="4752" y="21179"/>
                    </a:lnTo>
                    <a:lnTo>
                      <a:pt x="4752" y="21319"/>
                    </a:lnTo>
                    <a:lnTo>
                      <a:pt x="4968" y="21319"/>
                    </a:lnTo>
                    <a:lnTo>
                      <a:pt x="4752" y="21460"/>
                    </a:lnTo>
                    <a:lnTo>
                      <a:pt x="4536" y="21600"/>
                    </a:lnTo>
                    <a:lnTo>
                      <a:pt x="4752" y="21600"/>
                    </a:lnTo>
                    <a:lnTo>
                      <a:pt x="4968" y="21460"/>
                    </a:lnTo>
                    <a:lnTo>
                      <a:pt x="5184" y="21319"/>
                    </a:lnTo>
                    <a:lnTo>
                      <a:pt x="5400" y="21039"/>
                    </a:lnTo>
                    <a:lnTo>
                      <a:pt x="5616" y="21179"/>
                    </a:lnTo>
                    <a:lnTo>
                      <a:pt x="5616" y="21319"/>
                    </a:lnTo>
                    <a:lnTo>
                      <a:pt x="6048" y="21319"/>
                    </a:lnTo>
                    <a:lnTo>
                      <a:pt x="6480" y="21179"/>
                    </a:lnTo>
                    <a:lnTo>
                      <a:pt x="6912" y="21179"/>
                    </a:lnTo>
                    <a:lnTo>
                      <a:pt x="7128" y="21039"/>
                    </a:lnTo>
                    <a:lnTo>
                      <a:pt x="7344" y="21179"/>
                    </a:lnTo>
                    <a:lnTo>
                      <a:pt x="7560" y="21039"/>
                    </a:lnTo>
                    <a:lnTo>
                      <a:pt x="7776" y="20899"/>
                    </a:lnTo>
                    <a:lnTo>
                      <a:pt x="7992" y="20899"/>
                    </a:lnTo>
                    <a:lnTo>
                      <a:pt x="8208" y="20899"/>
                    </a:lnTo>
                    <a:lnTo>
                      <a:pt x="8640" y="20899"/>
                    </a:lnTo>
                    <a:lnTo>
                      <a:pt x="8856" y="20758"/>
                    </a:lnTo>
                    <a:lnTo>
                      <a:pt x="9072" y="20758"/>
                    </a:lnTo>
                    <a:lnTo>
                      <a:pt x="9504" y="20758"/>
                    </a:lnTo>
                    <a:lnTo>
                      <a:pt x="9504" y="20618"/>
                    </a:lnTo>
                    <a:lnTo>
                      <a:pt x="9720" y="20478"/>
                    </a:lnTo>
                    <a:lnTo>
                      <a:pt x="9936" y="20618"/>
                    </a:lnTo>
                    <a:lnTo>
                      <a:pt x="10152" y="20618"/>
                    </a:lnTo>
                    <a:lnTo>
                      <a:pt x="10368" y="20618"/>
                    </a:lnTo>
                    <a:lnTo>
                      <a:pt x="10584" y="20478"/>
                    </a:lnTo>
                    <a:lnTo>
                      <a:pt x="10368" y="20338"/>
                    </a:lnTo>
                    <a:lnTo>
                      <a:pt x="10584" y="20338"/>
                    </a:lnTo>
                    <a:lnTo>
                      <a:pt x="10800" y="20478"/>
                    </a:lnTo>
                    <a:lnTo>
                      <a:pt x="11016" y="20478"/>
                    </a:lnTo>
                    <a:lnTo>
                      <a:pt x="11232" y="20338"/>
                    </a:lnTo>
                    <a:lnTo>
                      <a:pt x="11664" y="20338"/>
                    </a:lnTo>
                    <a:lnTo>
                      <a:pt x="11880" y="20338"/>
                    </a:lnTo>
                    <a:lnTo>
                      <a:pt x="12312" y="20197"/>
                    </a:lnTo>
                    <a:lnTo>
                      <a:pt x="12744" y="20197"/>
                    </a:lnTo>
                    <a:lnTo>
                      <a:pt x="13176" y="20197"/>
                    </a:lnTo>
                    <a:lnTo>
                      <a:pt x="13392" y="20197"/>
                    </a:lnTo>
                    <a:lnTo>
                      <a:pt x="13824" y="20197"/>
                    </a:lnTo>
                    <a:lnTo>
                      <a:pt x="14040" y="20057"/>
                    </a:lnTo>
                    <a:lnTo>
                      <a:pt x="14040" y="20197"/>
                    </a:lnTo>
                    <a:lnTo>
                      <a:pt x="14688" y="19917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>
                <a:off x="0" y="573115"/>
                <a:ext cx="14439" cy="196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0" y="4320"/>
                    </a:moveTo>
                    <a:lnTo>
                      <a:pt x="21600" y="4320"/>
                    </a:lnTo>
                    <a:lnTo>
                      <a:pt x="21600" y="8640"/>
                    </a:lnTo>
                    <a:lnTo>
                      <a:pt x="16200" y="12960"/>
                    </a:lnTo>
                    <a:lnTo>
                      <a:pt x="10800" y="12960"/>
                    </a:lnTo>
                    <a:lnTo>
                      <a:pt x="16200" y="17280"/>
                    </a:lnTo>
                    <a:lnTo>
                      <a:pt x="21600" y="17280"/>
                    </a:lnTo>
                    <a:lnTo>
                      <a:pt x="16200" y="21600"/>
                    </a:lnTo>
                    <a:lnTo>
                      <a:pt x="10800" y="17280"/>
                    </a:lnTo>
                    <a:lnTo>
                      <a:pt x="5400" y="17280"/>
                    </a:lnTo>
                    <a:lnTo>
                      <a:pt x="0" y="17280"/>
                    </a:lnTo>
                    <a:lnTo>
                      <a:pt x="0" y="12960"/>
                    </a:lnTo>
                    <a:lnTo>
                      <a:pt x="0" y="8640"/>
                    </a:lnTo>
                    <a:lnTo>
                      <a:pt x="5400" y="8640"/>
                    </a:lnTo>
                    <a:lnTo>
                      <a:pt x="5400" y="4320"/>
                    </a:lnTo>
                    <a:lnTo>
                      <a:pt x="0" y="0"/>
                    </a:lnTo>
                    <a:lnTo>
                      <a:pt x="5400" y="0"/>
                    </a:lnTo>
                    <a:lnTo>
                      <a:pt x="10800" y="0"/>
                    </a:lnTo>
                    <a:lnTo>
                      <a:pt x="16200" y="0"/>
                    </a:lnTo>
                    <a:lnTo>
                      <a:pt x="16200" y="432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157" name="Group 157"/>
            <p:cNvGrpSpPr/>
            <p:nvPr/>
          </p:nvGrpSpPr>
          <p:grpSpPr>
            <a:xfrm>
              <a:off x="6946585" y="3746662"/>
              <a:ext cx="461096" cy="442932"/>
              <a:chOff x="0" y="0"/>
              <a:chExt cx="461095" cy="442931"/>
            </a:xfrm>
          </p:grpSpPr>
          <p:sp>
            <p:nvSpPr>
              <p:cNvPr id="155" name="Shape 155"/>
              <p:cNvSpPr/>
              <p:nvPr/>
            </p:nvSpPr>
            <p:spPr>
              <a:xfrm>
                <a:off x="0" y="0"/>
                <a:ext cx="412110" cy="399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85" y="18000"/>
                    </a:moveTo>
                    <a:lnTo>
                      <a:pt x="20685" y="17788"/>
                    </a:lnTo>
                    <a:lnTo>
                      <a:pt x="20685" y="17576"/>
                    </a:lnTo>
                    <a:lnTo>
                      <a:pt x="20685" y="17365"/>
                    </a:lnTo>
                    <a:lnTo>
                      <a:pt x="20502" y="17365"/>
                    </a:lnTo>
                    <a:lnTo>
                      <a:pt x="20136" y="17365"/>
                    </a:lnTo>
                    <a:lnTo>
                      <a:pt x="19953" y="17153"/>
                    </a:lnTo>
                    <a:lnTo>
                      <a:pt x="19769" y="16941"/>
                    </a:lnTo>
                    <a:lnTo>
                      <a:pt x="19586" y="16518"/>
                    </a:lnTo>
                    <a:lnTo>
                      <a:pt x="19586" y="16306"/>
                    </a:lnTo>
                    <a:lnTo>
                      <a:pt x="19586" y="15882"/>
                    </a:lnTo>
                    <a:lnTo>
                      <a:pt x="19586" y="15671"/>
                    </a:lnTo>
                    <a:lnTo>
                      <a:pt x="19403" y="15671"/>
                    </a:lnTo>
                    <a:lnTo>
                      <a:pt x="19403" y="15459"/>
                    </a:lnTo>
                    <a:lnTo>
                      <a:pt x="19220" y="15247"/>
                    </a:lnTo>
                    <a:lnTo>
                      <a:pt x="19403" y="15035"/>
                    </a:lnTo>
                    <a:lnTo>
                      <a:pt x="19586" y="14824"/>
                    </a:lnTo>
                    <a:lnTo>
                      <a:pt x="19769" y="14824"/>
                    </a:lnTo>
                    <a:lnTo>
                      <a:pt x="19953" y="14612"/>
                    </a:lnTo>
                    <a:lnTo>
                      <a:pt x="19769" y="14400"/>
                    </a:lnTo>
                    <a:lnTo>
                      <a:pt x="19586" y="14188"/>
                    </a:lnTo>
                    <a:lnTo>
                      <a:pt x="19586" y="13765"/>
                    </a:lnTo>
                    <a:lnTo>
                      <a:pt x="19403" y="13553"/>
                    </a:lnTo>
                    <a:lnTo>
                      <a:pt x="19403" y="13341"/>
                    </a:lnTo>
                    <a:lnTo>
                      <a:pt x="19403" y="13129"/>
                    </a:lnTo>
                    <a:lnTo>
                      <a:pt x="19586" y="13129"/>
                    </a:lnTo>
                    <a:lnTo>
                      <a:pt x="19769" y="13129"/>
                    </a:lnTo>
                    <a:lnTo>
                      <a:pt x="19769" y="12918"/>
                    </a:lnTo>
                    <a:lnTo>
                      <a:pt x="19586" y="12918"/>
                    </a:lnTo>
                    <a:lnTo>
                      <a:pt x="19403" y="12706"/>
                    </a:lnTo>
                    <a:lnTo>
                      <a:pt x="19403" y="12494"/>
                    </a:lnTo>
                    <a:lnTo>
                      <a:pt x="19403" y="12071"/>
                    </a:lnTo>
                    <a:lnTo>
                      <a:pt x="19403" y="11859"/>
                    </a:lnTo>
                    <a:lnTo>
                      <a:pt x="19220" y="11859"/>
                    </a:lnTo>
                    <a:lnTo>
                      <a:pt x="19037" y="11859"/>
                    </a:lnTo>
                    <a:lnTo>
                      <a:pt x="18671" y="11859"/>
                    </a:lnTo>
                    <a:lnTo>
                      <a:pt x="18488" y="12071"/>
                    </a:lnTo>
                    <a:lnTo>
                      <a:pt x="18305" y="12494"/>
                    </a:lnTo>
                    <a:lnTo>
                      <a:pt x="18122" y="12494"/>
                    </a:lnTo>
                    <a:lnTo>
                      <a:pt x="18122" y="12071"/>
                    </a:lnTo>
                    <a:lnTo>
                      <a:pt x="18122" y="11859"/>
                    </a:lnTo>
                    <a:lnTo>
                      <a:pt x="18122" y="11647"/>
                    </a:lnTo>
                    <a:lnTo>
                      <a:pt x="18305" y="11435"/>
                    </a:lnTo>
                    <a:lnTo>
                      <a:pt x="18305" y="11224"/>
                    </a:lnTo>
                    <a:lnTo>
                      <a:pt x="18488" y="11012"/>
                    </a:lnTo>
                    <a:lnTo>
                      <a:pt x="18671" y="11012"/>
                    </a:lnTo>
                    <a:lnTo>
                      <a:pt x="18671" y="10800"/>
                    </a:lnTo>
                    <a:lnTo>
                      <a:pt x="18854" y="10588"/>
                    </a:lnTo>
                    <a:lnTo>
                      <a:pt x="19037" y="10376"/>
                    </a:lnTo>
                    <a:lnTo>
                      <a:pt x="19220" y="10165"/>
                    </a:lnTo>
                    <a:lnTo>
                      <a:pt x="19403" y="9741"/>
                    </a:lnTo>
                    <a:lnTo>
                      <a:pt x="19586" y="9529"/>
                    </a:lnTo>
                    <a:lnTo>
                      <a:pt x="19769" y="9529"/>
                    </a:lnTo>
                    <a:lnTo>
                      <a:pt x="19586" y="9318"/>
                    </a:lnTo>
                    <a:lnTo>
                      <a:pt x="19769" y="9106"/>
                    </a:lnTo>
                    <a:lnTo>
                      <a:pt x="19953" y="9106"/>
                    </a:lnTo>
                    <a:lnTo>
                      <a:pt x="20319" y="9106"/>
                    </a:lnTo>
                    <a:lnTo>
                      <a:pt x="20502" y="9106"/>
                    </a:lnTo>
                    <a:lnTo>
                      <a:pt x="20685" y="8894"/>
                    </a:lnTo>
                    <a:lnTo>
                      <a:pt x="20502" y="8471"/>
                    </a:lnTo>
                    <a:lnTo>
                      <a:pt x="20502" y="8047"/>
                    </a:lnTo>
                    <a:lnTo>
                      <a:pt x="20685" y="7624"/>
                    </a:lnTo>
                    <a:lnTo>
                      <a:pt x="20685" y="7412"/>
                    </a:lnTo>
                    <a:lnTo>
                      <a:pt x="20868" y="6988"/>
                    </a:lnTo>
                    <a:lnTo>
                      <a:pt x="20868" y="6565"/>
                    </a:lnTo>
                    <a:lnTo>
                      <a:pt x="21234" y="6141"/>
                    </a:lnTo>
                    <a:lnTo>
                      <a:pt x="21417" y="5929"/>
                    </a:lnTo>
                    <a:lnTo>
                      <a:pt x="21600" y="5506"/>
                    </a:lnTo>
                    <a:lnTo>
                      <a:pt x="21051" y="5294"/>
                    </a:lnTo>
                    <a:lnTo>
                      <a:pt x="20685" y="5082"/>
                    </a:lnTo>
                    <a:lnTo>
                      <a:pt x="20319" y="5082"/>
                    </a:lnTo>
                    <a:lnTo>
                      <a:pt x="19953" y="4871"/>
                    </a:lnTo>
                    <a:lnTo>
                      <a:pt x="19586" y="4871"/>
                    </a:lnTo>
                    <a:lnTo>
                      <a:pt x="19220" y="4871"/>
                    </a:lnTo>
                    <a:lnTo>
                      <a:pt x="19037" y="4659"/>
                    </a:lnTo>
                    <a:lnTo>
                      <a:pt x="18854" y="4447"/>
                    </a:lnTo>
                    <a:lnTo>
                      <a:pt x="18671" y="4235"/>
                    </a:lnTo>
                    <a:lnTo>
                      <a:pt x="18488" y="4024"/>
                    </a:lnTo>
                    <a:lnTo>
                      <a:pt x="18305" y="4024"/>
                    </a:lnTo>
                    <a:lnTo>
                      <a:pt x="18122" y="4024"/>
                    </a:lnTo>
                    <a:lnTo>
                      <a:pt x="17573" y="3812"/>
                    </a:lnTo>
                    <a:lnTo>
                      <a:pt x="17390" y="4024"/>
                    </a:lnTo>
                    <a:lnTo>
                      <a:pt x="17024" y="3812"/>
                    </a:lnTo>
                    <a:lnTo>
                      <a:pt x="16841" y="3600"/>
                    </a:lnTo>
                    <a:lnTo>
                      <a:pt x="16475" y="3600"/>
                    </a:lnTo>
                    <a:lnTo>
                      <a:pt x="16475" y="3388"/>
                    </a:lnTo>
                    <a:lnTo>
                      <a:pt x="16292" y="3176"/>
                    </a:lnTo>
                    <a:lnTo>
                      <a:pt x="16292" y="2753"/>
                    </a:lnTo>
                    <a:lnTo>
                      <a:pt x="16292" y="2541"/>
                    </a:lnTo>
                    <a:lnTo>
                      <a:pt x="16108" y="2541"/>
                    </a:lnTo>
                    <a:lnTo>
                      <a:pt x="15925" y="2753"/>
                    </a:lnTo>
                    <a:lnTo>
                      <a:pt x="15742" y="2965"/>
                    </a:lnTo>
                    <a:lnTo>
                      <a:pt x="15559" y="2965"/>
                    </a:lnTo>
                    <a:lnTo>
                      <a:pt x="15193" y="2965"/>
                    </a:lnTo>
                    <a:lnTo>
                      <a:pt x="15193" y="2329"/>
                    </a:lnTo>
                    <a:lnTo>
                      <a:pt x="15010" y="2118"/>
                    </a:lnTo>
                    <a:lnTo>
                      <a:pt x="14827" y="1906"/>
                    </a:lnTo>
                    <a:lnTo>
                      <a:pt x="14461" y="1906"/>
                    </a:lnTo>
                    <a:lnTo>
                      <a:pt x="14278" y="1694"/>
                    </a:lnTo>
                    <a:lnTo>
                      <a:pt x="14095" y="1694"/>
                    </a:lnTo>
                    <a:lnTo>
                      <a:pt x="13729" y="1482"/>
                    </a:lnTo>
                    <a:lnTo>
                      <a:pt x="13546" y="1271"/>
                    </a:lnTo>
                    <a:lnTo>
                      <a:pt x="13546" y="1059"/>
                    </a:lnTo>
                    <a:lnTo>
                      <a:pt x="13180" y="1059"/>
                    </a:lnTo>
                    <a:lnTo>
                      <a:pt x="12814" y="847"/>
                    </a:lnTo>
                    <a:lnTo>
                      <a:pt x="12631" y="635"/>
                    </a:lnTo>
                    <a:lnTo>
                      <a:pt x="12631" y="212"/>
                    </a:lnTo>
                    <a:lnTo>
                      <a:pt x="12631" y="0"/>
                    </a:lnTo>
                    <a:lnTo>
                      <a:pt x="12447" y="212"/>
                    </a:lnTo>
                    <a:lnTo>
                      <a:pt x="12264" y="212"/>
                    </a:lnTo>
                    <a:lnTo>
                      <a:pt x="11898" y="212"/>
                    </a:lnTo>
                    <a:lnTo>
                      <a:pt x="11532" y="424"/>
                    </a:lnTo>
                    <a:lnTo>
                      <a:pt x="10983" y="635"/>
                    </a:lnTo>
                    <a:lnTo>
                      <a:pt x="10800" y="1059"/>
                    </a:lnTo>
                    <a:lnTo>
                      <a:pt x="10800" y="1694"/>
                    </a:lnTo>
                    <a:lnTo>
                      <a:pt x="10800" y="2118"/>
                    </a:lnTo>
                    <a:lnTo>
                      <a:pt x="10800" y="2329"/>
                    </a:lnTo>
                    <a:lnTo>
                      <a:pt x="10434" y="2753"/>
                    </a:lnTo>
                    <a:lnTo>
                      <a:pt x="10068" y="2965"/>
                    </a:lnTo>
                    <a:lnTo>
                      <a:pt x="9519" y="3176"/>
                    </a:lnTo>
                    <a:lnTo>
                      <a:pt x="8969" y="3388"/>
                    </a:lnTo>
                    <a:lnTo>
                      <a:pt x="8603" y="3600"/>
                    </a:lnTo>
                    <a:lnTo>
                      <a:pt x="8420" y="4024"/>
                    </a:lnTo>
                    <a:lnTo>
                      <a:pt x="8420" y="4235"/>
                    </a:lnTo>
                    <a:lnTo>
                      <a:pt x="8786" y="4235"/>
                    </a:lnTo>
                    <a:lnTo>
                      <a:pt x="8969" y="4235"/>
                    </a:lnTo>
                    <a:lnTo>
                      <a:pt x="8969" y="4447"/>
                    </a:lnTo>
                    <a:lnTo>
                      <a:pt x="8786" y="4447"/>
                    </a:lnTo>
                    <a:lnTo>
                      <a:pt x="8420" y="4447"/>
                    </a:lnTo>
                    <a:lnTo>
                      <a:pt x="8054" y="4659"/>
                    </a:lnTo>
                    <a:lnTo>
                      <a:pt x="7688" y="4659"/>
                    </a:lnTo>
                    <a:lnTo>
                      <a:pt x="7505" y="4659"/>
                    </a:lnTo>
                    <a:lnTo>
                      <a:pt x="6956" y="4659"/>
                    </a:lnTo>
                    <a:lnTo>
                      <a:pt x="6590" y="4447"/>
                    </a:lnTo>
                    <a:lnTo>
                      <a:pt x="6407" y="4447"/>
                    </a:lnTo>
                    <a:lnTo>
                      <a:pt x="6224" y="4235"/>
                    </a:lnTo>
                    <a:lnTo>
                      <a:pt x="6041" y="4024"/>
                    </a:lnTo>
                    <a:lnTo>
                      <a:pt x="6041" y="3812"/>
                    </a:lnTo>
                    <a:lnTo>
                      <a:pt x="5858" y="3812"/>
                    </a:lnTo>
                    <a:lnTo>
                      <a:pt x="5675" y="3812"/>
                    </a:lnTo>
                    <a:lnTo>
                      <a:pt x="5308" y="3812"/>
                    </a:lnTo>
                    <a:lnTo>
                      <a:pt x="4942" y="3600"/>
                    </a:lnTo>
                    <a:lnTo>
                      <a:pt x="4942" y="4024"/>
                    </a:lnTo>
                    <a:lnTo>
                      <a:pt x="4942" y="4235"/>
                    </a:lnTo>
                    <a:lnTo>
                      <a:pt x="5125" y="4659"/>
                    </a:lnTo>
                    <a:lnTo>
                      <a:pt x="5308" y="4659"/>
                    </a:lnTo>
                    <a:lnTo>
                      <a:pt x="5308" y="5082"/>
                    </a:lnTo>
                    <a:lnTo>
                      <a:pt x="5492" y="5506"/>
                    </a:lnTo>
                    <a:lnTo>
                      <a:pt x="5492" y="5718"/>
                    </a:lnTo>
                    <a:lnTo>
                      <a:pt x="5492" y="6141"/>
                    </a:lnTo>
                    <a:lnTo>
                      <a:pt x="5675" y="6353"/>
                    </a:lnTo>
                    <a:lnTo>
                      <a:pt x="5308" y="6353"/>
                    </a:lnTo>
                    <a:lnTo>
                      <a:pt x="5125" y="6353"/>
                    </a:lnTo>
                    <a:lnTo>
                      <a:pt x="4942" y="6353"/>
                    </a:lnTo>
                    <a:lnTo>
                      <a:pt x="4759" y="6353"/>
                    </a:lnTo>
                    <a:lnTo>
                      <a:pt x="4576" y="6353"/>
                    </a:lnTo>
                    <a:lnTo>
                      <a:pt x="4393" y="6353"/>
                    </a:lnTo>
                    <a:lnTo>
                      <a:pt x="4210" y="6353"/>
                    </a:lnTo>
                    <a:lnTo>
                      <a:pt x="4027" y="6353"/>
                    </a:lnTo>
                    <a:lnTo>
                      <a:pt x="3661" y="6565"/>
                    </a:lnTo>
                    <a:lnTo>
                      <a:pt x="3478" y="6353"/>
                    </a:lnTo>
                    <a:lnTo>
                      <a:pt x="3112" y="6141"/>
                    </a:lnTo>
                    <a:lnTo>
                      <a:pt x="2929" y="5929"/>
                    </a:lnTo>
                    <a:lnTo>
                      <a:pt x="2563" y="5929"/>
                    </a:lnTo>
                    <a:lnTo>
                      <a:pt x="2380" y="5929"/>
                    </a:lnTo>
                    <a:lnTo>
                      <a:pt x="2197" y="5929"/>
                    </a:lnTo>
                    <a:lnTo>
                      <a:pt x="2014" y="6141"/>
                    </a:lnTo>
                    <a:lnTo>
                      <a:pt x="1831" y="6141"/>
                    </a:lnTo>
                    <a:lnTo>
                      <a:pt x="1647" y="6353"/>
                    </a:lnTo>
                    <a:lnTo>
                      <a:pt x="1464" y="6353"/>
                    </a:lnTo>
                    <a:lnTo>
                      <a:pt x="1098" y="6353"/>
                    </a:lnTo>
                    <a:lnTo>
                      <a:pt x="915" y="6353"/>
                    </a:lnTo>
                    <a:lnTo>
                      <a:pt x="549" y="6565"/>
                    </a:lnTo>
                    <a:lnTo>
                      <a:pt x="183" y="6776"/>
                    </a:lnTo>
                    <a:lnTo>
                      <a:pt x="0" y="6988"/>
                    </a:lnTo>
                    <a:lnTo>
                      <a:pt x="0" y="7200"/>
                    </a:lnTo>
                    <a:lnTo>
                      <a:pt x="366" y="7200"/>
                    </a:lnTo>
                    <a:lnTo>
                      <a:pt x="732" y="6988"/>
                    </a:lnTo>
                    <a:lnTo>
                      <a:pt x="732" y="7200"/>
                    </a:lnTo>
                    <a:lnTo>
                      <a:pt x="549" y="7200"/>
                    </a:lnTo>
                    <a:lnTo>
                      <a:pt x="366" y="7412"/>
                    </a:lnTo>
                    <a:lnTo>
                      <a:pt x="366" y="7624"/>
                    </a:lnTo>
                    <a:lnTo>
                      <a:pt x="732" y="7624"/>
                    </a:lnTo>
                    <a:lnTo>
                      <a:pt x="366" y="7835"/>
                    </a:lnTo>
                    <a:lnTo>
                      <a:pt x="183" y="7835"/>
                    </a:lnTo>
                    <a:lnTo>
                      <a:pt x="366" y="8047"/>
                    </a:lnTo>
                    <a:lnTo>
                      <a:pt x="549" y="8259"/>
                    </a:lnTo>
                    <a:lnTo>
                      <a:pt x="732" y="8471"/>
                    </a:lnTo>
                    <a:lnTo>
                      <a:pt x="1098" y="8259"/>
                    </a:lnTo>
                    <a:lnTo>
                      <a:pt x="1464" y="8259"/>
                    </a:lnTo>
                    <a:lnTo>
                      <a:pt x="1647" y="8471"/>
                    </a:lnTo>
                    <a:lnTo>
                      <a:pt x="2014" y="8682"/>
                    </a:lnTo>
                    <a:lnTo>
                      <a:pt x="2380" y="8682"/>
                    </a:lnTo>
                    <a:lnTo>
                      <a:pt x="2563" y="8894"/>
                    </a:lnTo>
                    <a:lnTo>
                      <a:pt x="2746" y="8894"/>
                    </a:lnTo>
                    <a:lnTo>
                      <a:pt x="2746" y="9106"/>
                    </a:lnTo>
                    <a:lnTo>
                      <a:pt x="2929" y="9106"/>
                    </a:lnTo>
                    <a:lnTo>
                      <a:pt x="3295" y="8894"/>
                    </a:lnTo>
                    <a:lnTo>
                      <a:pt x="3478" y="9106"/>
                    </a:lnTo>
                    <a:lnTo>
                      <a:pt x="3295" y="9106"/>
                    </a:lnTo>
                    <a:lnTo>
                      <a:pt x="3844" y="9106"/>
                    </a:lnTo>
                    <a:lnTo>
                      <a:pt x="4027" y="9318"/>
                    </a:lnTo>
                    <a:lnTo>
                      <a:pt x="4027" y="9529"/>
                    </a:lnTo>
                    <a:lnTo>
                      <a:pt x="4027" y="9741"/>
                    </a:lnTo>
                    <a:lnTo>
                      <a:pt x="4393" y="9741"/>
                    </a:lnTo>
                    <a:lnTo>
                      <a:pt x="4942" y="9741"/>
                    </a:lnTo>
                    <a:lnTo>
                      <a:pt x="5125" y="9953"/>
                    </a:lnTo>
                    <a:lnTo>
                      <a:pt x="4942" y="9953"/>
                    </a:lnTo>
                    <a:lnTo>
                      <a:pt x="4576" y="9953"/>
                    </a:lnTo>
                    <a:lnTo>
                      <a:pt x="4576" y="10165"/>
                    </a:lnTo>
                    <a:lnTo>
                      <a:pt x="4759" y="10588"/>
                    </a:lnTo>
                    <a:lnTo>
                      <a:pt x="4576" y="10800"/>
                    </a:lnTo>
                    <a:lnTo>
                      <a:pt x="4942" y="11224"/>
                    </a:lnTo>
                    <a:lnTo>
                      <a:pt x="5125" y="11647"/>
                    </a:lnTo>
                    <a:lnTo>
                      <a:pt x="5492" y="11859"/>
                    </a:lnTo>
                    <a:lnTo>
                      <a:pt x="5858" y="12071"/>
                    </a:lnTo>
                    <a:lnTo>
                      <a:pt x="6224" y="12282"/>
                    </a:lnTo>
                    <a:lnTo>
                      <a:pt x="6224" y="12494"/>
                    </a:lnTo>
                    <a:lnTo>
                      <a:pt x="6407" y="12706"/>
                    </a:lnTo>
                    <a:lnTo>
                      <a:pt x="6407" y="13129"/>
                    </a:lnTo>
                    <a:lnTo>
                      <a:pt x="6224" y="13553"/>
                    </a:lnTo>
                    <a:lnTo>
                      <a:pt x="6407" y="13765"/>
                    </a:lnTo>
                    <a:lnTo>
                      <a:pt x="6590" y="13976"/>
                    </a:lnTo>
                    <a:lnTo>
                      <a:pt x="6956" y="14400"/>
                    </a:lnTo>
                    <a:lnTo>
                      <a:pt x="6956" y="14824"/>
                    </a:lnTo>
                    <a:lnTo>
                      <a:pt x="6956" y="14612"/>
                    </a:lnTo>
                    <a:lnTo>
                      <a:pt x="6773" y="14400"/>
                    </a:lnTo>
                    <a:lnTo>
                      <a:pt x="6407" y="14188"/>
                    </a:lnTo>
                    <a:lnTo>
                      <a:pt x="6407" y="14400"/>
                    </a:lnTo>
                    <a:lnTo>
                      <a:pt x="6407" y="14824"/>
                    </a:lnTo>
                    <a:lnTo>
                      <a:pt x="6224" y="15459"/>
                    </a:lnTo>
                    <a:lnTo>
                      <a:pt x="6224" y="15882"/>
                    </a:lnTo>
                    <a:lnTo>
                      <a:pt x="6407" y="16094"/>
                    </a:lnTo>
                    <a:lnTo>
                      <a:pt x="6407" y="16306"/>
                    </a:lnTo>
                    <a:lnTo>
                      <a:pt x="6224" y="16941"/>
                    </a:lnTo>
                    <a:lnTo>
                      <a:pt x="6041" y="17576"/>
                    </a:lnTo>
                    <a:lnTo>
                      <a:pt x="5858" y="18212"/>
                    </a:lnTo>
                    <a:lnTo>
                      <a:pt x="5858" y="18635"/>
                    </a:lnTo>
                    <a:lnTo>
                      <a:pt x="5675" y="19059"/>
                    </a:lnTo>
                    <a:lnTo>
                      <a:pt x="5308" y="19271"/>
                    </a:lnTo>
                    <a:lnTo>
                      <a:pt x="5125" y="19271"/>
                    </a:lnTo>
                    <a:lnTo>
                      <a:pt x="5125" y="19482"/>
                    </a:lnTo>
                    <a:lnTo>
                      <a:pt x="5308" y="19482"/>
                    </a:lnTo>
                    <a:lnTo>
                      <a:pt x="5492" y="19694"/>
                    </a:lnTo>
                    <a:lnTo>
                      <a:pt x="5858" y="19906"/>
                    </a:lnTo>
                    <a:lnTo>
                      <a:pt x="6041" y="20118"/>
                    </a:lnTo>
                    <a:lnTo>
                      <a:pt x="6407" y="20118"/>
                    </a:lnTo>
                    <a:lnTo>
                      <a:pt x="6773" y="20329"/>
                    </a:lnTo>
                    <a:lnTo>
                      <a:pt x="6956" y="20541"/>
                    </a:lnTo>
                    <a:lnTo>
                      <a:pt x="7322" y="20753"/>
                    </a:lnTo>
                    <a:lnTo>
                      <a:pt x="7871" y="20753"/>
                    </a:lnTo>
                    <a:lnTo>
                      <a:pt x="8420" y="20965"/>
                    </a:lnTo>
                    <a:lnTo>
                      <a:pt x="8786" y="20965"/>
                    </a:lnTo>
                    <a:lnTo>
                      <a:pt x="8969" y="20965"/>
                    </a:lnTo>
                    <a:lnTo>
                      <a:pt x="9336" y="20753"/>
                    </a:lnTo>
                    <a:lnTo>
                      <a:pt x="9702" y="20753"/>
                    </a:lnTo>
                    <a:lnTo>
                      <a:pt x="9885" y="20753"/>
                    </a:lnTo>
                    <a:lnTo>
                      <a:pt x="10068" y="20965"/>
                    </a:lnTo>
                    <a:lnTo>
                      <a:pt x="10251" y="21176"/>
                    </a:lnTo>
                    <a:lnTo>
                      <a:pt x="10434" y="21176"/>
                    </a:lnTo>
                    <a:lnTo>
                      <a:pt x="10800" y="21176"/>
                    </a:lnTo>
                    <a:lnTo>
                      <a:pt x="10983" y="21388"/>
                    </a:lnTo>
                    <a:lnTo>
                      <a:pt x="11166" y="21600"/>
                    </a:lnTo>
                    <a:lnTo>
                      <a:pt x="11532" y="21600"/>
                    </a:lnTo>
                    <a:lnTo>
                      <a:pt x="11898" y="21600"/>
                    </a:lnTo>
                    <a:lnTo>
                      <a:pt x="12447" y="21600"/>
                    </a:lnTo>
                    <a:lnTo>
                      <a:pt x="12814" y="21600"/>
                    </a:lnTo>
                    <a:lnTo>
                      <a:pt x="13180" y="21600"/>
                    </a:lnTo>
                    <a:lnTo>
                      <a:pt x="13363" y="21600"/>
                    </a:lnTo>
                    <a:lnTo>
                      <a:pt x="13363" y="20753"/>
                    </a:lnTo>
                    <a:lnTo>
                      <a:pt x="13180" y="20541"/>
                    </a:lnTo>
                    <a:lnTo>
                      <a:pt x="13363" y="20118"/>
                    </a:lnTo>
                    <a:lnTo>
                      <a:pt x="13546" y="19694"/>
                    </a:lnTo>
                    <a:lnTo>
                      <a:pt x="13912" y="19482"/>
                    </a:lnTo>
                    <a:lnTo>
                      <a:pt x="14095" y="19482"/>
                    </a:lnTo>
                    <a:lnTo>
                      <a:pt x="14278" y="19271"/>
                    </a:lnTo>
                    <a:lnTo>
                      <a:pt x="14461" y="19271"/>
                    </a:lnTo>
                    <a:lnTo>
                      <a:pt x="14644" y="19059"/>
                    </a:lnTo>
                    <a:lnTo>
                      <a:pt x="14827" y="18847"/>
                    </a:lnTo>
                    <a:lnTo>
                      <a:pt x="15010" y="18847"/>
                    </a:lnTo>
                    <a:lnTo>
                      <a:pt x="15193" y="19059"/>
                    </a:lnTo>
                    <a:lnTo>
                      <a:pt x="15376" y="19059"/>
                    </a:lnTo>
                    <a:lnTo>
                      <a:pt x="15559" y="19059"/>
                    </a:lnTo>
                    <a:lnTo>
                      <a:pt x="15742" y="19059"/>
                    </a:lnTo>
                    <a:lnTo>
                      <a:pt x="15742" y="19271"/>
                    </a:lnTo>
                    <a:lnTo>
                      <a:pt x="16108" y="19271"/>
                    </a:lnTo>
                    <a:lnTo>
                      <a:pt x="16292" y="19271"/>
                    </a:lnTo>
                    <a:lnTo>
                      <a:pt x="16475" y="19271"/>
                    </a:lnTo>
                    <a:lnTo>
                      <a:pt x="16658" y="19271"/>
                    </a:lnTo>
                    <a:lnTo>
                      <a:pt x="16475" y="19059"/>
                    </a:lnTo>
                    <a:lnTo>
                      <a:pt x="16658" y="19271"/>
                    </a:lnTo>
                    <a:lnTo>
                      <a:pt x="17024" y="19271"/>
                    </a:lnTo>
                    <a:lnTo>
                      <a:pt x="17207" y="19482"/>
                    </a:lnTo>
                    <a:lnTo>
                      <a:pt x="17390" y="19694"/>
                    </a:lnTo>
                    <a:lnTo>
                      <a:pt x="17573" y="19694"/>
                    </a:lnTo>
                    <a:lnTo>
                      <a:pt x="17756" y="19694"/>
                    </a:lnTo>
                    <a:lnTo>
                      <a:pt x="17756" y="19906"/>
                    </a:lnTo>
                    <a:lnTo>
                      <a:pt x="17939" y="19906"/>
                    </a:lnTo>
                    <a:lnTo>
                      <a:pt x="18122" y="19906"/>
                    </a:lnTo>
                    <a:lnTo>
                      <a:pt x="18305" y="19906"/>
                    </a:lnTo>
                    <a:lnTo>
                      <a:pt x="18488" y="19906"/>
                    </a:lnTo>
                    <a:lnTo>
                      <a:pt x="18671" y="19906"/>
                    </a:lnTo>
                    <a:lnTo>
                      <a:pt x="18854" y="19694"/>
                    </a:lnTo>
                    <a:lnTo>
                      <a:pt x="19220" y="19694"/>
                    </a:lnTo>
                    <a:lnTo>
                      <a:pt x="19220" y="19482"/>
                    </a:lnTo>
                    <a:lnTo>
                      <a:pt x="19220" y="19271"/>
                    </a:lnTo>
                    <a:lnTo>
                      <a:pt x="19403" y="19271"/>
                    </a:lnTo>
                    <a:lnTo>
                      <a:pt x="19586" y="19059"/>
                    </a:lnTo>
                    <a:lnTo>
                      <a:pt x="19769" y="18847"/>
                    </a:lnTo>
                    <a:lnTo>
                      <a:pt x="19953" y="18847"/>
                    </a:lnTo>
                    <a:lnTo>
                      <a:pt x="20136" y="18635"/>
                    </a:lnTo>
                    <a:lnTo>
                      <a:pt x="20136" y="18424"/>
                    </a:lnTo>
                    <a:lnTo>
                      <a:pt x="20319" y="18424"/>
                    </a:lnTo>
                    <a:lnTo>
                      <a:pt x="20502" y="18212"/>
                    </a:lnTo>
                    <a:lnTo>
                      <a:pt x="20685" y="18212"/>
                    </a:lnTo>
                    <a:lnTo>
                      <a:pt x="20685" y="180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56" name="Shape 156"/>
              <p:cNvSpPr/>
              <p:nvPr/>
            </p:nvSpPr>
            <p:spPr>
              <a:xfrm>
                <a:off x="429662" y="372366"/>
                <a:ext cx="31434" cy="70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00" y="0"/>
                    </a:moveTo>
                    <a:lnTo>
                      <a:pt x="16800" y="1200"/>
                    </a:lnTo>
                    <a:lnTo>
                      <a:pt x="16800" y="2400"/>
                    </a:lnTo>
                    <a:lnTo>
                      <a:pt x="14400" y="3600"/>
                    </a:lnTo>
                    <a:lnTo>
                      <a:pt x="12000" y="3600"/>
                    </a:lnTo>
                    <a:lnTo>
                      <a:pt x="9600" y="4800"/>
                    </a:lnTo>
                    <a:lnTo>
                      <a:pt x="7200" y="4800"/>
                    </a:lnTo>
                    <a:lnTo>
                      <a:pt x="4800" y="6000"/>
                    </a:lnTo>
                    <a:lnTo>
                      <a:pt x="2400" y="4800"/>
                    </a:lnTo>
                    <a:lnTo>
                      <a:pt x="2400" y="6000"/>
                    </a:lnTo>
                    <a:lnTo>
                      <a:pt x="0" y="7200"/>
                    </a:lnTo>
                    <a:lnTo>
                      <a:pt x="0" y="8400"/>
                    </a:lnTo>
                    <a:lnTo>
                      <a:pt x="0" y="9600"/>
                    </a:lnTo>
                    <a:lnTo>
                      <a:pt x="0" y="10800"/>
                    </a:lnTo>
                    <a:lnTo>
                      <a:pt x="2400" y="12000"/>
                    </a:lnTo>
                    <a:lnTo>
                      <a:pt x="2400" y="14400"/>
                    </a:lnTo>
                    <a:lnTo>
                      <a:pt x="2400" y="15600"/>
                    </a:lnTo>
                    <a:lnTo>
                      <a:pt x="2400" y="16800"/>
                    </a:lnTo>
                    <a:lnTo>
                      <a:pt x="4800" y="16800"/>
                    </a:lnTo>
                    <a:lnTo>
                      <a:pt x="4800" y="18000"/>
                    </a:lnTo>
                    <a:lnTo>
                      <a:pt x="7200" y="19200"/>
                    </a:lnTo>
                    <a:lnTo>
                      <a:pt x="9600" y="20400"/>
                    </a:lnTo>
                    <a:lnTo>
                      <a:pt x="12000" y="20400"/>
                    </a:lnTo>
                    <a:lnTo>
                      <a:pt x="14400" y="21600"/>
                    </a:lnTo>
                    <a:lnTo>
                      <a:pt x="14400" y="20400"/>
                    </a:lnTo>
                    <a:lnTo>
                      <a:pt x="14400" y="19200"/>
                    </a:lnTo>
                    <a:lnTo>
                      <a:pt x="16800" y="19200"/>
                    </a:lnTo>
                    <a:lnTo>
                      <a:pt x="16800" y="18000"/>
                    </a:lnTo>
                    <a:lnTo>
                      <a:pt x="16800" y="16800"/>
                    </a:lnTo>
                    <a:lnTo>
                      <a:pt x="19200" y="15600"/>
                    </a:lnTo>
                    <a:lnTo>
                      <a:pt x="19200" y="14400"/>
                    </a:lnTo>
                    <a:lnTo>
                      <a:pt x="19200" y="12000"/>
                    </a:lnTo>
                    <a:lnTo>
                      <a:pt x="21600" y="10800"/>
                    </a:lnTo>
                    <a:lnTo>
                      <a:pt x="19200" y="7200"/>
                    </a:lnTo>
                    <a:lnTo>
                      <a:pt x="19200" y="6000"/>
                    </a:lnTo>
                    <a:lnTo>
                      <a:pt x="19200" y="3600"/>
                    </a:lnTo>
                    <a:lnTo>
                      <a:pt x="19200" y="2400"/>
                    </a:lnTo>
                    <a:lnTo>
                      <a:pt x="19200" y="0"/>
                    </a:lnTo>
                    <a:lnTo>
                      <a:pt x="16800" y="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158" name="Shape 158"/>
            <p:cNvSpPr/>
            <p:nvPr/>
          </p:nvSpPr>
          <p:spPr>
            <a:xfrm>
              <a:off x="5340761" y="5586985"/>
              <a:ext cx="103330" cy="129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164"/>
                  </a:moveTo>
                  <a:lnTo>
                    <a:pt x="21600" y="8509"/>
                  </a:lnTo>
                  <a:lnTo>
                    <a:pt x="21600" y="7855"/>
                  </a:lnTo>
                  <a:lnTo>
                    <a:pt x="20769" y="7855"/>
                  </a:lnTo>
                  <a:lnTo>
                    <a:pt x="19938" y="7200"/>
                  </a:lnTo>
                  <a:lnTo>
                    <a:pt x="19108" y="6545"/>
                  </a:lnTo>
                  <a:lnTo>
                    <a:pt x="19108" y="5891"/>
                  </a:lnTo>
                  <a:lnTo>
                    <a:pt x="18277" y="5891"/>
                  </a:lnTo>
                  <a:lnTo>
                    <a:pt x="17446" y="5236"/>
                  </a:lnTo>
                  <a:lnTo>
                    <a:pt x="16615" y="4582"/>
                  </a:lnTo>
                  <a:lnTo>
                    <a:pt x="15785" y="3927"/>
                  </a:lnTo>
                  <a:lnTo>
                    <a:pt x="14954" y="3273"/>
                  </a:lnTo>
                  <a:lnTo>
                    <a:pt x="14123" y="3273"/>
                  </a:lnTo>
                  <a:lnTo>
                    <a:pt x="13292" y="2618"/>
                  </a:lnTo>
                  <a:lnTo>
                    <a:pt x="11631" y="1964"/>
                  </a:lnTo>
                  <a:lnTo>
                    <a:pt x="10800" y="1964"/>
                  </a:lnTo>
                  <a:lnTo>
                    <a:pt x="9969" y="1964"/>
                  </a:lnTo>
                  <a:lnTo>
                    <a:pt x="8308" y="1309"/>
                  </a:lnTo>
                  <a:lnTo>
                    <a:pt x="7477" y="1309"/>
                  </a:lnTo>
                  <a:lnTo>
                    <a:pt x="7477" y="655"/>
                  </a:lnTo>
                  <a:lnTo>
                    <a:pt x="6646" y="655"/>
                  </a:lnTo>
                  <a:lnTo>
                    <a:pt x="5815" y="0"/>
                  </a:lnTo>
                  <a:lnTo>
                    <a:pt x="4985" y="0"/>
                  </a:lnTo>
                  <a:lnTo>
                    <a:pt x="4154" y="0"/>
                  </a:lnTo>
                  <a:lnTo>
                    <a:pt x="3323" y="0"/>
                  </a:lnTo>
                  <a:lnTo>
                    <a:pt x="3323" y="655"/>
                  </a:lnTo>
                  <a:lnTo>
                    <a:pt x="2492" y="655"/>
                  </a:lnTo>
                  <a:lnTo>
                    <a:pt x="2492" y="1309"/>
                  </a:lnTo>
                  <a:lnTo>
                    <a:pt x="1662" y="1964"/>
                  </a:lnTo>
                  <a:lnTo>
                    <a:pt x="831" y="2618"/>
                  </a:lnTo>
                  <a:lnTo>
                    <a:pt x="0" y="3273"/>
                  </a:lnTo>
                  <a:lnTo>
                    <a:pt x="0" y="3927"/>
                  </a:lnTo>
                  <a:lnTo>
                    <a:pt x="0" y="4582"/>
                  </a:lnTo>
                  <a:lnTo>
                    <a:pt x="0" y="5236"/>
                  </a:lnTo>
                  <a:lnTo>
                    <a:pt x="0" y="5891"/>
                  </a:lnTo>
                  <a:lnTo>
                    <a:pt x="0" y="7200"/>
                  </a:lnTo>
                  <a:lnTo>
                    <a:pt x="831" y="7200"/>
                  </a:lnTo>
                  <a:lnTo>
                    <a:pt x="831" y="7855"/>
                  </a:lnTo>
                  <a:lnTo>
                    <a:pt x="831" y="8509"/>
                  </a:lnTo>
                  <a:lnTo>
                    <a:pt x="831" y="9164"/>
                  </a:lnTo>
                  <a:lnTo>
                    <a:pt x="1662" y="9164"/>
                  </a:lnTo>
                  <a:lnTo>
                    <a:pt x="1662" y="9818"/>
                  </a:lnTo>
                  <a:lnTo>
                    <a:pt x="1662" y="10473"/>
                  </a:lnTo>
                  <a:lnTo>
                    <a:pt x="2492" y="10473"/>
                  </a:lnTo>
                  <a:lnTo>
                    <a:pt x="2492" y="11127"/>
                  </a:lnTo>
                  <a:lnTo>
                    <a:pt x="3323" y="11782"/>
                  </a:lnTo>
                  <a:lnTo>
                    <a:pt x="3323" y="13091"/>
                  </a:lnTo>
                  <a:lnTo>
                    <a:pt x="3323" y="13745"/>
                  </a:lnTo>
                  <a:lnTo>
                    <a:pt x="2492" y="13745"/>
                  </a:lnTo>
                  <a:lnTo>
                    <a:pt x="2492" y="14400"/>
                  </a:lnTo>
                  <a:lnTo>
                    <a:pt x="2492" y="15055"/>
                  </a:lnTo>
                  <a:lnTo>
                    <a:pt x="2492" y="15709"/>
                  </a:lnTo>
                  <a:lnTo>
                    <a:pt x="2492" y="16364"/>
                  </a:lnTo>
                  <a:lnTo>
                    <a:pt x="2492" y="17018"/>
                  </a:lnTo>
                  <a:lnTo>
                    <a:pt x="1662" y="17673"/>
                  </a:lnTo>
                  <a:lnTo>
                    <a:pt x="1662" y="18327"/>
                  </a:lnTo>
                  <a:lnTo>
                    <a:pt x="831" y="18982"/>
                  </a:lnTo>
                  <a:lnTo>
                    <a:pt x="831" y="19636"/>
                  </a:lnTo>
                  <a:lnTo>
                    <a:pt x="0" y="19636"/>
                  </a:lnTo>
                  <a:lnTo>
                    <a:pt x="0" y="20291"/>
                  </a:lnTo>
                  <a:lnTo>
                    <a:pt x="831" y="20945"/>
                  </a:lnTo>
                  <a:lnTo>
                    <a:pt x="1662" y="21600"/>
                  </a:lnTo>
                  <a:lnTo>
                    <a:pt x="2492" y="21600"/>
                  </a:lnTo>
                  <a:lnTo>
                    <a:pt x="3323" y="21600"/>
                  </a:lnTo>
                  <a:lnTo>
                    <a:pt x="4154" y="21600"/>
                  </a:lnTo>
                  <a:lnTo>
                    <a:pt x="4985" y="21600"/>
                  </a:lnTo>
                  <a:lnTo>
                    <a:pt x="5815" y="20945"/>
                  </a:lnTo>
                  <a:lnTo>
                    <a:pt x="6646" y="20945"/>
                  </a:lnTo>
                  <a:lnTo>
                    <a:pt x="7477" y="20945"/>
                  </a:lnTo>
                  <a:lnTo>
                    <a:pt x="8308" y="20945"/>
                  </a:lnTo>
                  <a:lnTo>
                    <a:pt x="8308" y="21600"/>
                  </a:lnTo>
                  <a:lnTo>
                    <a:pt x="9138" y="21600"/>
                  </a:lnTo>
                  <a:lnTo>
                    <a:pt x="9969" y="21600"/>
                  </a:lnTo>
                  <a:lnTo>
                    <a:pt x="9969" y="20945"/>
                  </a:lnTo>
                  <a:lnTo>
                    <a:pt x="10800" y="20945"/>
                  </a:lnTo>
                  <a:lnTo>
                    <a:pt x="11631" y="20291"/>
                  </a:lnTo>
                  <a:lnTo>
                    <a:pt x="12462" y="19636"/>
                  </a:lnTo>
                  <a:lnTo>
                    <a:pt x="13292" y="18982"/>
                  </a:lnTo>
                  <a:lnTo>
                    <a:pt x="14123" y="18327"/>
                  </a:lnTo>
                  <a:lnTo>
                    <a:pt x="14954" y="18327"/>
                  </a:lnTo>
                  <a:lnTo>
                    <a:pt x="14954" y="17673"/>
                  </a:lnTo>
                  <a:lnTo>
                    <a:pt x="14954" y="17018"/>
                  </a:lnTo>
                  <a:lnTo>
                    <a:pt x="15785" y="16364"/>
                  </a:lnTo>
                  <a:lnTo>
                    <a:pt x="15785" y="15709"/>
                  </a:lnTo>
                  <a:lnTo>
                    <a:pt x="16615" y="15055"/>
                  </a:lnTo>
                  <a:lnTo>
                    <a:pt x="17446" y="14400"/>
                  </a:lnTo>
                  <a:lnTo>
                    <a:pt x="17446" y="13745"/>
                  </a:lnTo>
                  <a:lnTo>
                    <a:pt x="18277" y="13745"/>
                  </a:lnTo>
                  <a:lnTo>
                    <a:pt x="18277" y="13091"/>
                  </a:lnTo>
                  <a:lnTo>
                    <a:pt x="19108" y="12436"/>
                  </a:lnTo>
                  <a:lnTo>
                    <a:pt x="19108" y="11782"/>
                  </a:lnTo>
                  <a:lnTo>
                    <a:pt x="19938" y="11782"/>
                  </a:lnTo>
                  <a:lnTo>
                    <a:pt x="19938" y="11127"/>
                  </a:lnTo>
                  <a:lnTo>
                    <a:pt x="19938" y="10473"/>
                  </a:lnTo>
                  <a:lnTo>
                    <a:pt x="20769" y="10473"/>
                  </a:lnTo>
                  <a:lnTo>
                    <a:pt x="20769" y="9818"/>
                  </a:lnTo>
                  <a:lnTo>
                    <a:pt x="21600" y="9818"/>
                  </a:lnTo>
                  <a:lnTo>
                    <a:pt x="21600" y="9164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7375538" y="5704001"/>
              <a:ext cx="174864" cy="229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38" y="21600"/>
                  </a:moveTo>
                  <a:lnTo>
                    <a:pt x="8723" y="20855"/>
                  </a:lnTo>
                  <a:lnTo>
                    <a:pt x="7892" y="20110"/>
                  </a:lnTo>
                  <a:lnTo>
                    <a:pt x="7062" y="19366"/>
                  </a:lnTo>
                  <a:lnTo>
                    <a:pt x="6231" y="18621"/>
                  </a:lnTo>
                  <a:lnTo>
                    <a:pt x="5400" y="17876"/>
                  </a:lnTo>
                  <a:lnTo>
                    <a:pt x="4569" y="17503"/>
                  </a:lnTo>
                  <a:lnTo>
                    <a:pt x="3738" y="16759"/>
                  </a:lnTo>
                  <a:lnTo>
                    <a:pt x="3323" y="16014"/>
                  </a:lnTo>
                  <a:lnTo>
                    <a:pt x="2492" y="15269"/>
                  </a:lnTo>
                  <a:lnTo>
                    <a:pt x="2077" y="14524"/>
                  </a:lnTo>
                  <a:lnTo>
                    <a:pt x="1662" y="14152"/>
                  </a:lnTo>
                  <a:lnTo>
                    <a:pt x="1246" y="13034"/>
                  </a:lnTo>
                  <a:lnTo>
                    <a:pt x="1246" y="12290"/>
                  </a:lnTo>
                  <a:lnTo>
                    <a:pt x="831" y="11917"/>
                  </a:lnTo>
                  <a:lnTo>
                    <a:pt x="415" y="11172"/>
                  </a:lnTo>
                  <a:lnTo>
                    <a:pt x="0" y="10800"/>
                  </a:lnTo>
                  <a:lnTo>
                    <a:pt x="415" y="10800"/>
                  </a:lnTo>
                  <a:lnTo>
                    <a:pt x="831" y="10428"/>
                  </a:lnTo>
                  <a:lnTo>
                    <a:pt x="1246" y="10055"/>
                  </a:lnTo>
                  <a:lnTo>
                    <a:pt x="2077" y="9683"/>
                  </a:lnTo>
                  <a:lnTo>
                    <a:pt x="2077" y="8566"/>
                  </a:lnTo>
                  <a:lnTo>
                    <a:pt x="2077" y="7076"/>
                  </a:lnTo>
                  <a:lnTo>
                    <a:pt x="2492" y="7076"/>
                  </a:lnTo>
                  <a:lnTo>
                    <a:pt x="2908" y="7448"/>
                  </a:lnTo>
                  <a:lnTo>
                    <a:pt x="3323" y="7821"/>
                  </a:lnTo>
                  <a:lnTo>
                    <a:pt x="4154" y="7821"/>
                  </a:lnTo>
                  <a:lnTo>
                    <a:pt x="4154" y="7448"/>
                  </a:lnTo>
                  <a:lnTo>
                    <a:pt x="3323" y="7448"/>
                  </a:lnTo>
                  <a:lnTo>
                    <a:pt x="2908" y="7076"/>
                  </a:lnTo>
                  <a:lnTo>
                    <a:pt x="2492" y="6703"/>
                  </a:lnTo>
                  <a:lnTo>
                    <a:pt x="2492" y="6331"/>
                  </a:lnTo>
                  <a:lnTo>
                    <a:pt x="2492" y="5959"/>
                  </a:lnTo>
                  <a:lnTo>
                    <a:pt x="2908" y="5959"/>
                  </a:lnTo>
                  <a:lnTo>
                    <a:pt x="3323" y="5586"/>
                  </a:lnTo>
                  <a:lnTo>
                    <a:pt x="2908" y="5214"/>
                  </a:lnTo>
                  <a:lnTo>
                    <a:pt x="2908" y="4841"/>
                  </a:lnTo>
                  <a:lnTo>
                    <a:pt x="4985" y="4469"/>
                  </a:lnTo>
                  <a:lnTo>
                    <a:pt x="6231" y="4469"/>
                  </a:lnTo>
                  <a:lnTo>
                    <a:pt x="8308" y="4097"/>
                  </a:lnTo>
                  <a:lnTo>
                    <a:pt x="9554" y="4097"/>
                  </a:lnTo>
                  <a:lnTo>
                    <a:pt x="9969" y="4097"/>
                  </a:lnTo>
                  <a:lnTo>
                    <a:pt x="9554" y="4097"/>
                  </a:lnTo>
                  <a:lnTo>
                    <a:pt x="9554" y="2979"/>
                  </a:lnTo>
                  <a:lnTo>
                    <a:pt x="9138" y="1117"/>
                  </a:lnTo>
                  <a:lnTo>
                    <a:pt x="9969" y="372"/>
                  </a:lnTo>
                  <a:lnTo>
                    <a:pt x="10800" y="0"/>
                  </a:lnTo>
                  <a:lnTo>
                    <a:pt x="11631" y="372"/>
                  </a:lnTo>
                  <a:lnTo>
                    <a:pt x="13292" y="0"/>
                  </a:lnTo>
                  <a:lnTo>
                    <a:pt x="14123" y="372"/>
                  </a:lnTo>
                  <a:lnTo>
                    <a:pt x="15369" y="372"/>
                  </a:lnTo>
                  <a:lnTo>
                    <a:pt x="16615" y="372"/>
                  </a:lnTo>
                  <a:lnTo>
                    <a:pt x="17446" y="372"/>
                  </a:lnTo>
                  <a:lnTo>
                    <a:pt x="17031" y="1490"/>
                  </a:lnTo>
                  <a:lnTo>
                    <a:pt x="17031" y="2607"/>
                  </a:lnTo>
                  <a:lnTo>
                    <a:pt x="17031" y="3724"/>
                  </a:lnTo>
                  <a:lnTo>
                    <a:pt x="17446" y="4097"/>
                  </a:lnTo>
                  <a:lnTo>
                    <a:pt x="18277" y="3352"/>
                  </a:lnTo>
                  <a:lnTo>
                    <a:pt x="18692" y="2607"/>
                  </a:lnTo>
                  <a:lnTo>
                    <a:pt x="19523" y="2979"/>
                  </a:lnTo>
                  <a:lnTo>
                    <a:pt x="20769" y="2979"/>
                  </a:lnTo>
                  <a:lnTo>
                    <a:pt x="21600" y="3724"/>
                  </a:lnTo>
                  <a:lnTo>
                    <a:pt x="21600" y="5214"/>
                  </a:lnTo>
                  <a:lnTo>
                    <a:pt x="20769" y="5959"/>
                  </a:lnTo>
                  <a:lnTo>
                    <a:pt x="20354" y="7076"/>
                  </a:lnTo>
                  <a:lnTo>
                    <a:pt x="20354" y="8193"/>
                  </a:lnTo>
                  <a:lnTo>
                    <a:pt x="20354" y="8938"/>
                  </a:lnTo>
                  <a:lnTo>
                    <a:pt x="20769" y="10055"/>
                  </a:lnTo>
                  <a:lnTo>
                    <a:pt x="21185" y="10800"/>
                  </a:lnTo>
                  <a:lnTo>
                    <a:pt x="21185" y="11917"/>
                  </a:lnTo>
                  <a:lnTo>
                    <a:pt x="20769" y="12662"/>
                  </a:lnTo>
                  <a:lnTo>
                    <a:pt x="20769" y="14152"/>
                  </a:lnTo>
                  <a:lnTo>
                    <a:pt x="20769" y="14897"/>
                  </a:lnTo>
                  <a:lnTo>
                    <a:pt x="20354" y="16014"/>
                  </a:lnTo>
                  <a:lnTo>
                    <a:pt x="19108" y="16386"/>
                  </a:lnTo>
                  <a:lnTo>
                    <a:pt x="18692" y="16014"/>
                  </a:lnTo>
                  <a:lnTo>
                    <a:pt x="17862" y="15269"/>
                  </a:lnTo>
                  <a:lnTo>
                    <a:pt x="17031" y="15641"/>
                  </a:lnTo>
                  <a:lnTo>
                    <a:pt x="16200" y="15641"/>
                  </a:lnTo>
                  <a:lnTo>
                    <a:pt x="15369" y="14897"/>
                  </a:lnTo>
                  <a:lnTo>
                    <a:pt x="14954" y="14524"/>
                  </a:lnTo>
                  <a:lnTo>
                    <a:pt x="14123" y="15269"/>
                  </a:lnTo>
                  <a:lnTo>
                    <a:pt x="13708" y="15641"/>
                  </a:lnTo>
                  <a:lnTo>
                    <a:pt x="12877" y="16014"/>
                  </a:lnTo>
                  <a:lnTo>
                    <a:pt x="12046" y="16386"/>
                  </a:lnTo>
                  <a:lnTo>
                    <a:pt x="11215" y="16759"/>
                  </a:lnTo>
                  <a:lnTo>
                    <a:pt x="10800" y="17503"/>
                  </a:lnTo>
                  <a:lnTo>
                    <a:pt x="10800" y="18248"/>
                  </a:lnTo>
                  <a:lnTo>
                    <a:pt x="11215" y="18993"/>
                  </a:lnTo>
                  <a:lnTo>
                    <a:pt x="11215" y="19738"/>
                  </a:lnTo>
                  <a:lnTo>
                    <a:pt x="11215" y="20110"/>
                  </a:lnTo>
                  <a:lnTo>
                    <a:pt x="10385" y="20110"/>
                  </a:lnTo>
                  <a:lnTo>
                    <a:pt x="9554" y="20483"/>
                  </a:lnTo>
                  <a:lnTo>
                    <a:pt x="9138" y="20855"/>
                  </a:lnTo>
                  <a:lnTo>
                    <a:pt x="9138" y="2160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6564807" y="5281907"/>
              <a:ext cx="79485" cy="29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3" y="8100"/>
                  </a:moveTo>
                  <a:lnTo>
                    <a:pt x="2314" y="8100"/>
                  </a:lnTo>
                  <a:lnTo>
                    <a:pt x="3086" y="8100"/>
                  </a:lnTo>
                  <a:lnTo>
                    <a:pt x="3857" y="8100"/>
                  </a:lnTo>
                  <a:lnTo>
                    <a:pt x="4629" y="8100"/>
                  </a:lnTo>
                  <a:lnTo>
                    <a:pt x="5400" y="8100"/>
                  </a:lnTo>
                  <a:lnTo>
                    <a:pt x="6171" y="8100"/>
                  </a:lnTo>
                  <a:lnTo>
                    <a:pt x="6943" y="8100"/>
                  </a:lnTo>
                  <a:lnTo>
                    <a:pt x="7714" y="8100"/>
                  </a:lnTo>
                  <a:lnTo>
                    <a:pt x="8486" y="8100"/>
                  </a:lnTo>
                  <a:lnTo>
                    <a:pt x="9257" y="8100"/>
                  </a:lnTo>
                  <a:lnTo>
                    <a:pt x="9257" y="5400"/>
                  </a:lnTo>
                  <a:lnTo>
                    <a:pt x="9257" y="2700"/>
                  </a:lnTo>
                  <a:lnTo>
                    <a:pt x="10029" y="2700"/>
                  </a:lnTo>
                  <a:lnTo>
                    <a:pt x="10800" y="2700"/>
                  </a:lnTo>
                  <a:lnTo>
                    <a:pt x="11571" y="2700"/>
                  </a:lnTo>
                  <a:lnTo>
                    <a:pt x="11571" y="0"/>
                  </a:lnTo>
                  <a:lnTo>
                    <a:pt x="12343" y="0"/>
                  </a:lnTo>
                  <a:lnTo>
                    <a:pt x="13114" y="2700"/>
                  </a:lnTo>
                  <a:lnTo>
                    <a:pt x="13886" y="2700"/>
                  </a:lnTo>
                  <a:lnTo>
                    <a:pt x="13886" y="5400"/>
                  </a:lnTo>
                  <a:lnTo>
                    <a:pt x="14657" y="5400"/>
                  </a:lnTo>
                  <a:lnTo>
                    <a:pt x="15429" y="5400"/>
                  </a:lnTo>
                  <a:lnTo>
                    <a:pt x="16200" y="5400"/>
                  </a:lnTo>
                  <a:lnTo>
                    <a:pt x="16971" y="8100"/>
                  </a:lnTo>
                  <a:lnTo>
                    <a:pt x="16971" y="10800"/>
                  </a:lnTo>
                  <a:lnTo>
                    <a:pt x="17743" y="10800"/>
                  </a:lnTo>
                  <a:lnTo>
                    <a:pt x="18514" y="10800"/>
                  </a:lnTo>
                  <a:lnTo>
                    <a:pt x="19286" y="8100"/>
                  </a:lnTo>
                  <a:lnTo>
                    <a:pt x="20057" y="8100"/>
                  </a:lnTo>
                  <a:lnTo>
                    <a:pt x="20829" y="8100"/>
                  </a:lnTo>
                  <a:lnTo>
                    <a:pt x="21600" y="8100"/>
                  </a:lnTo>
                  <a:lnTo>
                    <a:pt x="21600" y="10800"/>
                  </a:lnTo>
                  <a:lnTo>
                    <a:pt x="20829" y="13500"/>
                  </a:lnTo>
                  <a:lnTo>
                    <a:pt x="20057" y="13500"/>
                  </a:lnTo>
                  <a:lnTo>
                    <a:pt x="19286" y="13500"/>
                  </a:lnTo>
                  <a:lnTo>
                    <a:pt x="19286" y="16200"/>
                  </a:lnTo>
                  <a:lnTo>
                    <a:pt x="18514" y="16200"/>
                  </a:lnTo>
                  <a:lnTo>
                    <a:pt x="17743" y="16200"/>
                  </a:lnTo>
                  <a:lnTo>
                    <a:pt x="16971" y="16200"/>
                  </a:lnTo>
                  <a:lnTo>
                    <a:pt x="16971" y="13500"/>
                  </a:lnTo>
                  <a:lnTo>
                    <a:pt x="16971" y="16200"/>
                  </a:lnTo>
                  <a:lnTo>
                    <a:pt x="16971" y="13500"/>
                  </a:lnTo>
                  <a:lnTo>
                    <a:pt x="16200" y="13500"/>
                  </a:lnTo>
                  <a:lnTo>
                    <a:pt x="15429" y="13500"/>
                  </a:lnTo>
                  <a:lnTo>
                    <a:pt x="14657" y="13500"/>
                  </a:lnTo>
                  <a:lnTo>
                    <a:pt x="14657" y="10800"/>
                  </a:lnTo>
                  <a:lnTo>
                    <a:pt x="13886" y="10800"/>
                  </a:lnTo>
                  <a:lnTo>
                    <a:pt x="13114" y="10800"/>
                  </a:lnTo>
                  <a:lnTo>
                    <a:pt x="13114" y="8100"/>
                  </a:lnTo>
                  <a:lnTo>
                    <a:pt x="12343" y="8100"/>
                  </a:lnTo>
                  <a:lnTo>
                    <a:pt x="11571" y="8100"/>
                  </a:lnTo>
                  <a:lnTo>
                    <a:pt x="11571" y="10800"/>
                  </a:lnTo>
                  <a:lnTo>
                    <a:pt x="10800" y="10800"/>
                  </a:lnTo>
                  <a:lnTo>
                    <a:pt x="10800" y="13500"/>
                  </a:lnTo>
                  <a:lnTo>
                    <a:pt x="10029" y="13500"/>
                  </a:lnTo>
                  <a:lnTo>
                    <a:pt x="9257" y="13500"/>
                  </a:lnTo>
                  <a:lnTo>
                    <a:pt x="8486" y="13500"/>
                  </a:lnTo>
                  <a:lnTo>
                    <a:pt x="7714" y="13500"/>
                  </a:lnTo>
                  <a:lnTo>
                    <a:pt x="6943" y="13500"/>
                  </a:lnTo>
                  <a:lnTo>
                    <a:pt x="6943" y="16200"/>
                  </a:lnTo>
                  <a:lnTo>
                    <a:pt x="6171" y="16200"/>
                  </a:lnTo>
                  <a:lnTo>
                    <a:pt x="5400" y="16200"/>
                  </a:lnTo>
                  <a:lnTo>
                    <a:pt x="4629" y="16200"/>
                  </a:lnTo>
                  <a:lnTo>
                    <a:pt x="3857" y="16200"/>
                  </a:lnTo>
                  <a:lnTo>
                    <a:pt x="3086" y="16200"/>
                  </a:lnTo>
                  <a:lnTo>
                    <a:pt x="3086" y="18900"/>
                  </a:lnTo>
                  <a:lnTo>
                    <a:pt x="2314" y="18900"/>
                  </a:lnTo>
                  <a:lnTo>
                    <a:pt x="1543" y="18900"/>
                  </a:lnTo>
                  <a:lnTo>
                    <a:pt x="771" y="18900"/>
                  </a:lnTo>
                  <a:lnTo>
                    <a:pt x="771" y="21600"/>
                  </a:lnTo>
                  <a:lnTo>
                    <a:pt x="0" y="21600"/>
                  </a:lnTo>
                  <a:lnTo>
                    <a:pt x="0" y="18900"/>
                  </a:lnTo>
                  <a:lnTo>
                    <a:pt x="0" y="16200"/>
                  </a:lnTo>
                  <a:lnTo>
                    <a:pt x="0" y="13500"/>
                  </a:lnTo>
                  <a:lnTo>
                    <a:pt x="0" y="10800"/>
                  </a:lnTo>
                  <a:lnTo>
                    <a:pt x="771" y="10800"/>
                  </a:lnTo>
                  <a:lnTo>
                    <a:pt x="1543" y="10800"/>
                  </a:lnTo>
                  <a:lnTo>
                    <a:pt x="1543" y="810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8388953" y="4086669"/>
              <a:ext cx="190761" cy="100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1" y="3323"/>
                  </a:moveTo>
                  <a:lnTo>
                    <a:pt x="1929" y="4985"/>
                  </a:lnTo>
                  <a:lnTo>
                    <a:pt x="2700" y="5815"/>
                  </a:lnTo>
                  <a:lnTo>
                    <a:pt x="3471" y="6646"/>
                  </a:lnTo>
                  <a:lnTo>
                    <a:pt x="3857" y="8308"/>
                  </a:lnTo>
                  <a:lnTo>
                    <a:pt x="4629" y="9138"/>
                  </a:lnTo>
                  <a:lnTo>
                    <a:pt x="5400" y="10800"/>
                  </a:lnTo>
                  <a:lnTo>
                    <a:pt x="5400" y="12462"/>
                  </a:lnTo>
                  <a:lnTo>
                    <a:pt x="5786" y="14123"/>
                  </a:lnTo>
                  <a:lnTo>
                    <a:pt x="5400" y="14954"/>
                  </a:lnTo>
                  <a:lnTo>
                    <a:pt x="5400" y="16615"/>
                  </a:lnTo>
                  <a:lnTo>
                    <a:pt x="5400" y="17446"/>
                  </a:lnTo>
                  <a:lnTo>
                    <a:pt x="5400" y="18277"/>
                  </a:lnTo>
                  <a:lnTo>
                    <a:pt x="5786" y="18277"/>
                  </a:lnTo>
                  <a:lnTo>
                    <a:pt x="6171" y="18277"/>
                  </a:lnTo>
                  <a:lnTo>
                    <a:pt x="6557" y="18277"/>
                  </a:lnTo>
                  <a:lnTo>
                    <a:pt x="6943" y="18277"/>
                  </a:lnTo>
                  <a:lnTo>
                    <a:pt x="7329" y="18277"/>
                  </a:lnTo>
                  <a:lnTo>
                    <a:pt x="7714" y="17446"/>
                  </a:lnTo>
                  <a:lnTo>
                    <a:pt x="8100" y="17446"/>
                  </a:lnTo>
                  <a:lnTo>
                    <a:pt x="8486" y="17446"/>
                  </a:lnTo>
                  <a:lnTo>
                    <a:pt x="8486" y="16615"/>
                  </a:lnTo>
                  <a:lnTo>
                    <a:pt x="8871" y="16615"/>
                  </a:lnTo>
                  <a:lnTo>
                    <a:pt x="9257" y="16615"/>
                  </a:lnTo>
                  <a:lnTo>
                    <a:pt x="9643" y="16615"/>
                  </a:lnTo>
                  <a:lnTo>
                    <a:pt x="10029" y="16615"/>
                  </a:lnTo>
                  <a:lnTo>
                    <a:pt x="10029" y="17446"/>
                  </a:lnTo>
                  <a:lnTo>
                    <a:pt x="10414" y="17446"/>
                  </a:lnTo>
                  <a:lnTo>
                    <a:pt x="10414" y="18277"/>
                  </a:lnTo>
                  <a:lnTo>
                    <a:pt x="10414" y="19108"/>
                  </a:lnTo>
                  <a:lnTo>
                    <a:pt x="10029" y="19108"/>
                  </a:lnTo>
                  <a:lnTo>
                    <a:pt x="10029" y="19938"/>
                  </a:lnTo>
                  <a:lnTo>
                    <a:pt x="10414" y="19938"/>
                  </a:lnTo>
                  <a:lnTo>
                    <a:pt x="10800" y="20769"/>
                  </a:lnTo>
                  <a:lnTo>
                    <a:pt x="11186" y="19938"/>
                  </a:lnTo>
                  <a:lnTo>
                    <a:pt x="11957" y="20769"/>
                  </a:lnTo>
                  <a:lnTo>
                    <a:pt x="12343" y="20769"/>
                  </a:lnTo>
                  <a:lnTo>
                    <a:pt x="12729" y="20769"/>
                  </a:lnTo>
                  <a:lnTo>
                    <a:pt x="13500" y="20769"/>
                  </a:lnTo>
                  <a:lnTo>
                    <a:pt x="13886" y="20769"/>
                  </a:lnTo>
                  <a:lnTo>
                    <a:pt x="14657" y="19938"/>
                  </a:lnTo>
                  <a:lnTo>
                    <a:pt x="15814" y="19108"/>
                  </a:lnTo>
                  <a:lnTo>
                    <a:pt x="16200" y="19108"/>
                  </a:lnTo>
                  <a:lnTo>
                    <a:pt x="16586" y="19108"/>
                  </a:lnTo>
                  <a:lnTo>
                    <a:pt x="16971" y="19108"/>
                  </a:lnTo>
                  <a:lnTo>
                    <a:pt x="17357" y="19108"/>
                  </a:lnTo>
                  <a:lnTo>
                    <a:pt x="18129" y="19938"/>
                  </a:lnTo>
                  <a:lnTo>
                    <a:pt x="18900" y="20769"/>
                  </a:lnTo>
                  <a:lnTo>
                    <a:pt x="20443" y="21600"/>
                  </a:lnTo>
                  <a:lnTo>
                    <a:pt x="20829" y="21600"/>
                  </a:lnTo>
                  <a:lnTo>
                    <a:pt x="21214" y="21600"/>
                  </a:lnTo>
                  <a:lnTo>
                    <a:pt x="21600" y="21600"/>
                  </a:lnTo>
                  <a:lnTo>
                    <a:pt x="21600" y="20769"/>
                  </a:lnTo>
                  <a:lnTo>
                    <a:pt x="21600" y="19938"/>
                  </a:lnTo>
                  <a:lnTo>
                    <a:pt x="21214" y="19108"/>
                  </a:lnTo>
                  <a:lnTo>
                    <a:pt x="21214" y="18277"/>
                  </a:lnTo>
                  <a:lnTo>
                    <a:pt x="20829" y="16615"/>
                  </a:lnTo>
                  <a:lnTo>
                    <a:pt x="20443" y="13292"/>
                  </a:lnTo>
                  <a:lnTo>
                    <a:pt x="20829" y="12462"/>
                  </a:lnTo>
                  <a:lnTo>
                    <a:pt x="21214" y="11631"/>
                  </a:lnTo>
                  <a:lnTo>
                    <a:pt x="21214" y="10800"/>
                  </a:lnTo>
                  <a:lnTo>
                    <a:pt x="20829" y="10800"/>
                  </a:lnTo>
                  <a:lnTo>
                    <a:pt x="20443" y="10800"/>
                  </a:lnTo>
                  <a:lnTo>
                    <a:pt x="20057" y="10800"/>
                  </a:lnTo>
                  <a:lnTo>
                    <a:pt x="19671" y="10800"/>
                  </a:lnTo>
                  <a:lnTo>
                    <a:pt x="19286" y="9969"/>
                  </a:lnTo>
                  <a:lnTo>
                    <a:pt x="18900" y="9138"/>
                  </a:lnTo>
                  <a:lnTo>
                    <a:pt x="18129" y="8308"/>
                  </a:lnTo>
                  <a:lnTo>
                    <a:pt x="17743" y="8308"/>
                  </a:lnTo>
                  <a:lnTo>
                    <a:pt x="17743" y="9138"/>
                  </a:lnTo>
                  <a:lnTo>
                    <a:pt x="17357" y="9138"/>
                  </a:lnTo>
                  <a:lnTo>
                    <a:pt x="16971" y="9138"/>
                  </a:lnTo>
                  <a:lnTo>
                    <a:pt x="16971" y="8308"/>
                  </a:lnTo>
                  <a:lnTo>
                    <a:pt x="16586" y="8308"/>
                  </a:lnTo>
                  <a:lnTo>
                    <a:pt x="16200" y="8308"/>
                  </a:lnTo>
                  <a:lnTo>
                    <a:pt x="15429" y="9138"/>
                  </a:lnTo>
                  <a:lnTo>
                    <a:pt x="14657" y="9969"/>
                  </a:lnTo>
                  <a:lnTo>
                    <a:pt x="14271" y="9969"/>
                  </a:lnTo>
                  <a:lnTo>
                    <a:pt x="13886" y="9969"/>
                  </a:lnTo>
                  <a:lnTo>
                    <a:pt x="13886" y="9138"/>
                  </a:lnTo>
                  <a:lnTo>
                    <a:pt x="13886" y="8308"/>
                  </a:lnTo>
                  <a:lnTo>
                    <a:pt x="13500" y="8308"/>
                  </a:lnTo>
                  <a:lnTo>
                    <a:pt x="13500" y="7477"/>
                  </a:lnTo>
                  <a:lnTo>
                    <a:pt x="13114" y="7477"/>
                  </a:lnTo>
                  <a:lnTo>
                    <a:pt x="12729" y="7477"/>
                  </a:lnTo>
                  <a:lnTo>
                    <a:pt x="12729" y="6646"/>
                  </a:lnTo>
                  <a:lnTo>
                    <a:pt x="12343" y="6646"/>
                  </a:lnTo>
                  <a:lnTo>
                    <a:pt x="11957" y="6646"/>
                  </a:lnTo>
                  <a:lnTo>
                    <a:pt x="11571" y="6646"/>
                  </a:lnTo>
                  <a:lnTo>
                    <a:pt x="11186" y="5815"/>
                  </a:lnTo>
                  <a:lnTo>
                    <a:pt x="10800" y="4985"/>
                  </a:lnTo>
                  <a:lnTo>
                    <a:pt x="10414" y="4985"/>
                  </a:lnTo>
                  <a:lnTo>
                    <a:pt x="10029" y="4985"/>
                  </a:lnTo>
                  <a:lnTo>
                    <a:pt x="9643" y="4985"/>
                  </a:lnTo>
                  <a:lnTo>
                    <a:pt x="9643" y="4154"/>
                  </a:lnTo>
                  <a:lnTo>
                    <a:pt x="9257" y="4154"/>
                  </a:lnTo>
                  <a:lnTo>
                    <a:pt x="8486" y="4154"/>
                  </a:lnTo>
                  <a:lnTo>
                    <a:pt x="8100" y="4154"/>
                  </a:lnTo>
                  <a:lnTo>
                    <a:pt x="6171" y="4154"/>
                  </a:lnTo>
                  <a:lnTo>
                    <a:pt x="5786" y="4154"/>
                  </a:lnTo>
                  <a:lnTo>
                    <a:pt x="5400" y="3323"/>
                  </a:lnTo>
                  <a:lnTo>
                    <a:pt x="5014" y="3323"/>
                  </a:lnTo>
                  <a:lnTo>
                    <a:pt x="4629" y="3323"/>
                  </a:lnTo>
                  <a:lnTo>
                    <a:pt x="4629" y="2492"/>
                  </a:lnTo>
                  <a:lnTo>
                    <a:pt x="3857" y="2492"/>
                  </a:lnTo>
                  <a:lnTo>
                    <a:pt x="3857" y="1662"/>
                  </a:lnTo>
                  <a:lnTo>
                    <a:pt x="3471" y="1662"/>
                  </a:lnTo>
                  <a:lnTo>
                    <a:pt x="3086" y="1662"/>
                  </a:lnTo>
                  <a:lnTo>
                    <a:pt x="3086" y="831"/>
                  </a:lnTo>
                  <a:lnTo>
                    <a:pt x="2700" y="831"/>
                  </a:lnTo>
                  <a:lnTo>
                    <a:pt x="2314" y="831"/>
                  </a:lnTo>
                  <a:lnTo>
                    <a:pt x="1929" y="831"/>
                  </a:lnTo>
                  <a:lnTo>
                    <a:pt x="1543" y="831"/>
                  </a:lnTo>
                  <a:lnTo>
                    <a:pt x="1157" y="831"/>
                  </a:lnTo>
                  <a:lnTo>
                    <a:pt x="771" y="831"/>
                  </a:lnTo>
                  <a:lnTo>
                    <a:pt x="771" y="0"/>
                  </a:lnTo>
                  <a:lnTo>
                    <a:pt x="386" y="0"/>
                  </a:lnTo>
                  <a:lnTo>
                    <a:pt x="0" y="0"/>
                  </a:lnTo>
                  <a:lnTo>
                    <a:pt x="0" y="831"/>
                  </a:lnTo>
                  <a:lnTo>
                    <a:pt x="771" y="3323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164" name="Group 164"/>
            <p:cNvGrpSpPr/>
            <p:nvPr/>
          </p:nvGrpSpPr>
          <p:grpSpPr>
            <a:xfrm>
              <a:off x="7276529" y="3554997"/>
              <a:ext cx="294090" cy="367766"/>
              <a:chOff x="0" y="0"/>
              <a:chExt cx="294088" cy="367765"/>
            </a:xfrm>
          </p:grpSpPr>
          <p:sp>
            <p:nvSpPr>
              <p:cNvPr id="162" name="Shape 162"/>
              <p:cNvSpPr/>
              <p:nvPr/>
            </p:nvSpPr>
            <p:spPr>
              <a:xfrm>
                <a:off x="0" y="0"/>
                <a:ext cx="294089" cy="367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60" y="12077"/>
                    </a:moveTo>
                    <a:lnTo>
                      <a:pt x="260" y="11845"/>
                    </a:lnTo>
                    <a:lnTo>
                      <a:pt x="0" y="11381"/>
                    </a:lnTo>
                    <a:lnTo>
                      <a:pt x="0" y="11148"/>
                    </a:lnTo>
                    <a:lnTo>
                      <a:pt x="260" y="10916"/>
                    </a:lnTo>
                    <a:lnTo>
                      <a:pt x="260" y="10684"/>
                    </a:lnTo>
                    <a:lnTo>
                      <a:pt x="260" y="10452"/>
                    </a:lnTo>
                    <a:lnTo>
                      <a:pt x="260" y="9987"/>
                    </a:lnTo>
                    <a:lnTo>
                      <a:pt x="260" y="9755"/>
                    </a:lnTo>
                    <a:lnTo>
                      <a:pt x="260" y="9058"/>
                    </a:lnTo>
                    <a:lnTo>
                      <a:pt x="260" y="8826"/>
                    </a:lnTo>
                    <a:lnTo>
                      <a:pt x="520" y="8826"/>
                    </a:lnTo>
                    <a:lnTo>
                      <a:pt x="1301" y="9058"/>
                    </a:lnTo>
                    <a:lnTo>
                      <a:pt x="1561" y="9058"/>
                    </a:lnTo>
                    <a:lnTo>
                      <a:pt x="1822" y="8594"/>
                    </a:lnTo>
                    <a:lnTo>
                      <a:pt x="1822" y="8361"/>
                    </a:lnTo>
                    <a:lnTo>
                      <a:pt x="2342" y="8129"/>
                    </a:lnTo>
                    <a:lnTo>
                      <a:pt x="2602" y="7665"/>
                    </a:lnTo>
                    <a:lnTo>
                      <a:pt x="2602" y="7432"/>
                    </a:lnTo>
                    <a:lnTo>
                      <a:pt x="2342" y="7200"/>
                    </a:lnTo>
                    <a:lnTo>
                      <a:pt x="1822" y="7200"/>
                    </a:lnTo>
                    <a:lnTo>
                      <a:pt x="1822" y="6735"/>
                    </a:lnTo>
                    <a:lnTo>
                      <a:pt x="2342" y="6503"/>
                    </a:lnTo>
                    <a:lnTo>
                      <a:pt x="2602" y="6039"/>
                    </a:lnTo>
                    <a:lnTo>
                      <a:pt x="2602" y="5806"/>
                    </a:lnTo>
                    <a:lnTo>
                      <a:pt x="2602" y="5342"/>
                    </a:lnTo>
                    <a:lnTo>
                      <a:pt x="2863" y="5110"/>
                    </a:lnTo>
                    <a:lnTo>
                      <a:pt x="3383" y="4877"/>
                    </a:lnTo>
                    <a:lnTo>
                      <a:pt x="3643" y="5110"/>
                    </a:lnTo>
                    <a:lnTo>
                      <a:pt x="3904" y="5110"/>
                    </a:lnTo>
                    <a:lnTo>
                      <a:pt x="3643" y="4877"/>
                    </a:lnTo>
                    <a:lnTo>
                      <a:pt x="3383" y="4877"/>
                    </a:lnTo>
                    <a:lnTo>
                      <a:pt x="3383" y="4645"/>
                    </a:lnTo>
                    <a:lnTo>
                      <a:pt x="2863" y="4645"/>
                    </a:lnTo>
                    <a:lnTo>
                      <a:pt x="2863" y="4413"/>
                    </a:lnTo>
                    <a:lnTo>
                      <a:pt x="2863" y="4181"/>
                    </a:lnTo>
                    <a:lnTo>
                      <a:pt x="3123" y="4181"/>
                    </a:lnTo>
                    <a:lnTo>
                      <a:pt x="3123" y="3948"/>
                    </a:lnTo>
                    <a:lnTo>
                      <a:pt x="3643" y="3716"/>
                    </a:lnTo>
                    <a:lnTo>
                      <a:pt x="4424" y="3716"/>
                    </a:lnTo>
                    <a:lnTo>
                      <a:pt x="5205" y="3716"/>
                    </a:lnTo>
                    <a:lnTo>
                      <a:pt x="5465" y="4181"/>
                    </a:lnTo>
                    <a:lnTo>
                      <a:pt x="5465" y="4413"/>
                    </a:lnTo>
                    <a:lnTo>
                      <a:pt x="5725" y="4413"/>
                    </a:lnTo>
                    <a:lnTo>
                      <a:pt x="5725" y="4181"/>
                    </a:lnTo>
                    <a:lnTo>
                      <a:pt x="5986" y="4181"/>
                    </a:lnTo>
                    <a:lnTo>
                      <a:pt x="6246" y="4645"/>
                    </a:lnTo>
                    <a:lnTo>
                      <a:pt x="6506" y="4877"/>
                    </a:lnTo>
                    <a:lnTo>
                      <a:pt x="6506" y="4645"/>
                    </a:lnTo>
                    <a:lnTo>
                      <a:pt x="6246" y="4181"/>
                    </a:lnTo>
                    <a:lnTo>
                      <a:pt x="6246" y="3948"/>
                    </a:lnTo>
                    <a:lnTo>
                      <a:pt x="6246" y="3716"/>
                    </a:lnTo>
                    <a:lnTo>
                      <a:pt x="6506" y="3484"/>
                    </a:lnTo>
                    <a:lnTo>
                      <a:pt x="6506" y="3252"/>
                    </a:lnTo>
                    <a:lnTo>
                      <a:pt x="6766" y="3252"/>
                    </a:lnTo>
                    <a:lnTo>
                      <a:pt x="7287" y="3252"/>
                    </a:lnTo>
                    <a:lnTo>
                      <a:pt x="7547" y="3252"/>
                    </a:lnTo>
                    <a:lnTo>
                      <a:pt x="7287" y="3019"/>
                    </a:lnTo>
                    <a:lnTo>
                      <a:pt x="7027" y="2787"/>
                    </a:lnTo>
                    <a:lnTo>
                      <a:pt x="7027" y="2555"/>
                    </a:lnTo>
                    <a:lnTo>
                      <a:pt x="7287" y="2555"/>
                    </a:lnTo>
                    <a:lnTo>
                      <a:pt x="7027" y="2323"/>
                    </a:lnTo>
                    <a:lnTo>
                      <a:pt x="7027" y="2090"/>
                    </a:lnTo>
                    <a:lnTo>
                      <a:pt x="7027" y="1858"/>
                    </a:lnTo>
                    <a:lnTo>
                      <a:pt x="6766" y="1858"/>
                    </a:lnTo>
                    <a:lnTo>
                      <a:pt x="6506" y="1858"/>
                    </a:lnTo>
                    <a:lnTo>
                      <a:pt x="6766" y="1626"/>
                    </a:lnTo>
                    <a:lnTo>
                      <a:pt x="7027" y="1394"/>
                    </a:lnTo>
                    <a:lnTo>
                      <a:pt x="7287" y="1394"/>
                    </a:lnTo>
                    <a:lnTo>
                      <a:pt x="7287" y="1161"/>
                    </a:lnTo>
                    <a:lnTo>
                      <a:pt x="7027" y="929"/>
                    </a:lnTo>
                    <a:lnTo>
                      <a:pt x="6766" y="697"/>
                    </a:lnTo>
                    <a:lnTo>
                      <a:pt x="6506" y="465"/>
                    </a:lnTo>
                    <a:lnTo>
                      <a:pt x="6766" y="232"/>
                    </a:lnTo>
                    <a:lnTo>
                      <a:pt x="6766" y="0"/>
                    </a:lnTo>
                    <a:lnTo>
                      <a:pt x="6766" y="232"/>
                    </a:lnTo>
                    <a:lnTo>
                      <a:pt x="7027" y="232"/>
                    </a:lnTo>
                    <a:lnTo>
                      <a:pt x="7547" y="232"/>
                    </a:lnTo>
                    <a:lnTo>
                      <a:pt x="8067" y="232"/>
                    </a:lnTo>
                    <a:lnTo>
                      <a:pt x="8328" y="232"/>
                    </a:lnTo>
                    <a:lnTo>
                      <a:pt x="8588" y="232"/>
                    </a:lnTo>
                    <a:lnTo>
                      <a:pt x="8328" y="232"/>
                    </a:lnTo>
                    <a:lnTo>
                      <a:pt x="8588" y="232"/>
                    </a:lnTo>
                    <a:lnTo>
                      <a:pt x="9108" y="465"/>
                    </a:lnTo>
                    <a:lnTo>
                      <a:pt x="9369" y="465"/>
                    </a:lnTo>
                    <a:lnTo>
                      <a:pt x="9629" y="697"/>
                    </a:lnTo>
                    <a:lnTo>
                      <a:pt x="9629" y="929"/>
                    </a:lnTo>
                    <a:lnTo>
                      <a:pt x="9629" y="1161"/>
                    </a:lnTo>
                    <a:lnTo>
                      <a:pt x="9369" y="1394"/>
                    </a:lnTo>
                    <a:lnTo>
                      <a:pt x="9889" y="1394"/>
                    </a:lnTo>
                    <a:lnTo>
                      <a:pt x="9889" y="1626"/>
                    </a:lnTo>
                    <a:lnTo>
                      <a:pt x="10149" y="1626"/>
                    </a:lnTo>
                    <a:lnTo>
                      <a:pt x="10410" y="1394"/>
                    </a:lnTo>
                    <a:lnTo>
                      <a:pt x="10930" y="1626"/>
                    </a:lnTo>
                    <a:lnTo>
                      <a:pt x="10930" y="1858"/>
                    </a:lnTo>
                    <a:lnTo>
                      <a:pt x="11190" y="1858"/>
                    </a:lnTo>
                    <a:lnTo>
                      <a:pt x="11711" y="1858"/>
                    </a:lnTo>
                    <a:lnTo>
                      <a:pt x="11971" y="1626"/>
                    </a:lnTo>
                    <a:lnTo>
                      <a:pt x="12231" y="1858"/>
                    </a:lnTo>
                    <a:lnTo>
                      <a:pt x="12231" y="2090"/>
                    </a:lnTo>
                    <a:lnTo>
                      <a:pt x="11971" y="2323"/>
                    </a:lnTo>
                    <a:lnTo>
                      <a:pt x="11711" y="2555"/>
                    </a:lnTo>
                    <a:lnTo>
                      <a:pt x="11451" y="2787"/>
                    </a:lnTo>
                    <a:lnTo>
                      <a:pt x="11711" y="3019"/>
                    </a:lnTo>
                    <a:lnTo>
                      <a:pt x="11971" y="3019"/>
                    </a:lnTo>
                    <a:lnTo>
                      <a:pt x="12231" y="2787"/>
                    </a:lnTo>
                    <a:lnTo>
                      <a:pt x="12492" y="2787"/>
                    </a:lnTo>
                    <a:lnTo>
                      <a:pt x="12752" y="3019"/>
                    </a:lnTo>
                    <a:lnTo>
                      <a:pt x="13272" y="3019"/>
                    </a:lnTo>
                    <a:lnTo>
                      <a:pt x="13012" y="2787"/>
                    </a:lnTo>
                    <a:lnTo>
                      <a:pt x="13272" y="2787"/>
                    </a:lnTo>
                    <a:lnTo>
                      <a:pt x="13272" y="2555"/>
                    </a:lnTo>
                    <a:lnTo>
                      <a:pt x="13793" y="2323"/>
                    </a:lnTo>
                    <a:lnTo>
                      <a:pt x="14313" y="2323"/>
                    </a:lnTo>
                    <a:lnTo>
                      <a:pt x="14573" y="2090"/>
                    </a:lnTo>
                    <a:lnTo>
                      <a:pt x="14573" y="2323"/>
                    </a:lnTo>
                    <a:lnTo>
                      <a:pt x="14834" y="2323"/>
                    </a:lnTo>
                    <a:lnTo>
                      <a:pt x="14834" y="2090"/>
                    </a:lnTo>
                    <a:lnTo>
                      <a:pt x="15354" y="1858"/>
                    </a:lnTo>
                    <a:lnTo>
                      <a:pt x="15614" y="1394"/>
                    </a:lnTo>
                    <a:lnTo>
                      <a:pt x="15875" y="1394"/>
                    </a:lnTo>
                    <a:lnTo>
                      <a:pt x="16135" y="1394"/>
                    </a:lnTo>
                    <a:lnTo>
                      <a:pt x="15875" y="1626"/>
                    </a:lnTo>
                    <a:lnTo>
                      <a:pt x="15614" y="1858"/>
                    </a:lnTo>
                    <a:lnTo>
                      <a:pt x="15354" y="2090"/>
                    </a:lnTo>
                    <a:lnTo>
                      <a:pt x="15875" y="1858"/>
                    </a:lnTo>
                    <a:lnTo>
                      <a:pt x="16135" y="1858"/>
                    </a:lnTo>
                    <a:lnTo>
                      <a:pt x="16395" y="1626"/>
                    </a:lnTo>
                    <a:lnTo>
                      <a:pt x="16916" y="1626"/>
                    </a:lnTo>
                    <a:lnTo>
                      <a:pt x="16916" y="1858"/>
                    </a:lnTo>
                    <a:lnTo>
                      <a:pt x="17436" y="2090"/>
                    </a:lnTo>
                    <a:lnTo>
                      <a:pt x="17436" y="2323"/>
                    </a:lnTo>
                    <a:lnTo>
                      <a:pt x="17696" y="2323"/>
                    </a:lnTo>
                    <a:lnTo>
                      <a:pt x="17957" y="2555"/>
                    </a:lnTo>
                    <a:lnTo>
                      <a:pt x="18217" y="2323"/>
                    </a:lnTo>
                    <a:lnTo>
                      <a:pt x="18477" y="2555"/>
                    </a:lnTo>
                    <a:lnTo>
                      <a:pt x="18737" y="2787"/>
                    </a:lnTo>
                    <a:lnTo>
                      <a:pt x="18737" y="3019"/>
                    </a:lnTo>
                    <a:lnTo>
                      <a:pt x="18737" y="3252"/>
                    </a:lnTo>
                    <a:lnTo>
                      <a:pt x="18998" y="3252"/>
                    </a:lnTo>
                    <a:lnTo>
                      <a:pt x="19518" y="3484"/>
                    </a:lnTo>
                    <a:lnTo>
                      <a:pt x="19778" y="3484"/>
                    </a:lnTo>
                    <a:lnTo>
                      <a:pt x="19778" y="3716"/>
                    </a:lnTo>
                    <a:lnTo>
                      <a:pt x="20039" y="4181"/>
                    </a:lnTo>
                    <a:lnTo>
                      <a:pt x="20299" y="4413"/>
                    </a:lnTo>
                    <a:lnTo>
                      <a:pt x="20299" y="4645"/>
                    </a:lnTo>
                    <a:lnTo>
                      <a:pt x="20299" y="4877"/>
                    </a:lnTo>
                    <a:lnTo>
                      <a:pt x="20039" y="5342"/>
                    </a:lnTo>
                    <a:lnTo>
                      <a:pt x="19778" y="5574"/>
                    </a:lnTo>
                    <a:lnTo>
                      <a:pt x="19778" y="6039"/>
                    </a:lnTo>
                    <a:lnTo>
                      <a:pt x="19778" y="6271"/>
                    </a:lnTo>
                    <a:lnTo>
                      <a:pt x="20039" y="6503"/>
                    </a:lnTo>
                    <a:lnTo>
                      <a:pt x="20299" y="6503"/>
                    </a:lnTo>
                    <a:lnTo>
                      <a:pt x="20559" y="6968"/>
                    </a:lnTo>
                    <a:lnTo>
                      <a:pt x="20559" y="7200"/>
                    </a:lnTo>
                    <a:lnTo>
                      <a:pt x="20559" y="7665"/>
                    </a:lnTo>
                    <a:lnTo>
                      <a:pt x="20559" y="7897"/>
                    </a:lnTo>
                    <a:lnTo>
                      <a:pt x="20819" y="8594"/>
                    </a:lnTo>
                    <a:lnTo>
                      <a:pt x="20819" y="8826"/>
                    </a:lnTo>
                    <a:lnTo>
                      <a:pt x="20819" y="9058"/>
                    </a:lnTo>
                    <a:lnTo>
                      <a:pt x="20819" y="9523"/>
                    </a:lnTo>
                    <a:lnTo>
                      <a:pt x="21080" y="9987"/>
                    </a:lnTo>
                    <a:lnTo>
                      <a:pt x="21340" y="10219"/>
                    </a:lnTo>
                    <a:lnTo>
                      <a:pt x="21600" y="10219"/>
                    </a:lnTo>
                    <a:lnTo>
                      <a:pt x="21600" y="10452"/>
                    </a:lnTo>
                    <a:lnTo>
                      <a:pt x="21600" y="10684"/>
                    </a:lnTo>
                    <a:lnTo>
                      <a:pt x="21600" y="11148"/>
                    </a:lnTo>
                    <a:lnTo>
                      <a:pt x="21340" y="11613"/>
                    </a:lnTo>
                    <a:lnTo>
                      <a:pt x="21340" y="11845"/>
                    </a:lnTo>
                    <a:lnTo>
                      <a:pt x="21080" y="11845"/>
                    </a:lnTo>
                    <a:lnTo>
                      <a:pt x="20819" y="11845"/>
                    </a:lnTo>
                    <a:lnTo>
                      <a:pt x="20559" y="11613"/>
                    </a:lnTo>
                    <a:lnTo>
                      <a:pt x="20299" y="11148"/>
                    </a:lnTo>
                    <a:lnTo>
                      <a:pt x="19778" y="11148"/>
                    </a:lnTo>
                    <a:lnTo>
                      <a:pt x="19778" y="11381"/>
                    </a:lnTo>
                    <a:lnTo>
                      <a:pt x="19778" y="11845"/>
                    </a:lnTo>
                    <a:lnTo>
                      <a:pt x="19258" y="12077"/>
                    </a:lnTo>
                    <a:lnTo>
                      <a:pt x="18477" y="12077"/>
                    </a:lnTo>
                    <a:lnTo>
                      <a:pt x="17957" y="12310"/>
                    </a:lnTo>
                    <a:lnTo>
                      <a:pt x="17696" y="12774"/>
                    </a:lnTo>
                    <a:lnTo>
                      <a:pt x="17436" y="12774"/>
                    </a:lnTo>
                    <a:lnTo>
                      <a:pt x="16916" y="13006"/>
                    </a:lnTo>
                    <a:lnTo>
                      <a:pt x="16655" y="13006"/>
                    </a:lnTo>
                    <a:lnTo>
                      <a:pt x="16135" y="13239"/>
                    </a:lnTo>
                    <a:lnTo>
                      <a:pt x="15875" y="13239"/>
                    </a:lnTo>
                    <a:lnTo>
                      <a:pt x="15614" y="13239"/>
                    </a:lnTo>
                    <a:lnTo>
                      <a:pt x="15614" y="13471"/>
                    </a:lnTo>
                    <a:lnTo>
                      <a:pt x="15354" y="13471"/>
                    </a:lnTo>
                    <a:lnTo>
                      <a:pt x="15354" y="13703"/>
                    </a:lnTo>
                    <a:lnTo>
                      <a:pt x="15094" y="13935"/>
                    </a:lnTo>
                    <a:lnTo>
                      <a:pt x="15094" y="13703"/>
                    </a:lnTo>
                    <a:lnTo>
                      <a:pt x="14573" y="13471"/>
                    </a:lnTo>
                    <a:lnTo>
                      <a:pt x="14573" y="13703"/>
                    </a:lnTo>
                    <a:lnTo>
                      <a:pt x="14834" y="14168"/>
                    </a:lnTo>
                    <a:lnTo>
                      <a:pt x="15354" y="14400"/>
                    </a:lnTo>
                    <a:lnTo>
                      <a:pt x="15614" y="14632"/>
                    </a:lnTo>
                    <a:lnTo>
                      <a:pt x="15614" y="15329"/>
                    </a:lnTo>
                    <a:lnTo>
                      <a:pt x="15875" y="15794"/>
                    </a:lnTo>
                    <a:lnTo>
                      <a:pt x="16395" y="16026"/>
                    </a:lnTo>
                    <a:lnTo>
                      <a:pt x="17176" y="16490"/>
                    </a:lnTo>
                    <a:lnTo>
                      <a:pt x="17696" y="16955"/>
                    </a:lnTo>
                    <a:lnTo>
                      <a:pt x="17957" y="17187"/>
                    </a:lnTo>
                    <a:lnTo>
                      <a:pt x="18737" y="17652"/>
                    </a:lnTo>
                    <a:lnTo>
                      <a:pt x="18998" y="17884"/>
                    </a:lnTo>
                    <a:lnTo>
                      <a:pt x="18737" y="18116"/>
                    </a:lnTo>
                    <a:lnTo>
                      <a:pt x="18477" y="18116"/>
                    </a:lnTo>
                    <a:lnTo>
                      <a:pt x="18217" y="18348"/>
                    </a:lnTo>
                    <a:lnTo>
                      <a:pt x="17957" y="18581"/>
                    </a:lnTo>
                    <a:lnTo>
                      <a:pt x="17696" y="18813"/>
                    </a:lnTo>
                    <a:lnTo>
                      <a:pt x="17436" y="19045"/>
                    </a:lnTo>
                    <a:lnTo>
                      <a:pt x="16916" y="19277"/>
                    </a:lnTo>
                    <a:lnTo>
                      <a:pt x="16655" y="19510"/>
                    </a:lnTo>
                    <a:lnTo>
                      <a:pt x="16655" y="20206"/>
                    </a:lnTo>
                    <a:lnTo>
                      <a:pt x="16916" y="20671"/>
                    </a:lnTo>
                    <a:lnTo>
                      <a:pt x="16916" y="20903"/>
                    </a:lnTo>
                    <a:lnTo>
                      <a:pt x="16655" y="21135"/>
                    </a:lnTo>
                    <a:lnTo>
                      <a:pt x="16395" y="20671"/>
                    </a:lnTo>
                    <a:lnTo>
                      <a:pt x="16135" y="20671"/>
                    </a:lnTo>
                    <a:lnTo>
                      <a:pt x="15875" y="20671"/>
                    </a:lnTo>
                    <a:lnTo>
                      <a:pt x="15354" y="20671"/>
                    </a:lnTo>
                    <a:lnTo>
                      <a:pt x="15094" y="20903"/>
                    </a:lnTo>
                    <a:lnTo>
                      <a:pt x="14573" y="20903"/>
                    </a:lnTo>
                    <a:lnTo>
                      <a:pt x="14053" y="20903"/>
                    </a:lnTo>
                    <a:lnTo>
                      <a:pt x="13533" y="20903"/>
                    </a:lnTo>
                    <a:lnTo>
                      <a:pt x="13272" y="21135"/>
                    </a:lnTo>
                    <a:lnTo>
                      <a:pt x="12752" y="21368"/>
                    </a:lnTo>
                    <a:lnTo>
                      <a:pt x="12231" y="21368"/>
                    </a:lnTo>
                    <a:lnTo>
                      <a:pt x="11711" y="21135"/>
                    </a:lnTo>
                    <a:lnTo>
                      <a:pt x="11190" y="21135"/>
                    </a:lnTo>
                    <a:lnTo>
                      <a:pt x="10930" y="21368"/>
                    </a:lnTo>
                    <a:lnTo>
                      <a:pt x="10670" y="21600"/>
                    </a:lnTo>
                    <a:lnTo>
                      <a:pt x="10410" y="21600"/>
                    </a:lnTo>
                    <a:lnTo>
                      <a:pt x="9889" y="21368"/>
                    </a:lnTo>
                    <a:lnTo>
                      <a:pt x="9889" y="21135"/>
                    </a:lnTo>
                    <a:lnTo>
                      <a:pt x="9369" y="21135"/>
                    </a:lnTo>
                    <a:lnTo>
                      <a:pt x="9108" y="21135"/>
                    </a:lnTo>
                    <a:lnTo>
                      <a:pt x="8588" y="21368"/>
                    </a:lnTo>
                    <a:lnTo>
                      <a:pt x="8328" y="21135"/>
                    </a:lnTo>
                    <a:lnTo>
                      <a:pt x="7807" y="20903"/>
                    </a:lnTo>
                    <a:lnTo>
                      <a:pt x="7287" y="20903"/>
                    </a:lnTo>
                    <a:lnTo>
                      <a:pt x="6766" y="20903"/>
                    </a:lnTo>
                    <a:lnTo>
                      <a:pt x="6506" y="20903"/>
                    </a:lnTo>
                    <a:lnTo>
                      <a:pt x="5725" y="20903"/>
                    </a:lnTo>
                    <a:lnTo>
                      <a:pt x="5205" y="20903"/>
                    </a:lnTo>
                    <a:lnTo>
                      <a:pt x="4684" y="21135"/>
                    </a:lnTo>
                    <a:lnTo>
                      <a:pt x="4164" y="21135"/>
                    </a:lnTo>
                    <a:lnTo>
                      <a:pt x="3904" y="20903"/>
                    </a:lnTo>
                    <a:lnTo>
                      <a:pt x="3643" y="20439"/>
                    </a:lnTo>
                    <a:lnTo>
                      <a:pt x="3643" y="19974"/>
                    </a:lnTo>
                    <a:lnTo>
                      <a:pt x="3904" y="19510"/>
                    </a:lnTo>
                    <a:lnTo>
                      <a:pt x="3904" y="19277"/>
                    </a:lnTo>
                    <a:lnTo>
                      <a:pt x="4164" y="18813"/>
                    </a:lnTo>
                    <a:lnTo>
                      <a:pt x="4164" y="18348"/>
                    </a:lnTo>
                    <a:lnTo>
                      <a:pt x="4684" y="17884"/>
                    </a:lnTo>
                    <a:lnTo>
                      <a:pt x="4945" y="17652"/>
                    </a:lnTo>
                    <a:lnTo>
                      <a:pt x="5205" y="17187"/>
                    </a:lnTo>
                    <a:lnTo>
                      <a:pt x="4424" y="16955"/>
                    </a:lnTo>
                    <a:lnTo>
                      <a:pt x="3904" y="16723"/>
                    </a:lnTo>
                    <a:lnTo>
                      <a:pt x="3383" y="16723"/>
                    </a:lnTo>
                    <a:lnTo>
                      <a:pt x="2863" y="16490"/>
                    </a:lnTo>
                    <a:lnTo>
                      <a:pt x="2342" y="16490"/>
                    </a:lnTo>
                    <a:lnTo>
                      <a:pt x="1822" y="16490"/>
                    </a:lnTo>
                    <a:lnTo>
                      <a:pt x="1561" y="16258"/>
                    </a:lnTo>
                    <a:lnTo>
                      <a:pt x="1301" y="16026"/>
                    </a:lnTo>
                    <a:lnTo>
                      <a:pt x="1041" y="15794"/>
                    </a:lnTo>
                    <a:lnTo>
                      <a:pt x="781" y="15561"/>
                    </a:lnTo>
                    <a:lnTo>
                      <a:pt x="1041" y="15329"/>
                    </a:lnTo>
                    <a:lnTo>
                      <a:pt x="1041" y="14865"/>
                    </a:lnTo>
                    <a:lnTo>
                      <a:pt x="781" y="14632"/>
                    </a:lnTo>
                    <a:lnTo>
                      <a:pt x="520" y="14400"/>
                    </a:lnTo>
                    <a:lnTo>
                      <a:pt x="520" y="14168"/>
                    </a:lnTo>
                    <a:lnTo>
                      <a:pt x="781" y="13935"/>
                    </a:lnTo>
                    <a:lnTo>
                      <a:pt x="260" y="13703"/>
                    </a:lnTo>
                    <a:lnTo>
                      <a:pt x="260" y="13935"/>
                    </a:lnTo>
                    <a:lnTo>
                      <a:pt x="781" y="13239"/>
                    </a:lnTo>
                    <a:lnTo>
                      <a:pt x="781" y="13006"/>
                    </a:lnTo>
                    <a:lnTo>
                      <a:pt x="520" y="12774"/>
                    </a:lnTo>
                    <a:lnTo>
                      <a:pt x="520" y="12542"/>
                    </a:lnTo>
                    <a:lnTo>
                      <a:pt x="520" y="12310"/>
                    </a:lnTo>
                    <a:lnTo>
                      <a:pt x="260" y="12310"/>
                    </a:lnTo>
                    <a:lnTo>
                      <a:pt x="260" y="12077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63" name="Shape 163"/>
              <p:cNvSpPr/>
              <p:nvPr/>
            </p:nvSpPr>
            <p:spPr>
              <a:xfrm>
                <a:off x="223981" y="15952"/>
                <a:ext cx="17717" cy="19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40"/>
                    </a:moveTo>
                    <a:lnTo>
                      <a:pt x="21600" y="4320"/>
                    </a:lnTo>
                    <a:lnTo>
                      <a:pt x="17280" y="0"/>
                    </a:lnTo>
                    <a:lnTo>
                      <a:pt x="12960" y="0"/>
                    </a:lnTo>
                    <a:lnTo>
                      <a:pt x="8640" y="0"/>
                    </a:lnTo>
                    <a:lnTo>
                      <a:pt x="4320" y="0"/>
                    </a:lnTo>
                    <a:lnTo>
                      <a:pt x="8640" y="4320"/>
                    </a:lnTo>
                    <a:lnTo>
                      <a:pt x="12960" y="4320"/>
                    </a:lnTo>
                    <a:lnTo>
                      <a:pt x="12960" y="8640"/>
                    </a:lnTo>
                    <a:lnTo>
                      <a:pt x="8640" y="8640"/>
                    </a:lnTo>
                    <a:lnTo>
                      <a:pt x="4320" y="4320"/>
                    </a:lnTo>
                    <a:lnTo>
                      <a:pt x="0" y="4320"/>
                    </a:lnTo>
                    <a:lnTo>
                      <a:pt x="4320" y="8640"/>
                    </a:lnTo>
                    <a:lnTo>
                      <a:pt x="4320" y="12960"/>
                    </a:lnTo>
                    <a:lnTo>
                      <a:pt x="0" y="17280"/>
                    </a:lnTo>
                    <a:lnTo>
                      <a:pt x="4320" y="17280"/>
                    </a:lnTo>
                    <a:lnTo>
                      <a:pt x="12960" y="21600"/>
                    </a:lnTo>
                    <a:lnTo>
                      <a:pt x="12960" y="17280"/>
                    </a:lnTo>
                    <a:lnTo>
                      <a:pt x="17280" y="17280"/>
                    </a:lnTo>
                    <a:lnTo>
                      <a:pt x="21600" y="17280"/>
                    </a:lnTo>
                    <a:lnTo>
                      <a:pt x="21600" y="12960"/>
                    </a:lnTo>
                    <a:lnTo>
                      <a:pt x="17280" y="8640"/>
                    </a:lnTo>
                    <a:lnTo>
                      <a:pt x="21600" y="864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165" name="Shape 165"/>
            <p:cNvSpPr/>
            <p:nvPr/>
          </p:nvSpPr>
          <p:spPr>
            <a:xfrm>
              <a:off x="7001966" y="5382205"/>
              <a:ext cx="131149" cy="23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51" y="9720"/>
                  </a:moveTo>
                  <a:lnTo>
                    <a:pt x="14224" y="9720"/>
                  </a:lnTo>
                  <a:lnTo>
                    <a:pt x="13698" y="9720"/>
                  </a:lnTo>
                  <a:lnTo>
                    <a:pt x="13698" y="10080"/>
                  </a:lnTo>
                  <a:lnTo>
                    <a:pt x="13171" y="10080"/>
                  </a:lnTo>
                  <a:lnTo>
                    <a:pt x="13171" y="9720"/>
                  </a:lnTo>
                  <a:lnTo>
                    <a:pt x="12644" y="9720"/>
                  </a:lnTo>
                  <a:lnTo>
                    <a:pt x="12644" y="9360"/>
                  </a:lnTo>
                  <a:lnTo>
                    <a:pt x="12117" y="9360"/>
                  </a:lnTo>
                  <a:lnTo>
                    <a:pt x="12117" y="9000"/>
                  </a:lnTo>
                  <a:lnTo>
                    <a:pt x="12117" y="8640"/>
                  </a:lnTo>
                  <a:lnTo>
                    <a:pt x="12117" y="8280"/>
                  </a:lnTo>
                  <a:lnTo>
                    <a:pt x="11590" y="8280"/>
                  </a:lnTo>
                  <a:lnTo>
                    <a:pt x="11590" y="7920"/>
                  </a:lnTo>
                  <a:lnTo>
                    <a:pt x="11590" y="8280"/>
                  </a:lnTo>
                  <a:lnTo>
                    <a:pt x="11590" y="8640"/>
                  </a:lnTo>
                  <a:lnTo>
                    <a:pt x="11063" y="8640"/>
                  </a:lnTo>
                  <a:lnTo>
                    <a:pt x="11063" y="8280"/>
                  </a:lnTo>
                  <a:lnTo>
                    <a:pt x="10537" y="8280"/>
                  </a:lnTo>
                  <a:lnTo>
                    <a:pt x="10537" y="7920"/>
                  </a:lnTo>
                  <a:lnTo>
                    <a:pt x="10537" y="7560"/>
                  </a:lnTo>
                  <a:lnTo>
                    <a:pt x="10010" y="7560"/>
                  </a:lnTo>
                  <a:lnTo>
                    <a:pt x="10537" y="7200"/>
                  </a:lnTo>
                  <a:lnTo>
                    <a:pt x="10010" y="7200"/>
                  </a:lnTo>
                  <a:lnTo>
                    <a:pt x="10010" y="6840"/>
                  </a:lnTo>
                  <a:lnTo>
                    <a:pt x="9483" y="6840"/>
                  </a:lnTo>
                  <a:lnTo>
                    <a:pt x="10010" y="6840"/>
                  </a:lnTo>
                  <a:lnTo>
                    <a:pt x="10010" y="7200"/>
                  </a:lnTo>
                  <a:lnTo>
                    <a:pt x="10010" y="7560"/>
                  </a:lnTo>
                  <a:lnTo>
                    <a:pt x="10010" y="7920"/>
                  </a:lnTo>
                  <a:lnTo>
                    <a:pt x="10537" y="7920"/>
                  </a:lnTo>
                  <a:lnTo>
                    <a:pt x="10537" y="8280"/>
                  </a:lnTo>
                  <a:lnTo>
                    <a:pt x="10010" y="8280"/>
                  </a:lnTo>
                  <a:lnTo>
                    <a:pt x="10010" y="7920"/>
                  </a:lnTo>
                  <a:lnTo>
                    <a:pt x="9483" y="7920"/>
                  </a:lnTo>
                  <a:lnTo>
                    <a:pt x="8956" y="7920"/>
                  </a:lnTo>
                  <a:lnTo>
                    <a:pt x="8429" y="7920"/>
                  </a:lnTo>
                  <a:lnTo>
                    <a:pt x="8429" y="8280"/>
                  </a:lnTo>
                  <a:lnTo>
                    <a:pt x="7902" y="8280"/>
                  </a:lnTo>
                  <a:lnTo>
                    <a:pt x="7902" y="8640"/>
                  </a:lnTo>
                  <a:lnTo>
                    <a:pt x="8429" y="8640"/>
                  </a:lnTo>
                  <a:lnTo>
                    <a:pt x="8429" y="8280"/>
                  </a:lnTo>
                  <a:lnTo>
                    <a:pt x="8956" y="8280"/>
                  </a:lnTo>
                  <a:lnTo>
                    <a:pt x="8956" y="8640"/>
                  </a:lnTo>
                  <a:lnTo>
                    <a:pt x="8956" y="8280"/>
                  </a:lnTo>
                  <a:lnTo>
                    <a:pt x="9483" y="8280"/>
                  </a:lnTo>
                  <a:lnTo>
                    <a:pt x="9483" y="8640"/>
                  </a:lnTo>
                  <a:lnTo>
                    <a:pt x="8956" y="8640"/>
                  </a:lnTo>
                  <a:lnTo>
                    <a:pt x="9483" y="8640"/>
                  </a:lnTo>
                  <a:lnTo>
                    <a:pt x="10010" y="8640"/>
                  </a:lnTo>
                  <a:lnTo>
                    <a:pt x="10010" y="9000"/>
                  </a:lnTo>
                  <a:lnTo>
                    <a:pt x="10010" y="8640"/>
                  </a:lnTo>
                  <a:lnTo>
                    <a:pt x="10537" y="8640"/>
                  </a:lnTo>
                  <a:lnTo>
                    <a:pt x="11063" y="8640"/>
                  </a:lnTo>
                  <a:lnTo>
                    <a:pt x="11063" y="9000"/>
                  </a:lnTo>
                  <a:lnTo>
                    <a:pt x="11590" y="9000"/>
                  </a:lnTo>
                  <a:lnTo>
                    <a:pt x="11590" y="9360"/>
                  </a:lnTo>
                  <a:lnTo>
                    <a:pt x="11590" y="9720"/>
                  </a:lnTo>
                  <a:lnTo>
                    <a:pt x="12117" y="9720"/>
                  </a:lnTo>
                  <a:lnTo>
                    <a:pt x="12117" y="10080"/>
                  </a:lnTo>
                  <a:lnTo>
                    <a:pt x="12644" y="10080"/>
                  </a:lnTo>
                  <a:lnTo>
                    <a:pt x="12117" y="10080"/>
                  </a:lnTo>
                  <a:lnTo>
                    <a:pt x="11590" y="10440"/>
                  </a:lnTo>
                  <a:lnTo>
                    <a:pt x="11590" y="10800"/>
                  </a:lnTo>
                  <a:lnTo>
                    <a:pt x="12117" y="10800"/>
                  </a:lnTo>
                  <a:lnTo>
                    <a:pt x="12117" y="10440"/>
                  </a:lnTo>
                  <a:lnTo>
                    <a:pt x="12644" y="10440"/>
                  </a:lnTo>
                  <a:lnTo>
                    <a:pt x="13171" y="10440"/>
                  </a:lnTo>
                  <a:lnTo>
                    <a:pt x="13698" y="10440"/>
                  </a:lnTo>
                  <a:lnTo>
                    <a:pt x="13698" y="10800"/>
                  </a:lnTo>
                  <a:lnTo>
                    <a:pt x="13698" y="10440"/>
                  </a:lnTo>
                  <a:lnTo>
                    <a:pt x="14224" y="10440"/>
                  </a:lnTo>
                  <a:lnTo>
                    <a:pt x="14224" y="10800"/>
                  </a:lnTo>
                  <a:lnTo>
                    <a:pt x="14751" y="10800"/>
                  </a:lnTo>
                  <a:lnTo>
                    <a:pt x="14751" y="11160"/>
                  </a:lnTo>
                  <a:lnTo>
                    <a:pt x="14751" y="11520"/>
                  </a:lnTo>
                  <a:lnTo>
                    <a:pt x="14224" y="11520"/>
                  </a:lnTo>
                  <a:lnTo>
                    <a:pt x="14224" y="11880"/>
                  </a:lnTo>
                  <a:lnTo>
                    <a:pt x="13698" y="11880"/>
                  </a:lnTo>
                  <a:lnTo>
                    <a:pt x="13698" y="12240"/>
                  </a:lnTo>
                  <a:lnTo>
                    <a:pt x="13698" y="11880"/>
                  </a:lnTo>
                  <a:lnTo>
                    <a:pt x="13171" y="11880"/>
                  </a:lnTo>
                  <a:lnTo>
                    <a:pt x="13171" y="12240"/>
                  </a:lnTo>
                  <a:lnTo>
                    <a:pt x="12644" y="12240"/>
                  </a:lnTo>
                  <a:lnTo>
                    <a:pt x="13171" y="12240"/>
                  </a:lnTo>
                  <a:lnTo>
                    <a:pt x="13171" y="12600"/>
                  </a:lnTo>
                  <a:lnTo>
                    <a:pt x="13171" y="12240"/>
                  </a:lnTo>
                  <a:lnTo>
                    <a:pt x="13698" y="12240"/>
                  </a:lnTo>
                  <a:lnTo>
                    <a:pt x="14224" y="12240"/>
                  </a:lnTo>
                  <a:lnTo>
                    <a:pt x="14224" y="11880"/>
                  </a:lnTo>
                  <a:lnTo>
                    <a:pt x="14751" y="11880"/>
                  </a:lnTo>
                  <a:lnTo>
                    <a:pt x="15278" y="11880"/>
                  </a:lnTo>
                  <a:lnTo>
                    <a:pt x="15278" y="12240"/>
                  </a:lnTo>
                  <a:lnTo>
                    <a:pt x="15805" y="12240"/>
                  </a:lnTo>
                  <a:lnTo>
                    <a:pt x="15278" y="12240"/>
                  </a:lnTo>
                  <a:lnTo>
                    <a:pt x="14751" y="12240"/>
                  </a:lnTo>
                  <a:lnTo>
                    <a:pt x="14751" y="12600"/>
                  </a:lnTo>
                  <a:lnTo>
                    <a:pt x="15278" y="12600"/>
                  </a:lnTo>
                  <a:lnTo>
                    <a:pt x="15805" y="12600"/>
                  </a:lnTo>
                  <a:lnTo>
                    <a:pt x="15805" y="12960"/>
                  </a:lnTo>
                  <a:lnTo>
                    <a:pt x="16332" y="12960"/>
                  </a:lnTo>
                  <a:lnTo>
                    <a:pt x="16332" y="13320"/>
                  </a:lnTo>
                  <a:lnTo>
                    <a:pt x="15805" y="13320"/>
                  </a:lnTo>
                  <a:lnTo>
                    <a:pt x="15278" y="13320"/>
                  </a:lnTo>
                  <a:lnTo>
                    <a:pt x="14751" y="13320"/>
                  </a:lnTo>
                  <a:lnTo>
                    <a:pt x="14224" y="13320"/>
                  </a:lnTo>
                  <a:lnTo>
                    <a:pt x="14751" y="13320"/>
                  </a:lnTo>
                  <a:lnTo>
                    <a:pt x="14751" y="13680"/>
                  </a:lnTo>
                  <a:lnTo>
                    <a:pt x="15278" y="13680"/>
                  </a:lnTo>
                  <a:lnTo>
                    <a:pt x="15805" y="13680"/>
                  </a:lnTo>
                  <a:lnTo>
                    <a:pt x="15805" y="14040"/>
                  </a:lnTo>
                  <a:lnTo>
                    <a:pt x="15805" y="14400"/>
                  </a:lnTo>
                  <a:lnTo>
                    <a:pt x="15278" y="14400"/>
                  </a:lnTo>
                  <a:lnTo>
                    <a:pt x="15278" y="14760"/>
                  </a:lnTo>
                  <a:lnTo>
                    <a:pt x="15805" y="14760"/>
                  </a:lnTo>
                  <a:lnTo>
                    <a:pt x="16332" y="14760"/>
                  </a:lnTo>
                  <a:lnTo>
                    <a:pt x="16332" y="15120"/>
                  </a:lnTo>
                  <a:lnTo>
                    <a:pt x="15805" y="15120"/>
                  </a:lnTo>
                  <a:lnTo>
                    <a:pt x="15278" y="14760"/>
                  </a:lnTo>
                  <a:lnTo>
                    <a:pt x="15278" y="15120"/>
                  </a:lnTo>
                  <a:lnTo>
                    <a:pt x="14751" y="15120"/>
                  </a:lnTo>
                  <a:lnTo>
                    <a:pt x="14751" y="14760"/>
                  </a:lnTo>
                  <a:lnTo>
                    <a:pt x="14224" y="14760"/>
                  </a:lnTo>
                  <a:lnTo>
                    <a:pt x="13698" y="14760"/>
                  </a:lnTo>
                  <a:lnTo>
                    <a:pt x="13171" y="14760"/>
                  </a:lnTo>
                  <a:lnTo>
                    <a:pt x="12644" y="14400"/>
                  </a:lnTo>
                  <a:lnTo>
                    <a:pt x="12644" y="14760"/>
                  </a:lnTo>
                  <a:lnTo>
                    <a:pt x="12117" y="14400"/>
                  </a:lnTo>
                  <a:lnTo>
                    <a:pt x="11590" y="14400"/>
                  </a:lnTo>
                  <a:lnTo>
                    <a:pt x="11590" y="14040"/>
                  </a:lnTo>
                  <a:lnTo>
                    <a:pt x="11063" y="14040"/>
                  </a:lnTo>
                  <a:lnTo>
                    <a:pt x="11590" y="14400"/>
                  </a:lnTo>
                  <a:lnTo>
                    <a:pt x="11590" y="14760"/>
                  </a:lnTo>
                  <a:lnTo>
                    <a:pt x="12117" y="14760"/>
                  </a:lnTo>
                  <a:lnTo>
                    <a:pt x="12644" y="14760"/>
                  </a:lnTo>
                  <a:lnTo>
                    <a:pt x="12644" y="15120"/>
                  </a:lnTo>
                  <a:lnTo>
                    <a:pt x="13171" y="15120"/>
                  </a:lnTo>
                  <a:lnTo>
                    <a:pt x="13698" y="15120"/>
                  </a:lnTo>
                  <a:lnTo>
                    <a:pt x="14224" y="15120"/>
                  </a:lnTo>
                  <a:lnTo>
                    <a:pt x="14224" y="15480"/>
                  </a:lnTo>
                  <a:lnTo>
                    <a:pt x="14751" y="15480"/>
                  </a:lnTo>
                  <a:lnTo>
                    <a:pt x="14751" y="15840"/>
                  </a:lnTo>
                  <a:lnTo>
                    <a:pt x="15278" y="15840"/>
                  </a:lnTo>
                  <a:lnTo>
                    <a:pt x="15278" y="16200"/>
                  </a:lnTo>
                  <a:lnTo>
                    <a:pt x="15278" y="16560"/>
                  </a:lnTo>
                  <a:lnTo>
                    <a:pt x="15805" y="16200"/>
                  </a:lnTo>
                  <a:lnTo>
                    <a:pt x="15805" y="15840"/>
                  </a:lnTo>
                  <a:lnTo>
                    <a:pt x="15805" y="16200"/>
                  </a:lnTo>
                  <a:lnTo>
                    <a:pt x="16332" y="16200"/>
                  </a:lnTo>
                  <a:lnTo>
                    <a:pt x="16332" y="15840"/>
                  </a:lnTo>
                  <a:lnTo>
                    <a:pt x="16332" y="15480"/>
                  </a:lnTo>
                  <a:lnTo>
                    <a:pt x="16332" y="15120"/>
                  </a:lnTo>
                  <a:lnTo>
                    <a:pt x="16859" y="15120"/>
                  </a:lnTo>
                  <a:lnTo>
                    <a:pt x="16859" y="14760"/>
                  </a:lnTo>
                  <a:lnTo>
                    <a:pt x="16859" y="14400"/>
                  </a:lnTo>
                  <a:lnTo>
                    <a:pt x="16859" y="14040"/>
                  </a:lnTo>
                  <a:lnTo>
                    <a:pt x="16859" y="13680"/>
                  </a:lnTo>
                  <a:lnTo>
                    <a:pt x="16859" y="13320"/>
                  </a:lnTo>
                  <a:lnTo>
                    <a:pt x="16859" y="12960"/>
                  </a:lnTo>
                  <a:lnTo>
                    <a:pt x="16859" y="12600"/>
                  </a:lnTo>
                  <a:lnTo>
                    <a:pt x="16859" y="12240"/>
                  </a:lnTo>
                  <a:lnTo>
                    <a:pt x="16859" y="11880"/>
                  </a:lnTo>
                  <a:lnTo>
                    <a:pt x="16859" y="11520"/>
                  </a:lnTo>
                  <a:lnTo>
                    <a:pt x="16859" y="11160"/>
                  </a:lnTo>
                  <a:lnTo>
                    <a:pt x="16859" y="10800"/>
                  </a:lnTo>
                  <a:lnTo>
                    <a:pt x="16332" y="10800"/>
                  </a:lnTo>
                  <a:lnTo>
                    <a:pt x="16332" y="10440"/>
                  </a:lnTo>
                  <a:lnTo>
                    <a:pt x="16859" y="10440"/>
                  </a:lnTo>
                  <a:lnTo>
                    <a:pt x="16859" y="10080"/>
                  </a:lnTo>
                  <a:lnTo>
                    <a:pt x="16859" y="9720"/>
                  </a:lnTo>
                  <a:lnTo>
                    <a:pt x="16859" y="9360"/>
                  </a:lnTo>
                  <a:lnTo>
                    <a:pt x="17385" y="9360"/>
                  </a:lnTo>
                  <a:lnTo>
                    <a:pt x="16859" y="9360"/>
                  </a:lnTo>
                  <a:lnTo>
                    <a:pt x="16859" y="9000"/>
                  </a:lnTo>
                  <a:lnTo>
                    <a:pt x="16332" y="9360"/>
                  </a:lnTo>
                  <a:lnTo>
                    <a:pt x="16332" y="9000"/>
                  </a:lnTo>
                  <a:lnTo>
                    <a:pt x="16332" y="8640"/>
                  </a:lnTo>
                  <a:lnTo>
                    <a:pt x="15805" y="8640"/>
                  </a:lnTo>
                  <a:lnTo>
                    <a:pt x="15805" y="9000"/>
                  </a:lnTo>
                  <a:lnTo>
                    <a:pt x="15805" y="9360"/>
                  </a:lnTo>
                  <a:lnTo>
                    <a:pt x="16332" y="9360"/>
                  </a:lnTo>
                  <a:lnTo>
                    <a:pt x="16332" y="9720"/>
                  </a:lnTo>
                  <a:lnTo>
                    <a:pt x="16332" y="10080"/>
                  </a:lnTo>
                  <a:lnTo>
                    <a:pt x="16332" y="10440"/>
                  </a:lnTo>
                  <a:lnTo>
                    <a:pt x="15805" y="10440"/>
                  </a:lnTo>
                  <a:lnTo>
                    <a:pt x="15805" y="10800"/>
                  </a:lnTo>
                  <a:lnTo>
                    <a:pt x="15805" y="11160"/>
                  </a:lnTo>
                  <a:lnTo>
                    <a:pt x="15805" y="11520"/>
                  </a:lnTo>
                  <a:lnTo>
                    <a:pt x="15805" y="11160"/>
                  </a:lnTo>
                  <a:lnTo>
                    <a:pt x="15278" y="11160"/>
                  </a:lnTo>
                  <a:lnTo>
                    <a:pt x="15278" y="10800"/>
                  </a:lnTo>
                  <a:lnTo>
                    <a:pt x="14751" y="10800"/>
                  </a:lnTo>
                  <a:lnTo>
                    <a:pt x="15278" y="10800"/>
                  </a:lnTo>
                  <a:lnTo>
                    <a:pt x="14751" y="10440"/>
                  </a:lnTo>
                  <a:lnTo>
                    <a:pt x="14224" y="10440"/>
                  </a:lnTo>
                  <a:lnTo>
                    <a:pt x="14224" y="10080"/>
                  </a:lnTo>
                  <a:lnTo>
                    <a:pt x="14751" y="10080"/>
                  </a:lnTo>
                  <a:lnTo>
                    <a:pt x="14751" y="9720"/>
                  </a:lnTo>
                  <a:lnTo>
                    <a:pt x="21600" y="17280"/>
                  </a:lnTo>
                  <a:lnTo>
                    <a:pt x="21073" y="16920"/>
                  </a:lnTo>
                  <a:lnTo>
                    <a:pt x="21073" y="16560"/>
                  </a:lnTo>
                  <a:lnTo>
                    <a:pt x="20546" y="16560"/>
                  </a:lnTo>
                  <a:lnTo>
                    <a:pt x="20546" y="16200"/>
                  </a:lnTo>
                  <a:lnTo>
                    <a:pt x="20020" y="16200"/>
                  </a:lnTo>
                  <a:lnTo>
                    <a:pt x="20020" y="15840"/>
                  </a:lnTo>
                  <a:lnTo>
                    <a:pt x="19493" y="15840"/>
                  </a:lnTo>
                  <a:lnTo>
                    <a:pt x="19493" y="15480"/>
                  </a:lnTo>
                  <a:lnTo>
                    <a:pt x="18966" y="15480"/>
                  </a:lnTo>
                  <a:lnTo>
                    <a:pt x="18966" y="15120"/>
                  </a:lnTo>
                  <a:lnTo>
                    <a:pt x="18966" y="14760"/>
                  </a:lnTo>
                  <a:lnTo>
                    <a:pt x="18966" y="14400"/>
                  </a:lnTo>
                  <a:lnTo>
                    <a:pt x="18439" y="14040"/>
                  </a:lnTo>
                  <a:lnTo>
                    <a:pt x="18439" y="13680"/>
                  </a:lnTo>
                  <a:lnTo>
                    <a:pt x="18439" y="13320"/>
                  </a:lnTo>
                  <a:lnTo>
                    <a:pt x="18439" y="12960"/>
                  </a:lnTo>
                  <a:lnTo>
                    <a:pt x="18439" y="12600"/>
                  </a:lnTo>
                  <a:lnTo>
                    <a:pt x="18439" y="12240"/>
                  </a:lnTo>
                  <a:lnTo>
                    <a:pt x="18439" y="11880"/>
                  </a:lnTo>
                  <a:lnTo>
                    <a:pt x="18439" y="11520"/>
                  </a:lnTo>
                  <a:lnTo>
                    <a:pt x="18439" y="11160"/>
                  </a:lnTo>
                  <a:lnTo>
                    <a:pt x="18439" y="10800"/>
                  </a:lnTo>
                  <a:lnTo>
                    <a:pt x="18439" y="10440"/>
                  </a:lnTo>
                  <a:lnTo>
                    <a:pt x="18439" y="10080"/>
                  </a:lnTo>
                  <a:lnTo>
                    <a:pt x="18439" y="9720"/>
                  </a:lnTo>
                  <a:lnTo>
                    <a:pt x="18439" y="9360"/>
                  </a:lnTo>
                  <a:lnTo>
                    <a:pt x="18439" y="9000"/>
                  </a:lnTo>
                  <a:lnTo>
                    <a:pt x="18439" y="8640"/>
                  </a:lnTo>
                  <a:lnTo>
                    <a:pt x="18439" y="8280"/>
                  </a:lnTo>
                  <a:lnTo>
                    <a:pt x="18439" y="7920"/>
                  </a:lnTo>
                  <a:lnTo>
                    <a:pt x="18439" y="7560"/>
                  </a:lnTo>
                  <a:lnTo>
                    <a:pt x="18439" y="7200"/>
                  </a:lnTo>
                  <a:lnTo>
                    <a:pt x="18439" y="6840"/>
                  </a:lnTo>
                  <a:lnTo>
                    <a:pt x="18439" y="6480"/>
                  </a:lnTo>
                  <a:lnTo>
                    <a:pt x="17912" y="6480"/>
                  </a:lnTo>
                  <a:lnTo>
                    <a:pt x="17912" y="6120"/>
                  </a:lnTo>
                  <a:lnTo>
                    <a:pt x="17912" y="5760"/>
                  </a:lnTo>
                  <a:lnTo>
                    <a:pt x="17385" y="5400"/>
                  </a:lnTo>
                  <a:lnTo>
                    <a:pt x="17385" y="5040"/>
                  </a:lnTo>
                  <a:lnTo>
                    <a:pt x="17385" y="4680"/>
                  </a:lnTo>
                  <a:lnTo>
                    <a:pt x="17385" y="4320"/>
                  </a:lnTo>
                  <a:lnTo>
                    <a:pt x="17385" y="3960"/>
                  </a:lnTo>
                  <a:lnTo>
                    <a:pt x="17385" y="3600"/>
                  </a:lnTo>
                  <a:lnTo>
                    <a:pt x="16859" y="3240"/>
                  </a:lnTo>
                  <a:lnTo>
                    <a:pt x="16859" y="2880"/>
                  </a:lnTo>
                  <a:lnTo>
                    <a:pt x="16332" y="2880"/>
                  </a:lnTo>
                  <a:lnTo>
                    <a:pt x="16332" y="2520"/>
                  </a:lnTo>
                  <a:lnTo>
                    <a:pt x="15805" y="2520"/>
                  </a:lnTo>
                  <a:lnTo>
                    <a:pt x="15805" y="2160"/>
                  </a:lnTo>
                  <a:lnTo>
                    <a:pt x="15805" y="1800"/>
                  </a:lnTo>
                  <a:lnTo>
                    <a:pt x="15278" y="1800"/>
                  </a:lnTo>
                  <a:lnTo>
                    <a:pt x="14751" y="1800"/>
                  </a:lnTo>
                  <a:lnTo>
                    <a:pt x="14751" y="1440"/>
                  </a:lnTo>
                  <a:lnTo>
                    <a:pt x="14751" y="1080"/>
                  </a:lnTo>
                  <a:lnTo>
                    <a:pt x="15278" y="1080"/>
                  </a:lnTo>
                  <a:lnTo>
                    <a:pt x="15278" y="720"/>
                  </a:lnTo>
                  <a:lnTo>
                    <a:pt x="15278" y="360"/>
                  </a:lnTo>
                  <a:lnTo>
                    <a:pt x="14751" y="360"/>
                  </a:lnTo>
                  <a:lnTo>
                    <a:pt x="14751" y="0"/>
                  </a:lnTo>
                  <a:lnTo>
                    <a:pt x="14224" y="0"/>
                  </a:lnTo>
                  <a:lnTo>
                    <a:pt x="13698" y="0"/>
                  </a:lnTo>
                  <a:lnTo>
                    <a:pt x="13171" y="0"/>
                  </a:lnTo>
                  <a:lnTo>
                    <a:pt x="12644" y="360"/>
                  </a:lnTo>
                  <a:lnTo>
                    <a:pt x="12117" y="360"/>
                  </a:lnTo>
                  <a:lnTo>
                    <a:pt x="12117" y="720"/>
                  </a:lnTo>
                  <a:lnTo>
                    <a:pt x="11590" y="720"/>
                  </a:lnTo>
                  <a:lnTo>
                    <a:pt x="11063" y="720"/>
                  </a:lnTo>
                  <a:lnTo>
                    <a:pt x="10537" y="720"/>
                  </a:lnTo>
                  <a:lnTo>
                    <a:pt x="10010" y="720"/>
                  </a:lnTo>
                  <a:lnTo>
                    <a:pt x="9483" y="720"/>
                  </a:lnTo>
                  <a:lnTo>
                    <a:pt x="8956" y="720"/>
                  </a:lnTo>
                  <a:lnTo>
                    <a:pt x="8429" y="360"/>
                  </a:lnTo>
                  <a:lnTo>
                    <a:pt x="7902" y="360"/>
                  </a:lnTo>
                  <a:lnTo>
                    <a:pt x="7376" y="360"/>
                  </a:lnTo>
                  <a:lnTo>
                    <a:pt x="6849" y="360"/>
                  </a:lnTo>
                  <a:lnTo>
                    <a:pt x="6322" y="360"/>
                  </a:lnTo>
                  <a:lnTo>
                    <a:pt x="5795" y="360"/>
                  </a:lnTo>
                  <a:lnTo>
                    <a:pt x="5268" y="360"/>
                  </a:lnTo>
                  <a:lnTo>
                    <a:pt x="4741" y="360"/>
                  </a:lnTo>
                  <a:lnTo>
                    <a:pt x="4215" y="360"/>
                  </a:lnTo>
                  <a:lnTo>
                    <a:pt x="3688" y="360"/>
                  </a:lnTo>
                  <a:lnTo>
                    <a:pt x="3161" y="360"/>
                  </a:lnTo>
                  <a:lnTo>
                    <a:pt x="2634" y="360"/>
                  </a:lnTo>
                  <a:lnTo>
                    <a:pt x="2107" y="360"/>
                  </a:lnTo>
                  <a:lnTo>
                    <a:pt x="1580" y="360"/>
                  </a:lnTo>
                  <a:lnTo>
                    <a:pt x="1580" y="720"/>
                  </a:lnTo>
                  <a:lnTo>
                    <a:pt x="1580" y="1080"/>
                  </a:lnTo>
                  <a:lnTo>
                    <a:pt x="1054" y="1080"/>
                  </a:lnTo>
                  <a:lnTo>
                    <a:pt x="1054" y="1440"/>
                  </a:lnTo>
                  <a:lnTo>
                    <a:pt x="1580" y="1800"/>
                  </a:lnTo>
                  <a:lnTo>
                    <a:pt x="1580" y="2160"/>
                  </a:lnTo>
                  <a:lnTo>
                    <a:pt x="2107" y="2160"/>
                  </a:lnTo>
                  <a:lnTo>
                    <a:pt x="1580" y="2520"/>
                  </a:lnTo>
                  <a:lnTo>
                    <a:pt x="2107" y="2520"/>
                  </a:lnTo>
                  <a:lnTo>
                    <a:pt x="2107" y="2880"/>
                  </a:lnTo>
                  <a:lnTo>
                    <a:pt x="2107" y="3240"/>
                  </a:lnTo>
                  <a:lnTo>
                    <a:pt x="2107" y="3600"/>
                  </a:lnTo>
                  <a:lnTo>
                    <a:pt x="2107" y="3960"/>
                  </a:lnTo>
                  <a:lnTo>
                    <a:pt x="2107" y="4320"/>
                  </a:lnTo>
                  <a:lnTo>
                    <a:pt x="2107" y="4680"/>
                  </a:lnTo>
                  <a:lnTo>
                    <a:pt x="2107" y="5040"/>
                  </a:lnTo>
                  <a:lnTo>
                    <a:pt x="2634" y="5400"/>
                  </a:lnTo>
                  <a:lnTo>
                    <a:pt x="2634" y="5760"/>
                  </a:lnTo>
                  <a:lnTo>
                    <a:pt x="2634" y="6120"/>
                  </a:lnTo>
                  <a:lnTo>
                    <a:pt x="2634" y="6480"/>
                  </a:lnTo>
                  <a:lnTo>
                    <a:pt x="2107" y="6480"/>
                  </a:lnTo>
                  <a:lnTo>
                    <a:pt x="2107" y="6840"/>
                  </a:lnTo>
                  <a:lnTo>
                    <a:pt x="2634" y="6840"/>
                  </a:lnTo>
                  <a:lnTo>
                    <a:pt x="2634" y="7200"/>
                  </a:lnTo>
                  <a:lnTo>
                    <a:pt x="3161" y="7200"/>
                  </a:lnTo>
                  <a:lnTo>
                    <a:pt x="3161" y="7560"/>
                  </a:lnTo>
                  <a:lnTo>
                    <a:pt x="3161" y="7920"/>
                  </a:lnTo>
                  <a:lnTo>
                    <a:pt x="3161" y="8280"/>
                  </a:lnTo>
                  <a:lnTo>
                    <a:pt x="3161" y="8640"/>
                  </a:lnTo>
                  <a:lnTo>
                    <a:pt x="3688" y="8640"/>
                  </a:lnTo>
                  <a:lnTo>
                    <a:pt x="3688" y="9000"/>
                  </a:lnTo>
                  <a:lnTo>
                    <a:pt x="3688" y="9360"/>
                  </a:lnTo>
                  <a:lnTo>
                    <a:pt x="3688" y="9720"/>
                  </a:lnTo>
                  <a:lnTo>
                    <a:pt x="3161" y="9720"/>
                  </a:lnTo>
                  <a:lnTo>
                    <a:pt x="3161" y="10080"/>
                  </a:lnTo>
                  <a:lnTo>
                    <a:pt x="2634" y="10080"/>
                  </a:lnTo>
                  <a:lnTo>
                    <a:pt x="2634" y="10440"/>
                  </a:lnTo>
                  <a:lnTo>
                    <a:pt x="2107" y="10440"/>
                  </a:lnTo>
                  <a:lnTo>
                    <a:pt x="2107" y="10800"/>
                  </a:lnTo>
                  <a:lnTo>
                    <a:pt x="2107" y="11160"/>
                  </a:lnTo>
                  <a:lnTo>
                    <a:pt x="1580" y="11520"/>
                  </a:lnTo>
                  <a:lnTo>
                    <a:pt x="1580" y="11880"/>
                  </a:lnTo>
                  <a:lnTo>
                    <a:pt x="1580" y="12240"/>
                  </a:lnTo>
                  <a:lnTo>
                    <a:pt x="1580" y="12600"/>
                  </a:lnTo>
                  <a:lnTo>
                    <a:pt x="1054" y="12600"/>
                  </a:lnTo>
                  <a:lnTo>
                    <a:pt x="1054" y="12960"/>
                  </a:lnTo>
                  <a:lnTo>
                    <a:pt x="1054" y="13320"/>
                  </a:lnTo>
                  <a:lnTo>
                    <a:pt x="527" y="13680"/>
                  </a:lnTo>
                  <a:lnTo>
                    <a:pt x="527" y="14040"/>
                  </a:lnTo>
                  <a:lnTo>
                    <a:pt x="0" y="14040"/>
                  </a:lnTo>
                  <a:lnTo>
                    <a:pt x="0" y="14760"/>
                  </a:lnTo>
                  <a:lnTo>
                    <a:pt x="0" y="15120"/>
                  </a:lnTo>
                  <a:lnTo>
                    <a:pt x="0" y="15480"/>
                  </a:lnTo>
                  <a:lnTo>
                    <a:pt x="0" y="15840"/>
                  </a:lnTo>
                  <a:lnTo>
                    <a:pt x="0" y="16200"/>
                  </a:lnTo>
                  <a:lnTo>
                    <a:pt x="527" y="16200"/>
                  </a:lnTo>
                  <a:lnTo>
                    <a:pt x="527" y="16560"/>
                  </a:lnTo>
                  <a:lnTo>
                    <a:pt x="527" y="16920"/>
                  </a:lnTo>
                  <a:lnTo>
                    <a:pt x="527" y="17280"/>
                  </a:lnTo>
                  <a:lnTo>
                    <a:pt x="1054" y="17280"/>
                  </a:lnTo>
                  <a:lnTo>
                    <a:pt x="1054" y="17640"/>
                  </a:lnTo>
                  <a:lnTo>
                    <a:pt x="1054" y="18000"/>
                  </a:lnTo>
                  <a:lnTo>
                    <a:pt x="1580" y="18360"/>
                  </a:lnTo>
                  <a:lnTo>
                    <a:pt x="2107" y="18360"/>
                  </a:lnTo>
                  <a:lnTo>
                    <a:pt x="2107" y="18720"/>
                  </a:lnTo>
                  <a:lnTo>
                    <a:pt x="2634" y="19080"/>
                  </a:lnTo>
                  <a:lnTo>
                    <a:pt x="2634" y="19440"/>
                  </a:lnTo>
                  <a:lnTo>
                    <a:pt x="2634" y="19800"/>
                  </a:lnTo>
                  <a:lnTo>
                    <a:pt x="2634" y="20160"/>
                  </a:lnTo>
                  <a:lnTo>
                    <a:pt x="2107" y="20160"/>
                  </a:lnTo>
                  <a:lnTo>
                    <a:pt x="1580" y="20160"/>
                  </a:lnTo>
                  <a:lnTo>
                    <a:pt x="1054" y="20160"/>
                  </a:lnTo>
                  <a:lnTo>
                    <a:pt x="527" y="20160"/>
                  </a:lnTo>
                  <a:lnTo>
                    <a:pt x="527" y="20520"/>
                  </a:lnTo>
                  <a:lnTo>
                    <a:pt x="2634" y="20880"/>
                  </a:lnTo>
                  <a:lnTo>
                    <a:pt x="3688" y="20880"/>
                  </a:lnTo>
                  <a:lnTo>
                    <a:pt x="4741" y="21240"/>
                  </a:lnTo>
                  <a:lnTo>
                    <a:pt x="5795" y="21600"/>
                  </a:lnTo>
                  <a:lnTo>
                    <a:pt x="6849" y="21240"/>
                  </a:lnTo>
                  <a:lnTo>
                    <a:pt x="7902" y="20880"/>
                  </a:lnTo>
                  <a:lnTo>
                    <a:pt x="8429" y="20520"/>
                  </a:lnTo>
                  <a:lnTo>
                    <a:pt x="9483" y="20520"/>
                  </a:lnTo>
                  <a:lnTo>
                    <a:pt x="11063" y="20160"/>
                  </a:lnTo>
                  <a:lnTo>
                    <a:pt x="12117" y="20160"/>
                  </a:lnTo>
                  <a:lnTo>
                    <a:pt x="13698" y="19440"/>
                  </a:lnTo>
                  <a:lnTo>
                    <a:pt x="14751" y="19080"/>
                  </a:lnTo>
                  <a:lnTo>
                    <a:pt x="16332" y="18360"/>
                  </a:lnTo>
                  <a:lnTo>
                    <a:pt x="17385" y="18360"/>
                  </a:lnTo>
                  <a:lnTo>
                    <a:pt x="18439" y="18000"/>
                  </a:lnTo>
                  <a:lnTo>
                    <a:pt x="18966" y="18000"/>
                  </a:lnTo>
                  <a:lnTo>
                    <a:pt x="19493" y="18360"/>
                  </a:lnTo>
                  <a:lnTo>
                    <a:pt x="20546" y="18000"/>
                  </a:lnTo>
                  <a:lnTo>
                    <a:pt x="20546" y="17640"/>
                  </a:lnTo>
                  <a:lnTo>
                    <a:pt x="21600" y="17280"/>
                  </a:lnTo>
                  <a:lnTo>
                    <a:pt x="14751" y="972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172" name="Group 172"/>
            <p:cNvGrpSpPr/>
            <p:nvPr/>
          </p:nvGrpSpPr>
          <p:grpSpPr>
            <a:xfrm>
              <a:off x="7740756" y="4166895"/>
              <a:ext cx="262229" cy="299011"/>
              <a:chOff x="0" y="0"/>
              <a:chExt cx="262228" cy="299009"/>
            </a:xfrm>
          </p:grpSpPr>
          <p:sp>
            <p:nvSpPr>
              <p:cNvPr id="166" name="Shape 166"/>
              <p:cNvSpPr/>
              <p:nvPr/>
            </p:nvSpPr>
            <p:spPr>
              <a:xfrm>
                <a:off x="0" y="0"/>
                <a:ext cx="205529" cy="178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1520"/>
                    </a:moveTo>
                    <a:lnTo>
                      <a:pt x="732" y="11040"/>
                    </a:lnTo>
                    <a:lnTo>
                      <a:pt x="732" y="10560"/>
                    </a:lnTo>
                    <a:lnTo>
                      <a:pt x="1098" y="9600"/>
                    </a:lnTo>
                    <a:lnTo>
                      <a:pt x="1464" y="9120"/>
                    </a:lnTo>
                    <a:lnTo>
                      <a:pt x="2197" y="7680"/>
                    </a:lnTo>
                    <a:lnTo>
                      <a:pt x="2929" y="6720"/>
                    </a:lnTo>
                    <a:lnTo>
                      <a:pt x="2929" y="5760"/>
                    </a:lnTo>
                    <a:lnTo>
                      <a:pt x="2929" y="5280"/>
                    </a:lnTo>
                    <a:lnTo>
                      <a:pt x="3295" y="5280"/>
                    </a:lnTo>
                    <a:lnTo>
                      <a:pt x="4027" y="4800"/>
                    </a:lnTo>
                    <a:lnTo>
                      <a:pt x="5125" y="4800"/>
                    </a:lnTo>
                    <a:lnTo>
                      <a:pt x="5858" y="3840"/>
                    </a:lnTo>
                    <a:lnTo>
                      <a:pt x="6956" y="3360"/>
                    </a:lnTo>
                    <a:lnTo>
                      <a:pt x="8054" y="3360"/>
                    </a:lnTo>
                    <a:lnTo>
                      <a:pt x="9153" y="2400"/>
                    </a:lnTo>
                    <a:lnTo>
                      <a:pt x="9519" y="2400"/>
                    </a:lnTo>
                    <a:lnTo>
                      <a:pt x="10251" y="2400"/>
                    </a:lnTo>
                    <a:lnTo>
                      <a:pt x="11349" y="1920"/>
                    </a:lnTo>
                    <a:lnTo>
                      <a:pt x="12814" y="1920"/>
                    </a:lnTo>
                    <a:lnTo>
                      <a:pt x="13912" y="1440"/>
                    </a:lnTo>
                    <a:lnTo>
                      <a:pt x="14644" y="1440"/>
                    </a:lnTo>
                    <a:lnTo>
                      <a:pt x="15376" y="1440"/>
                    </a:lnTo>
                    <a:lnTo>
                      <a:pt x="15742" y="1920"/>
                    </a:lnTo>
                    <a:lnTo>
                      <a:pt x="16841" y="2400"/>
                    </a:lnTo>
                    <a:lnTo>
                      <a:pt x="17939" y="2880"/>
                    </a:lnTo>
                    <a:lnTo>
                      <a:pt x="19403" y="2400"/>
                    </a:lnTo>
                    <a:lnTo>
                      <a:pt x="20136" y="1920"/>
                    </a:lnTo>
                    <a:lnTo>
                      <a:pt x="20136" y="480"/>
                    </a:lnTo>
                    <a:lnTo>
                      <a:pt x="20868" y="0"/>
                    </a:lnTo>
                    <a:lnTo>
                      <a:pt x="21234" y="480"/>
                    </a:lnTo>
                    <a:lnTo>
                      <a:pt x="21600" y="1440"/>
                    </a:lnTo>
                    <a:lnTo>
                      <a:pt x="21600" y="1920"/>
                    </a:lnTo>
                    <a:lnTo>
                      <a:pt x="20868" y="2880"/>
                    </a:lnTo>
                    <a:lnTo>
                      <a:pt x="20868" y="3840"/>
                    </a:lnTo>
                    <a:lnTo>
                      <a:pt x="20502" y="4800"/>
                    </a:lnTo>
                    <a:lnTo>
                      <a:pt x="20136" y="5760"/>
                    </a:lnTo>
                    <a:lnTo>
                      <a:pt x="19403" y="5280"/>
                    </a:lnTo>
                    <a:lnTo>
                      <a:pt x="18305" y="5280"/>
                    </a:lnTo>
                    <a:lnTo>
                      <a:pt x="17573" y="4800"/>
                    </a:lnTo>
                    <a:lnTo>
                      <a:pt x="17207" y="4800"/>
                    </a:lnTo>
                    <a:lnTo>
                      <a:pt x="16475" y="4320"/>
                    </a:lnTo>
                    <a:lnTo>
                      <a:pt x="15742" y="4800"/>
                    </a:lnTo>
                    <a:lnTo>
                      <a:pt x="15742" y="5280"/>
                    </a:lnTo>
                    <a:lnTo>
                      <a:pt x="15010" y="5280"/>
                    </a:lnTo>
                    <a:lnTo>
                      <a:pt x="14644" y="4800"/>
                    </a:lnTo>
                    <a:lnTo>
                      <a:pt x="13912" y="5760"/>
                    </a:lnTo>
                    <a:lnTo>
                      <a:pt x="12814" y="5760"/>
                    </a:lnTo>
                    <a:lnTo>
                      <a:pt x="11715" y="6720"/>
                    </a:lnTo>
                    <a:lnTo>
                      <a:pt x="12447" y="7200"/>
                    </a:lnTo>
                    <a:lnTo>
                      <a:pt x="12814" y="7200"/>
                    </a:lnTo>
                    <a:lnTo>
                      <a:pt x="13180" y="7680"/>
                    </a:lnTo>
                    <a:lnTo>
                      <a:pt x="13546" y="8160"/>
                    </a:lnTo>
                    <a:lnTo>
                      <a:pt x="13912" y="8160"/>
                    </a:lnTo>
                    <a:lnTo>
                      <a:pt x="13912" y="8640"/>
                    </a:lnTo>
                    <a:lnTo>
                      <a:pt x="13546" y="8160"/>
                    </a:lnTo>
                    <a:lnTo>
                      <a:pt x="12814" y="7680"/>
                    </a:lnTo>
                    <a:lnTo>
                      <a:pt x="12447" y="7680"/>
                    </a:lnTo>
                    <a:lnTo>
                      <a:pt x="12081" y="8640"/>
                    </a:lnTo>
                    <a:lnTo>
                      <a:pt x="12814" y="9120"/>
                    </a:lnTo>
                    <a:lnTo>
                      <a:pt x="12814" y="10080"/>
                    </a:lnTo>
                    <a:lnTo>
                      <a:pt x="12447" y="9120"/>
                    </a:lnTo>
                    <a:lnTo>
                      <a:pt x="12081" y="8640"/>
                    </a:lnTo>
                    <a:lnTo>
                      <a:pt x="11349" y="8160"/>
                    </a:lnTo>
                    <a:lnTo>
                      <a:pt x="11349" y="8640"/>
                    </a:lnTo>
                    <a:lnTo>
                      <a:pt x="11349" y="9120"/>
                    </a:lnTo>
                    <a:lnTo>
                      <a:pt x="11715" y="9600"/>
                    </a:lnTo>
                    <a:lnTo>
                      <a:pt x="11715" y="10080"/>
                    </a:lnTo>
                    <a:lnTo>
                      <a:pt x="10983" y="9120"/>
                    </a:lnTo>
                    <a:lnTo>
                      <a:pt x="10617" y="8640"/>
                    </a:lnTo>
                    <a:lnTo>
                      <a:pt x="9885" y="7680"/>
                    </a:lnTo>
                    <a:lnTo>
                      <a:pt x="9153" y="7200"/>
                    </a:lnTo>
                    <a:lnTo>
                      <a:pt x="9153" y="6720"/>
                    </a:lnTo>
                    <a:lnTo>
                      <a:pt x="8420" y="6720"/>
                    </a:lnTo>
                    <a:lnTo>
                      <a:pt x="8420" y="8160"/>
                    </a:lnTo>
                    <a:lnTo>
                      <a:pt x="8420" y="9120"/>
                    </a:lnTo>
                    <a:lnTo>
                      <a:pt x="8420" y="10080"/>
                    </a:lnTo>
                    <a:lnTo>
                      <a:pt x="8786" y="10560"/>
                    </a:lnTo>
                    <a:lnTo>
                      <a:pt x="9153" y="11520"/>
                    </a:lnTo>
                    <a:lnTo>
                      <a:pt x="9885" y="12000"/>
                    </a:lnTo>
                    <a:lnTo>
                      <a:pt x="10251" y="12960"/>
                    </a:lnTo>
                    <a:lnTo>
                      <a:pt x="10617" y="13440"/>
                    </a:lnTo>
                    <a:lnTo>
                      <a:pt x="10617" y="13920"/>
                    </a:lnTo>
                    <a:lnTo>
                      <a:pt x="10251" y="14400"/>
                    </a:lnTo>
                    <a:lnTo>
                      <a:pt x="9885" y="14400"/>
                    </a:lnTo>
                    <a:lnTo>
                      <a:pt x="10251" y="13920"/>
                    </a:lnTo>
                    <a:lnTo>
                      <a:pt x="9885" y="13440"/>
                    </a:lnTo>
                    <a:lnTo>
                      <a:pt x="9519" y="13440"/>
                    </a:lnTo>
                    <a:lnTo>
                      <a:pt x="9153" y="13920"/>
                    </a:lnTo>
                    <a:lnTo>
                      <a:pt x="9519" y="14880"/>
                    </a:lnTo>
                    <a:lnTo>
                      <a:pt x="9519" y="15360"/>
                    </a:lnTo>
                    <a:lnTo>
                      <a:pt x="9153" y="15360"/>
                    </a:lnTo>
                    <a:lnTo>
                      <a:pt x="8786" y="15360"/>
                    </a:lnTo>
                    <a:lnTo>
                      <a:pt x="8054" y="15360"/>
                    </a:lnTo>
                    <a:lnTo>
                      <a:pt x="8420" y="15840"/>
                    </a:lnTo>
                    <a:lnTo>
                      <a:pt x="9153" y="16320"/>
                    </a:lnTo>
                    <a:lnTo>
                      <a:pt x="9519" y="16320"/>
                    </a:lnTo>
                    <a:lnTo>
                      <a:pt x="9885" y="16800"/>
                    </a:lnTo>
                    <a:lnTo>
                      <a:pt x="10617" y="16800"/>
                    </a:lnTo>
                    <a:lnTo>
                      <a:pt x="10983" y="17760"/>
                    </a:lnTo>
                    <a:lnTo>
                      <a:pt x="11349" y="17760"/>
                    </a:lnTo>
                    <a:lnTo>
                      <a:pt x="11715" y="18240"/>
                    </a:lnTo>
                    <a:lnTo>
                      <a:pt x="12081" y="18720"/>
                    </a:lnTo>
                    <a:lnTo>
                      <a:pt x="12447" y="18720"/>
                    </a:lnTo>
                    <a:lnTo>
                      <a:pt x="13180" y="19200"/>
                    </a:lnTo>
                    <a:lnTo>
                      <a:pt x="13180" y="19680"/>
                    </a:lnTo>
                    <a:lnTo>
                      <a:pt x="13180" y="20640"/>
                    </a:lnTo>
                    <a:lnTo>
                      <a:pt x="13180" y="21120"/>
                    </a:lnTo>
                    <a:lnTo>
                      <a:pt x="13180" y="21600"/>
                    </a:lnTo>
                    <a:lnTo>
                      <a:pt x="12447" y="21120"/>
                    </a:lnTo>
                    <a:lnTo>
                      <a:pt x="11715" y="20160"/>
                    </a:lnTo>
                    <a:lnTo>
                      <a:pt x="10983" y="20640"/>
                    </a:lnTo>
                    <a:lnTo>
                      <a:pt x="9885" y="20640"/>
                    </a:lnTo>
                    <a:lnTo>
                      <a:pt x="9519" y="20160"/>
                    </a:lnTo>
                    <a:lnTo>
                      <a:pt x="9885" y="19680"/>
                    </a:lnTo>
                    <a:lnTo>
                      <a:pt x="10251" y="19200"/>
                    </a:lnTo>
                    <a:lnTo>
                      <a:pt x="9519" y="19200"/>
                    </a:lnTo>
                    <a:lnTo>
                      <a:pt x="8786" y="18720"/>
                    </a:lnTo>
                    <a:lnTo>
                      <a:pt x="8420" y="18240"/>
                    </a:lnTo>
                    <a:lnTo>
                      <a:pt x="8054" y="18720"/>
                    </a:lnTo>
                    <a:lnTo>
                      <a:pt x="7688" y="18240"/>
                    </a:lnTo>
                    <a:lnTo>
                      <a:pt x="6956" y="18240"/>
                    </a:lnTo>
                    <a:lnTo>
                      <a:pt x="6224" y="18240"/>
                    </a:lnTo>
                    <a:lnTo>
                      <a:pt x="5125" y="18240"/>
                    </a:lnTo>
                    <a:lnTo>
                      <a:pt x="4027" y="17760"/>
                    </a:lnTo>
                    <a:lnTo>
                      <a:pt x="3661" y="18240"/>
                    </a:lnTo>
                    <a:lnTo>
                      <a:pt x="3295" y="18240"/>
                    </a:lnTo>
                    <a:lnTo>
                      <a:pt x="3295" y="17760"/>
                    </a:lnTo>
                    <a:lnTo>
                      <a:pt x="2929" y="16800"/>
                    </a:lnTo>
                    <a:lnTo>
                      <a:pt x="2563" y="16320"/>
                    </a:lnTo>
                    <a:lnTo>
                      <a:pt x="2197" y="15360"/>
                    </a:lnTo>
                    <a:lnTo>
                      <a:pt x="2563" y="15840"/>
                    </a:lnTo>
                    <a:lnTo>
                      <a:pt x="3295" y="15360"/>
                    </a:lnTo>
                    <a:lnTo>
                      <a:pt x="2929" y="14880"/>
                    </a:lnTo>
                    <a:lnTo>
                      <a:pt x="2197" y="14400"/>
                    </a:lnTo>
                    <a:lnTo>
                      <a:pt x="1831" y="15360"/>
                    </a:lnTo>
                    <a:lnTo>
                      <a:pt x="1464" y="14400"/>
                    </a:lnTo>
                    <a:lnTo>
                      <a:pt x="1098" y="13440"/>
                    </a:lnTo>
                    <a:lnTo>
                      <a:pt x="366" y="12960"/>
                    </a:lnTo>
                    <a:lnTo>
                      <a:pt x="366" y="12000"/>
                    </a:lnTo>
                    <a:lnTo>
                      <a:pt x="366" y="11520"/>
                    </a:lnTo>
                    <a:lnTo>
                      <a:pt x="0" y="1152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>
                <a:off x="185397" y="101703"/>
                <a:ext cx="24386" cy="1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429" y="17280"/>
                    </a:moveTo>
                    <a:lnTo>
                      <a:pt x="12343" y="21600"/>
                    </a:lnTo>
                    <a:lnTo>
                      <a:pt x="9257" y="21600"/>
                    </a:lnTo>
                    <a:lnTo>
                      <a:pt x="9257" y="12960"/>
                    </a:lnTo>
                    <a:lnTo>
                      <a:pt x="6171" y="12960"/>
                    </a:lnTo>
                    <a:lnTo>
                      <a:pt x="3086" y="17280"/>
                    </a:lnTo>
                    <a:lnTo>
                      <a:pt x="0" y="12960"/>
                    </a:lnTo>
                    <a:lnTo>
                      <a:pt x="0" y="8640"/>
                    </a:lnTo>
                    <a:lnTo>
                      <a:pt x="6171" y="4320"/>
                    </a:lnTo>
                    <a:lnTo>
                      <a:pt x="9257" y="4320"/>
                    </a:lnTo>
                    <a:lnTo>
                      <a:pt x="12343" y="0"/>
                    </a:lnTo>
                    <a:lnTo>
                      <a:pt x="15429" y="4320"/>
                    </a:lnTo>
                    <a:lnTo>
                      <a:pt x="18514" y="12960"/>
                    </a:lnTo>
                    <a:lnTo>
                      <a:pt x="21600" y="21600"/>
                    </a:lnTo>
                    <a:lnTo>
                      <a:pt x="18514" y="17280"/>
                    </a:lnTo>
                    <a:lnTo>
                      <a:pt x="15429" y="1728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241327" y="237169"/>
                <a:ext cx="20902" cy="1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00" y="21600"/>
                    </a:moveTo>
                    <a:lnTo>
                      <a:pt x="3600" y="21600"/>
                    </a:lnTo>
                    <a:lnTo>
                      <a:pt x="0" y="12960"/>
                    </a:lnTo>
                    <a:lnTo>
                      <a:pt x="3600" y="8640"/>
                    </a:lnTo>
                    <a:lnTo>
                      <a:pt x="10800" y="0"/>
                    </a:lnTo>
                    <a:lnTo>
                      <a:pt x="18000" y="0"/>
                    </a:lnTo>
                    <a:lnTo>
                      <a:pt x="21600" y="0"/>
                    </a:lnTo>
                    <a:lnTo>
                      <a:pt x="18000" y="4320"/>
                    </a:lnTo>
                    <a:lnTo>
                      <a:pt x="14400" y="8640"/>
                    </a:lnTo>
                    <a:lnTo>
                      <a:pt x="14400" y="12960"/>
                    </a:lnTo>
                    <a:lnTo>
                      <a:pt x="14400" y="17280"/>
                    </a:lnTo>
                    <a:lnTo>
                      <a:pt x="7200" y="216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69" name="Shape 169"/>
              <p:cNvSpPr/>
              <p:nvPr/>
            </p:nvSpPr>
            <p:spPr>
              <a:xfrm>
                <a:off x="107149" y="267359"/>
                <a:ext cx="90573" cy="31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631" y="8100"/>
                    </a:moveTo>
                    <a:lnTo>
                      <a:pt x="13292" y="10800"/>
                    </a:lnTo>
                    <a:lnTo>
                      <a:pt x="14123" y="10800"/>
                    </a:lnTo>
                    <a:lnTo>
                      <a:pt x="14954" y="10800"/>
                    </a:lnTo>
                    <a:lnTo>
                      <a:pt x="16615" y="10800"/>
                    </a:lnTo>
                    <a:lnTo>
                      <a:pt x="17446" y="13500"/>
                    </a:lnTo>
                    <a:lnTo>
                      <a:pt x="18277" y="13500"/>
                    </a:lnTo>
                    <a:lnTo>
                      <a:pt x="19938" y="13500"/>
                    </a:lnTo>
                    <a:lnTo>
                      <a:pt x="20769" y="13500"/>
                    </a:lnTo>
                    <a:lnTo>
                      <a:pt x="21600" y="10800"/>
                    </a:lnTo>
                    <a:lnTo>
                      <a:pt x="21600" y="13500"/>
                    </a:lnTo>
                    <a:lnTo>
                      <a:pt x="20769" y="18900"/>
                    </a:lnTo>
                    <a:lnTo>
                      <a:pt x="19108" y="18900"/>
                    </a:lnTo>
                    <a:lnTo>
                      <a:pt x="17446" y="18900"/>
                    </a:lnTo>
                    <a:lnTo>
                      <a:pt x="15785" y="18900"/>
                    </a:lnTo>
                    <a:lnTo>
                      <a:pt x="14954" y="18900"/>
                    </a:lnTo>
                    <a:lnTo>
                      <a:pt x="14123" y="18900"/>
                    </a:lnTo>
                    <a:lnTo>
                      <a:pt x="12462" y="21600"/>
                    </a:lnTo>
                    <a:lnTo>
                      <a:pt x="9969" y="21600"/>
                    </a:lnTo>
                    <a:lnTo>
                      <a:pt x="9138" y="16200"/>
                    </a:lnTo>
                    <a:lnTo>
                      <a:pt x="8308" y="16200"/>
                    </a:lnTo>
                    <a:lnTo>
                      <a:pt x="7477" y="13500"/>
                    </a:lnTo>
                    <a:lnTo>
                      <a:pt x="6646" y="13500"/>
                    </a:lnTo>
                    <a:lnTo>
                      <a:pt x="4985" y="13500"/>
                    </a:lnTo>
                    <a:lnTo>
                      <a:pt x="3323" y="13500"/>
                    </a:lnTo>
                    <a:lnTo>
                      <a:pt x="2492" y="13500"/>
                    </a:lnTo>
                    <a:lnTo>
                      <a:pt x="831" y="13500"/>
                    </a:lnTo>
                    <a:lnTo>
                      <a:pt x="0" y="13500"/>
                    </a:lnTo>
                    <a:lnTo>
                      <a:pt x="831" y="8100"/>
                    </a:lnTo>
                    <a:lnTo>
                      <a:pt x="831" y="2700"/>
                    </a:lnTo>
                    <a:lnTo>
                      <a:pt x="1662" y="5400"/>
                    </a:lnTo>
                    <a:lnTo>
                      <a:pt x="1662" y="0"/>
                    </a:lnTo>
                    <a:lnTo>
                      <a:pt x="2492" y="0"/>
                    </a:lnTo>
                    <a:lnTo>
                      <a:pt x="4154" y="2700"/>
                    </a:lnTo>
                    <a:lnTo>
                      <a:pt x="4985" y="2700"/>
                    </a:lnTo>
                    <a:lnTo>
                      <a:pt x="4985" y="5400"/>
                    </a:lnTo>
                    <a:lnTo>
                      <a:pt x="5815" y="5400"/>
                    </a:lnTo>
                    <a:lnTo>
                      <a:pt x="6646" y="8100"/>
                    </a:lnTo>
                    <a:lnTo>
                      <a:pt x="8308" y="8100"/>
                    </a:lnTo>
                    <a:lnTo>
                      <a:pt x="9138" y="8100"/>
                    </a:lnTo>
                    <a:lnTo>
                      <a:pt x="10800" y="5400"/>
                    </a:lnTo>
                    <a:lnTo>
                      <a:pt x="11631" y="81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70" name="Shape 170"/>
              <p:cNvSpPr/>
              <p:nvPr/>
            </p:nvSpPr>
            <p:spPr>
              <a:xfrm>
                <a:off x="32835" y="155568"/>
                <a:ext cx="76639" cy="791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836" y="0"/>
                    </a:moveTo>
                    <a:lnTo>
                      <a:pt x="8836" y="1080"/>
                    </a:lnTo>
                    <a:lnTo>
                      <a:pt x="9818" y="1080"/>
                    </a:lnTo>
                    <a:lnTo>
                      <a:pt x="11782" y="1080"/>
                    </a:lnTo>
                    <a:lnTo>
                      <a:pt x="16691" y="3240"/>
                    </a:lnTo>
                    <a:lnTo>
                      <a:pt x="17673" y="4320"/>
                    </a:lnTo>
                    <a:lnTo>
                      <a:pt x="17673" y="5400"/>
                    </a:lnTo>
                    <a:lnTo>
                      <a:pt x="18655" y="6480"/>
                    </a:lnTo>
                    <a:lnTo>
                      <a:pt x="18655" y="7560"/>
                    </a:lnTo>
                    <a:lnTo>
                      <a:pt x="19636" y="8640"/>
                    </a:lnTo>
                    <a:lnTo>
                      <a:pt x="20618" y="8640"/>
                    </a:lnTo>
                    <a:lnTo>
                      <a:pt x="21600" y="9720"/>
                    </a:lnTo>
                    <a:lnTo>
                      <a:pt x="19636" y="10800"/>
                    </a:lnTo>
                    <a:lnTo>
                      <a:pt x="18655" y="11880"/>
                    </a:lnTo>
                    <a:lnTo>
                      <a:pt x="17673" y="11880"/>
                    </a:lnTo>
                    <a:lnTo>
                      <a:pt x="17673" y="10800"/>
                    </a:lnTo>
                    <a:lnTo>
                      <a:pt x="16691" y="9720"/>
                    </a:lnTo>
                    <a:lnTo>
                      <a:pt x="15709" y="8640"/>
                    </a:lnTo>
                    <a:lnTo>
                      <a:pt x="14727" y="8640"/>
                    </a:lnTo>
                    <a:lnTo>
                      <a:pt x="14727" y="10800"/>
                    </a:lnTo>
                    <a:lnTo>
                      <a:pt x="16691" y="12960"/>
                    </a:lnTo>
                    <a:lnTo>
                      <a:pt x="16691" y="16200"/>
                    </a:lnTo>
                    <a:lnTo>
                      <a:pt x="17673" y="17280"/>
                    </a:lnTo>
                    <a:lnTo>
                      <a:pt x="17673" y="18360"/>
                    </a:lnTo>
                    <a:lnTo>
                      <a:pt x="17673" y="21600"/>
                    </a:lnTo>
                    <a:lnTo>
                      <a:pt x="16691" y="20520"/>
                    </a:lnTo>
                    <a:lnTo>
                      <a:pt x="14727" y="19440"/>
                    </a:lnTo>
                    <a:lnTo>
                      <a:pt x="13745" y="17280"/>
                    </a:lnTo>
                    <a:lnTo>
                      <a:pt x="12764" y="18360"/>
                    </a:lnTo>
                    <a:lnTo>
                      <a:pt x="11782" y="20520"/>
                    </a:lnTo>
                    <a:lnTo>
                      <a:pt x="11782" y="21600"/>
                    </a:lnTo>
                    <a:lnTo>
                      <a:pt x="10800" y="21600"/>
                    </a:lnTo>
                    <a:lnTo>
                      <a:pt x="10800" y="19440"/>
                    </a:lnTo>
                    <a:lnTo>
                      <a:pt x="9818" y="17280"/>
                    </a:lnTo>
                    <a:lnTo>
                      <a:pt x="8836" y="16200"/>
                    </a:lnTo>
                    <a:lnTo>
                      <a:pt x="7855" y="14040"/>
                    </a:lnTo>
                    <a:lnTo>
                      <a:pt x="6873" y="16200"/>
                    </a:lnTo>
                    <a:lnTo>
                      <a:pt x="6873" y="17280"/>
                    </a:lnTo>
                    <a:lnTo>
                      <a:pt x="4909" y="17280"/>
                    </a:lnTo>
                    <a:lnTo>
                      <a:pt x="3927" y="16200"/>
                    </a:lnTo>
                    <a:lnTo>
                      <a:pt x="3927" y="14040"/>
                    </a:lnTo>
                    <a:lnTo>
                      <a:pt x="4909" y="10800"/>
                    </a:lnTo>
                    <a:lnTo>
                      <a:pt x="3927" y="9720"/>
                    </a:lnTo>
                    <a:lnTo>
                      <a:pt x="982" y="7560"/>
                    </a:lnTo>
                    <a:lnTo>
                      <a:pt x="0" y="5400"/>
                    </a:lnTo>
                    <a:lnTo>
                      <a:pt x="0" y="4320"/>
                    </a:lnTo>
                    <a:lnTo>
                      <a:pt x="1964" y="1080"/>
                    </a:lnTo>
                    <a:lnTo>
                      <a:pt x="3927" y="1080"/>
                    </a:lnTo>
                    <a:lnTo>
                      <a:pt x="5891" y="0"/>
                    </a:lnTo>
                    <a:lnTo>
                      <a:pt x="6873" y="0"/>
                    </a:lnTo>
                    <a:lnTo>
                      <a:pt x="7855" y="0"/>
                    </a:lnTo>
                    <a:lnTo>
                      <a:pt x="8836" y="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85668" y="123980"/>
                <a:ext cx="52254" cy="47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800"/>
                    </a:moveTo>
                    <a:lnTo>
                      <a:pt x="21600" y="21600"/>
                    </a:lnTo>
                    <a:lnTo>
                      <a:pt x="20160" y="21600"/>
                    </a:lnTo>
                    <a:lnTo>
                      <a:pt x="18720" y="19800"/>
                    </a:lnTo>
                    <a:lnTo>
                      <a:pt x="17280" y="19800"/>
                    </a:lnTo>
                    <a:lnTo>
                      <a:pt x="15840" y="16200"/>
                    </a:lnTo>
                    <a:lnTo>
                      <a:pt x="15840" y="14400"/>
                    </a:lnTo>
                    <a:lnTo>
                      <a:pt x="14400" y="12600"/>
                    </a:lnTo>
                    <a:lnTo>
                      <a:pt x="12960" y="12600"/>
                    </a:lnTo>
                    <a:lnTo>
                      <a:pt x="10080" y="12600"/>
                    </a:lnTo>
                    <a:lnTo>
                      <a:pt x="8640" y="10800"/>
                    </a:lnTo>
                    <a:lnTo>
                      <a:pt x="7200" y="9000"/>
                    </a:lnTo>
                    <a:lnTo>
                      <a:pt x="5760" y="7200"/>
                    </a:lnTo>
                    <a:lnTo>
                      <a:pt x="4320" y="5400"/>
                    </a:lnTo>
                    <a:lnTo>
                      <a:pt x="2880" y="3600"/>
                    </a:lnTo>
                    <a:lnTo>
                      <a:pt x="0" y="3600"/>
                    </a:lnTo>
                    <a:lnTo>
                      <a:pt x="1440" y="1800"/>
                    </a:lnTo>
                    <a:lnTo>
                      <a:pt x="2880" y="0"/>
                    </a:lnTo>
                    <a:lnTo>
                      <a:pt x="4320" y="0"/>
                    </a:lnTo>
                    <a:lnTo>
                      <a:pt x="5760" y="1800"/>
                    </a:lnTo>
                    <a:lnTo>
                      <a:pt x="7200" y="3600"/>
                    </a:lnTo>
                    <a:lnTo>
                      <a:pt x="8640" y="5400"/>
                    </a:lnTo>
                    <a:lnTo>
                      <a:pt x="11520" y="7200"/>
                    </a:lnTo>
                    <a:lnTo>
                      <a:pt x="15840" y="7200"/>
                    </a:lnTo>
                    <a:lnTo>
                      <a:pt x="15840" y="9000"/>
                    </a:lnTo>
                    <a:lnTo>
                      <a:pt x="15840" y="10800"/>
                    </a:lnTo>
                    <a:lnTo>
                      <a:pt x="17280" y="16200"/>
                    </a:lnTo>
                    <a:lnTo>
                      <a:pt x="18720" y="16200"/>
                    </a:lnTo>
                    <a:lnTo>
                      <a:pt x="21600" y="16200"/>
                    </a:lnTo>
                    <a:lnTo>
                      <a:pt x="21600" y="19800"/>
                    </a:lnTo>
                    <a:lnTo>
                      <a:pt x="21600" y="18000"/>
                    </a:lnTo>
                    <a:lnTo>
                      <a:pt x="21600" y="198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194" name="Group 194"/>
            <p:cNvGrpSpPr/>
            <p:nvPr/>
          </p:nvGrpSpPr>
          <p:grpSpPr>
            <a:xfrm>
              <a:off x="4754040" y="1650397"/>
              <a:ext cx="1943370" cy="1643117"/>
              <a:chOff x="0" y="0"/>
              <a:chExt cx="1943368" cy="1643116"/>
            </a:xfrm>
          </p:grpSpPr>
          <p:sp>
            <p:nvSpPr>
              <p:cNvPr id="173" name="Shape 173"/>
              <p:cNvSpPr/>
              <p:nvPr/>
            </p:nvSpPr>
            <p:spPr>
              <a:xfrm>
                <a:off x="128449" y="523046"/>
                <a:ext cx="96996" cy="19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14" y="17280"/>
                    </a:moveTo>
                    <a:lnTo>
                      <a:pt x="3857" y="17280"/>
                    </a:lnTo>
                    <a:lnTo>
                      <a:pt x="6171" y="17280"/>
                    </a:lnTo>
                    <a:lnTo>
                      <a:pt x="8486" y="17280"/>
                    </a:lnTo>
                    <a:lnTo>
                      <a:pt x="11571" y="17280"/>
                    </a:lnTo>
                    <a:lnTo>
                      <a:pt x="13114" y="21600"/>
                    </a:lnTo>
                    <a:lnTo>
                      <a:pt x="16200" y="21600"/>
                    </a:lnTo>
                    <a:lnTo>
                      <a:pt x="17743" y="21600"/>
                    </a:lnTo>
                    <a:lnTo>
                      <a:pt x="20057" y="21600"/>
                    </a:lnTo>
                    <a:lnTo>
                      <a:pt x="21600" y="17280"/>
                    </a:lnTo>
                    <a:lnTo>
                      <a:pt x="21600" y="12960"/>
                    </a:lnTo>
                    <a:lnTo>
                      <a:pt x="20057" y="12960"/>
                    </a:lnTo>
                    <a:lnTo>
                      <a:pt x="17743" y="8640"/>
                    </a:lnTo>
                    <a:lnTo>
                      <a:pt x="16971" y="8640"/>
                    </a:lnTo>
                    <a:lnTo>
                      <a:pt x="15429" y="4320"/>
                    </a:lnTo>
                    <a:lnTo>
                      <a:pt x="13886" y="4320"/>
                    </a:lnTo>
                    <a:lnTo>
                      <a:pt x="12343" y="0"/>
                    </a:lnTo>
                    <a:lnTo>
                      <a:pt x="10800" y="4320"/>
                    </a:lnTo>
                    <a:lnTo>
                      <a:pt x="9257" y="4320"/>
                    </a:lnTo>
                    <a:lnTo>
                      <a:pt x="6943" y="4320"/>
                    </a:lnTo>
                    <a:lnTo>
                      <a:pt x="5400" y="4320"/>
                    </a:lnTo>
                    <a:lnTo>
                      <a:pt x="3857" y="4320"/>
                    </a:lnTo>
                    <a:lnTo>
                      <a:pt x="3086" y="8640"/>
                    </a:lnTo>
                    <a:lnTo>
                      <a:pt x="2314" y="8640"/>
                    </a:lnTo>
                    <a:lnTo>
                      <a:pt x="771" y="8640"/>
                    </a:lnTo>
                    <a:lnTo>
                      <a:pt x="0" y="12960"/>
                    </a:lnTo>
                    <a:lnTo>
                      <a:pt x="2314" y="1728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74" name="Shape 174"/>
              <p:cNvSpPr/>
              <p:nvPr/>
            </p:nvSpPr>
            <p:spPr>
              <a:xfrm>
                <a:off x="607407" y="118652"/>
                <a:ext cx="69284" cy="31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" y="0"/>
                    </a:moveTo>
                    <a:lnTo>
                      <a:pt x="0" y="2700"/>
                    </a:lnTo>
                    <a:lnTo>
                      <a:pt x="0" y="5400"/>
                    </a:lnTo>
                    <a:lnTo>
                      <a:pt x="1080" y="8100"/>
                    </a:lnTo>
                    <a:lnTo>
                      <a:pt x="2160" y="10800"/>
                    </a:lnTo>
                    <a:lnTo>
                      <a:pt x="3240" y="13500"/>
                    </a:lnTo>
                    <a:lnTo>
                      <a:pt x="5400" y="16200"/>
                    </a:lnTo>
                    <a:lnTo>
                      <a:pt x="7560" y="16200"/>
                    </a:lnTo>
                    <a:lnTo>
                      <a:pt x="8640" y="18900"/>
                    </a:lnTo>
                    <a:lnTo>
                      <a:pt x="10800" y="18900"/>
                    </a:lnTo>
                    <a:lnTo>
                      <a:pt x="12960" y="21600"/>
                    </a:lnTo>
                    <a:lnTo>
                      <a:pt x="15120" y="21600"/>
                    </a:lnTo>
                    <a:lnTo>
                      <a:pt x="17280" y="21600"/>
                    </a:lnTo>
                    <a:lnTo>
                      <a:pt x="18360" y="21600"/>
                    </a:lnTo>
                    <a:lnTo>
                      <a:pt x="20520" y="21600"/>
                    </a:lnTo>
                    <a:lnTo>
                      <a:pt x="21600" y="21600"/>
                    </a:lnTo>
                    <a:lnTo>
                      <a:pt x="19440" y="18900"/>
                    </a:lnTo>
                    <a:lnTo>
                      <a:pt x="17280" y="16200"/>
                    </a:lnTo>
                    <a:lnTo>
                      <a:pt x="15120" y="13500"/>
                    </a:lnTo>
                    <a:lnTo>
                      <a:pt x="12960" y="10800"/>
                    </a:lnTo>
                    <a:lnTo>
                      <a:pt x="10800" y="10800"/>
                    </a:lnTo>
                    <a:lnTo>
                      <a:pt x="7560" y="8100"/>
                    </a:lnTo>
                    <a:lnTo>
                      <a:pt x="7560" y="5400"/>
                    </a:lnTo>
                    <a:lnTo>
                      <a:pt x="7560" y="2700"/>
                    </a:lnTo>
                    <a:lnTo>
                      <a:pt x="5400" y="2700"/>
                    </a:lnTo>
                    <a:lnTo>
                      <a:pt x="3240" y="0"/>
                    </a:lnTo>
                    <a:lnTo>
                      <a:pt x="2160" y="0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75" name="Shape 175"/>
              <p:cNvSpPr/>
              <p:nvPr/>
            </p:nvSpPr>
            <p:spPr>
              <a:xfrm>
                <a:off x="0" y="0"/>
                <a:ext cx="1943369" cy="16392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" y="7355"/>
                    </a:moveTo>
                    <a:lnTo>
                      <a:pt x="578" y="7355"/>
                    </a:lnTo>
                    <a:lnTo>
                      <a:pt x="616" y="7355"/>
                    </a:lnTo>
                    <a:lnTo>
                      <a:pt x="655" y="7407"/>
                    </a:lnTo>
                    <a:lnTo>
                      <a:pt x="732" y="7407"/>
                    </a:lnTo>
                    <a:lnTo>
                      <a:pt x="732" y="7459"/>
                    </a:lnTo>
                    <a:lnTo>
                      <a:pt x="732" y="7511"/>
                    </a:lnTo>
                    <a:lnTo>
                      <a:pt x="847" y="7563"/>
                    </a:lnTo>
                    <a:lnTo>
                      <a:pt x="963" y="7511"/>
                    </a:lnTo>
                    <a:lnTo>
                      <a:pt x="1078" y="7407"/>
                    </a:lnTo>
                    <a:lnTo>
                      <a:pt x="1117" y="7304"/>
                    </a:lnTo>
                    <a:lnTo>
                      <a:pt x="1155" y="7355"/>
                    </a:lnTo>
                    <a:lnTo>
                      <a:pt x="1117" y="7407"/>
                    </a:lnTo>
                    <a:lnTo>
                      <a:pt x="1040" y="7511"/>
                    </a:lnTo>
                    <a:lnTo>
                      <a:pt x="1078" y="7614"/>
                    </a:lnTo>
                    <a:lnTo>
                      <a:pt x="1232" y="7614"/>
                    </a:lnTo>
                    <a:lnTo>
                      <a:pt x="1309" y="7666"/>
                    </a:lnTo>
                    <a:lnTo>
                      <a:pt x="1425" y="7666"/>
                    </a:lnTo>
                    <a:lnTo>
                      <a:pt x="1540" y="7666"/>
                    </a:lnTo>
                    <a:lnTo>
                      <a:pt x="1694" y="7666"/>
                    </a:lnTo>
                    <a:lnTo>
                      <a:pt x="1694" y="7718"/>
                    </a:lnTo>
                    <a:lnTo>
                      <a:pt x="1579" y="7770"/>
                    </a:lnTo>
                    <a:lnTo>
                      <a:pt x="1463" y="7770"/>
                    </a:lnTo>
                    <a:lnTo>
                      <a:pt x="1309" y="7873"/>
                    </a:lnTo>
                    <a:lnTo>
                      <a:pt x="1194" y="7925"/>
                    </a:lnTo>
                    <a:lnTo>
                      <a:pt x="1309" y="8029"/>
                    </a:lnTo>
                    <a:lnTo>
                      <a:pt x="1386" y="8081"/>
                    </a:lnTo>
                    <a:lnTo>
                      <a:pt x="1463" y="8184"/>
                    </a:lnTo>
                    <a:lnTo>
                      <a:pt x="1579" y="8236"/>
                    </a:lnTo>
                    <a:lnTo>
                      <a:pt x="1694" y="8288"/>
                    </a:lnTo>
                    <a:lnTo>
                      <a:pt x="1925" y="8340"/>
                    </a:lnTo>
                    <a:lnTo>
                      <a:pt x="2002" y="8391"/>
                    </a:lnTo>
                    <a:lnTo>
                      <a:pt x="2041" y="8391"/>
                    </a:lnTo>
                    <a:lnTo>
                      <a:pt x="2195" y="8391"/>
                    </a:lnTo>
                    <a:lnTo>
                      <a:pt x="2349" y="8443"/>
                    </a:lnTo>
                    <a:lnTo>
                      <a:pt x="2272" y="8340"/>
                    </a:lnTo>
                    <a:lnTo>
                      <a:pt x="2156" y="8236"/>
                    </a:lnTo>
                    <a:lnTo>
                      <a:pt x="2041" y="8184"/>
                    </a:lnTo>
                    <a:lnTo>
                      <a:pt x="2156" y="8081"/>
                    </a:lnTo>
                    <a:lnTo>
                      <a:pt x="2233" y="8081"/>
                    </a:lnTo>
                    <a:lnTo>
                      <a:pt x="2233" y="8132"/>
                    </a:lnTo>
                    <a:lnTo>
                      <a:pt x="2349" y="8236"/>
                    </a:lnTo>
                    <a:lnTo>
                      <a:pt x="2387" y="8236"/>
                    </a:lnTo>
                    <a:lnTo>
                      <a:pt x="2426" y="8132"/>
                    </a:lnTo>
                    <a:lnTo>
                      <a:pt x="2503" y="8081"/>
                    </a:lnTo>
                    <a:lnTo>
                      <a:pt x="2580" y="8081"/>
                    </a:lnTo>
                    <a:lnTo>
                      <a:pt x="2657" y="8081"/>
                    </a:lnTo>
                    <a:lnTo>
                      <a:pt x="2618" y="8184"/>
                    </a:lnTo>
                    <a:lnTo>
                      <a:pt x="2618" y="8288"/>
                    </a:lnTo>
                    <a:lnTo>
                      <a:pt x="2734" y="8340"/>
                    </a:lnTo>
                    <a:lnTo>
                      <a:pt x="2811" y="8288"/>
                    </a:lnTo>
                    <a:lnTo>
                      <a:pt x="2849" y="8236"/>
                    </a:lnTo>
                    <a:lnTo>
                      <a:pt x="2965" y="8184"/>
                    </a:lnTo>
                    <a:lnTo>
                      <a:pt x="3003" y="8184"/>
                    </a:lnTo>
                    <a:lnTo>
                      <a:pt x="3042" y="8132"/>
                    </a:lnTo>
                    <a:lnTo>
                      <a:pt x="3119" y="8081"/>
                    </a:lnTo>
                    <a:lnTo>
                      <a:pt x="3196" y="8029"/>
                    </a:lnTo>
                    <a:lnTo>
                      <a:pt x="3196" y="8132"/>
                    </a:lnTo>
                    <a:lnTo>
                      <a:pt x="3234" y="8132"/>
                    </a:lnTo>
                    <a:lnTo>
                      <a:pt x="3273" y="8184"/>
                    </a:lnTo>
                    <a:lnTo>
                      <a:pt x="3388" y="8132"/>
                    </a:lnTo>
                    <a:lnTo>
                      <a:pt x="3465" y="8029"/>
                    </a:lnTo>
                    <a:lnTo>
                      <a:pt x="3619" y="8029"/>
                    </a:lnTo>
                    <a:lnTo>
                      <a:pt x="3658" y="8132"/>
                    </a:lnTo>
                    <a:lnTo>
                      <a:pt x="3735" y="8132"/>
                    </a:lnTo>
                    <a:lnTo>
                      <a:pt x="3773" y="8132"/>
                    </a:lnTo>
                    <a:lnTo>
                      <a:pt x="3850" y="8132"/>
                    </a:lnTo>
                    <a:lnTo>
                      <a:pt x="3927" y="8132"/>
                    </a:lnTo>
                    <a:lnTo>
                      <a:pt x="4004" y="8132"/>
                    </a:lnTo>
                    <a:lnTo>
                      <a:pt x="4081" y="8184"/>
                    </a:lnTo>
                    <a:lnTo>
                      <a:pt x="4235" y="8184"/>
                    </a:lnTo>
                    <a:lnTo>
                      <a:pt x="4274" y="8236"/>
                    </a:lnTo>
                    <a:lnTo>
                      <a:pt x="4312" y="8236"/>
                    </a:lnTo>
                    <a:lnTo>
                      <a:pt x="4312" y="8288"/>
                    </a:lnTo>
                    <a:lnTo>
                      <a:pt x="4351" y="8340"/>
                    </a:lnTo>
                    <a:lnTo>
                      <a:pt x="4389" y="8340"/>
                    </a:lnTo>
                    <a:lnTo>
                      <a:pt x="4389" y="8288"/>
                    </a:lnTo>
                    <a:lnTo>
                      <a:pt x="4543" y="8340"/>
                    </a:lnTo>
                    <a:lnTo>
                      <a:pt x="4659" y="8391"/>
                    </a:lnTo>
                    <a:lnTo>
                      <a:pt x="4697" y="8391"/>
                    </a:lnTo>
                    <a:lnTo>
                      <a:pt x="4736" y="8443"/>
                    </a:lnTo>
                    <a:lnTo>
                      <a:pt x="4697" y="8547"/>
                    </a:lnTo>
                    <a:lnTo>
                      <a:pt x="4813" y="8547"/>
                    </a:lnTo>
                    <a:lnTo>
                      <a:pt x="4890" y="8443"/>
                    </a:lnTo>
                    <a:lnTo>
                      <a:pt x="4928" y="8547"/>
                    </a:lnTo>
                    <a:lnTo>
                      <a:pt x="4967" y="8547"/>
                    </a:lnTo>
                    <a:lnTo>
                      <a:pt x="5005" y="8599"/>
                    </a:lnTo>
                    <a:lnTo>
                      <a:pt x="5121" y="8599"/>
                    </a:lnTo>
                    <a:lnTo>
                      <a:pt x="5159" y="8650"/>
                    </a:lnTo>
                    <a:lnTo>
                      <a:pt x="5198" y="8702"/>
                    </a:lnTo>
                    <a:lnTo>
                      <a:pt x="5198" y="8754"/>
                    </a:lnTo>
                    <a:lnTo>
                      <a:pt x="5236" y="8754"/>
                    </a:lnTo>
                    <a:lnTo>
                      <a:pt x="5236" y="8806"/>
                    </a:lnTo>
                    <a:lnTo>
                      <a:pt x="5159" y="8909"/>
                    </a:lnTo>
                    <a:lnTo>
                      <a:pt x="5121" y="8961"/>
                    </a:lnTo>
                    <a:lnTo>
                      <a:pt x="5198" y="8909"/>
                    </a:lnTo>
                    <a:lnTo>
                      <a:pt x="5236" y="8961"/>
                    </a:lnTo>
                    <a:lnTo>
                      <a:pt x="5198" y="9013"/>
                    </a:lnTo>
                    <a:lnTo>
                      <a:pt x="5275" y="9117"/>
                    </a:lnTo>
                    <a:lnTo>
                      <a:pt x="5313" y="9168"/>
                    </a:lnTo>
                    <a:lnTo>
                      <a:pt x="5352" y="9272"/>
                    </a:lnTo>
                    <a:lnTo>
                      <a:pt x="5467" y="9324"/>
                    </a:lnTo>
                    <a:lnTo>
                      <a:pt x="5583" y="9324"/>
                    </a:lnTo>
                    <a:lnTo>
                      <a:pt x="5621" y="9376"/>
                    </a:lnTo>
                    <a:lnTo>
                      <a:pt x="5698" y="9427"/>
                    </a:lnTo>
                    <a:lnTo>
                      <a:pt x="5737" y="9479"/>
                    </a:lnTo>
                    <a:lnTo>
                      <a:pt x="5660" y="9479"/>
                    </a:lnTo>
                    <a:lnTo>
                      <a:pt x="5660" y="9531"/>
                    </a:lnTo>
                    <a:lnTo>
                      <a:pt x="5660" y="9583"/>
                    </a:lnTo>
                    <a:lnTo>
                      <a:pt x="5775" y="9583"/>
                    </a:lnTo>
                    <a:lnTo>
                      <a:pt x="5852" y="9686"/>
                    </a:lnTo>
                    <a:lnTo>
                      <a:pt x="5891" y="9738"/>
                    </a:lnTo>
                    <a:lnTo>
                      <a:pt x="5968" y="9790"/>
                    </a:lnTo>
                    <a:lnTo>
                      <a:pt x="5891" y="9790"/>
                    </a:lnTo>
                    <a:lnTo>
                      <a:pt x="5737" y="9842"/>
                    </a:lnTo>
                    <a:lnTo>
                      <a:pt x="5852" y="9842"/>
                    </a:lnTo>
                    <a:lnTo>
                      <a:pt x="5929" y="9842"/>
                    </a:lnTo>
                    <a:lnTo>
                      <a:pt x="5968" y="9945"/>
                    </a:lnTo>
                    <a:lnTo>
                      <a:pt x="5814" y="9945"/>
                    </a:lnTo>
                    <a:lnTo>
                      <a:pt x="5891" y="9945"/>
                    </a:lnTo>
                    <a:lnTo>
                      <a:pt x="5968" y="9997"/>
                    </a:lnTo>
                    <a:lnTo>
                      <a:pt x="5968" y="10101"/>
                    </a:lnTo>
                    <a:lnTo>
                      <a:pt x="5929" y="10204"/>
                    </a:lnTo>
                    <a:lnTo>
                      <a:pt x="6006" y="10204"/>
                    </a:lnTo>
                    <a:lnTo>
                      <a:pt x="6045" y="10256"/>
                    </a:lnTo>
                    <a:lnTo>
                      <a:pt x="6006" y="10308"/>
                    </a:lnTo>
                    <a:lnTo>
                      <a:pt x="6083" y="10360"/>
                    </a:lnTo>
                    <a:lnTo>
                      <a:pt x="6122" y="10412"/>
                    </a:lnTo>
                    <a:lnTo>
                      <a:pt x="6122" y="10463"/>
                    </a:lnTo>
                    <a:lnTo>
                      <a:pt x="6122" y="10515"/>
                    </a:lnTo>
                    <a:lnTo>
                      <a:pt x="6045" y="10515"/>
                    </a:lnTo>
                    <a:lnTo>
                      <a:pt x="6045" y="10567"/>
                    </a:lnTo>
                    <a:lnTo>
                      <a:pt x="6083" y="10619"/>
                    </a:lnTo>
                    <a:lnTo>
                      <a:pt x="6160" y="10671"/>
                    </a:lnTo>
                    <a:lnTo>
                      <a:pt x="6199" y="10671"/>
                    </a:lnTo>
                    <a:lnTo>
                      <a:pt x="6199" y="10722"/>
                    </a:lnTo>
                    <a:lnTo>
                      <a:pt x="6199" y="10774"/>
                    </a:lnTo>
                    <a:lnTo>
                      <a:pt x="6199" y="10826"/>
                    </a:lnTo>
                    <a:lnTo>
                      <a:pt x="6199" y="10878"/>
                    </a:lnTo>
                    <a:lnTo>
                      <a:pt x="6237" y="10826"/>
                    </a:lnTo>
                    <a:lnTo>
                      <a:pt x="6353" y="10774"/>
                    </a:lnTo>
                    <a:lnTo>
                      <a:pt x="6314" y="10826"/>
                    </a:lnTo>
                    <a:lnTo>
                      <a:pt x="6276" y="10878"/>
                    </a:lnTo>
                    <a:lnTo>
                      <a:pt x="6237" y="10929"/>
                    </a:lnTo>
                    <a:lnTo>
                      <a:pt x="6314" y="10981"/>
                    </a:lnTo>
                    <a:lnTo>
                      <a:pt x="6276" y="11033"/>
                    </a:lnTo>
                    <a:lnTo>
                      <a:pt x="6237" y="11085"/>
                    </a:lnTo>
                    <a:lnTo>
                      <a:pt x="6160" y="11137"/>
                    </a:lnTo>
                    <a:lnTo>
                      <a:pt x="6276" y="11137"/>
                    </a:lnTo>
                    <a:lnTo>
                      <a:pt x="6391" y="11188"/>
                    </a:lnTo>
                    <a:lnTo>
                      <a:pt x="6507" y="11240"/>
                    </a:lnTo>
                    <a:lnTo>
                      <a:pt x="6545" y="11292"/>
                    </a:lnTo>
                    <a:lnTo>
                      <a:pt x="6545" y="11396"/>
                    </a:lnTo>
                    <a:lnTo>
                      <a:pt x="6507" y="11396"/>
                    </a:lnTo>
                    <a:lnTo>
                      <a:pt x="6507" y="11499"/>
                    </a:lnTo>
                    <a:lnTo>
                      <a:pt x="6507" y="11551"/>
                    </a:lnTo>
                    <a:lnTo>
                      <a:pt x="6507" y="11655"/>
                    </a:lnTo>
                    <a:lnTo>
                      <a:pt x="6468" y="11655"/>
                    </a:lnTo>
                    <a:lnTo>
                      <a:pt x="6468" y="11758"/>
                    </a:lnTo>
                    <a:lnTo>
                      <a:pt x="6430" y="11810"/>
                    </a:lnTo>
                    <a:lnTo>
                      <a:pt x="6430" y="11862"/>
                    </a:lnTo>
                    <a:lnTo>
                      <a:pt x="6391" y="11914"/>
                    </a:lnTo>
                    <a:lnTo>
                      <a:pt x="6276" y="12017"/>
                    </a:lnTo>
                    <a:lnTo>
                      <a:pt x="6199" y="12069"/>
                    </a:lnTo>
                    <a:lnTo>
                      <a:pt x="6314" y="12121"/>
                    </a:lnTo>
                    <a:lnTo>
                      <a:pt x="6468" y="12069"/>
                    </a:lnTo>
                    <a:lnTo>
                      <a:pt x="6391" y="12173"/>
                    </a:lnTo>
                    <a:lnTo>
                      <a:pt x="6314" y="12224"/>
                    </a:lnTo>
                    <a:lnTo>
                      <a:pt x="6199" y="12276"/>
                    </a:lnTo>
                    <a:lnTo>
                      <a:pt x="6122" y="12380"/>
                    </a:lnTo>
                    <a:lnTo>
                      <a:pt x="6160" y="12432"/>
                    </a:lnTo>
                    <a:lnTo>
                      <a:pt x="6276" y="12587"/>
                    </a:lnTo>
                    <a:lnTo>
                      <a:pt x="6314" y="12535"/>
                    </a:lnTo>
                    <a:lnTo>
                      <a:pt x="6430" y="12587"/>
                    </a:lnTo>
                    <a:lnTo>
                      <a:pt x="6545" y="12639"/>
                    </a:lnTo>
                    <a:lnTo>
                      <a:pt x="6738" y="12535"/>
                    </a:lnTo>
                    <a:lnTo>
                      <a:pt x="6738" y="12483"/>
                    </a:lnTo>
                    <a:lnTo>
                      <a:pt x="6699" y="12432"/>
                    </a:lnTo>
                    <a:lnTo>
                      <a:pt x="6699" y="12328"/>
                    </a:lnTo>
                    <a:lnTo>
                      <a:pt x="6776" y="12380"/>
                    </a:lnTo>
                    <a:lnTo>
                      <a:pt x="6815" y="12328"/>
                    </a:lnTo>
                    <a:lnTo>
                      <a:pt x="6776" y="12276"/>
                    </a:lnTo>
                    <a:lnTo>
                      <a:pt x="6892" y="12224"/>
                    </a:lnTo>
                    <a:lnTo>
                      <a:pt x="6930" y="12069"/>
                    </a:lnTo>
                    <a:lnTo>
                      <a:pt x="6969" y="12173"/>
                    </a:lnTo>
                    <a:lnTo>
                      <a:pt x="7007" y="12224"/>
                    </a:lnTo>
                    <a:lnTo>
                      <a:pt x="7123" y="12173"/>
                    </a:lnTo>
                    <a:lnTo>
                      <a:pt x="7084" y="12276"/>
                    </a:lnTo>
                    <a:lnTo>
                      <a:pt x="7046" y="12328"/>
                    </a:lnTo>
                    <a:lnTo>
                      <a:pt x="7161" y="12380"/>
                    </a:lnTo>
                    <a:lnTo>
                      <a:pt x="7200" y="12380"/>
                    </a:lnTo>
                    <a:lnTo>
                      <a:pt x="7239" y="12380"/>
                    </a:lnTo>
                    <a:lnTo>
                      <a:pt x="7508" y="12380"/>
                    </a:lnTo>
                    <a:lnTo>
                      <a:pt x="7431" y="12432"/>
                    </a:lnTo>
                    <a:lnTo>
                      <a:pt x="7200" y="12535"/>
                    </a:lnTo>
                    <a:lnTo>
                      <a:pt x="7123" y="12587"/>
                    </a:lnTo>
                    <a:lnTo>
                      <a:pt x="7277" y="12639"/>
                    </a:lnTo>
                    <a:lnTo>
                      <a:pt x="7508" y="12587"/>
                    </a:lnTo>
                    <a:lnTo>
                      <a:pt x="7354" y="12639"/>
                    </a:lnTo>
                    <a:lnTo>
                      <a:pt x="7354" y="12742"/>
                    </a:lnTo>
                    <a:lnTo>
                      <a:pt x="7277" y="12794"/>
                    </a:lnTo>
                    <a:lnTo>
                      <a:pt x="7470" y="12742"/>
                    </a:lnTo>
                    <a:lnTo>
                      <a:pt x="7585" y="12691"/>
                    </a:lnTo>
                    <a:lnTo>
                      <a:pt x="7470" y="12742"/>
                    </a:lnTo>
                    <a:lnTo>
                      <a:pt x="7393" y="12846"/>
                    </a:lnTo>
                    <a:lnTo>
                      <a:pt x="7508" y="12846"/>
                    </a:lnTo>
                    <a:lnTo>
                      <a:pt x="7662" y="12846"/>
                    </a:lnTo>
                    <a:lnTo>
                      <a:pt x="7662" y="12898"/>
                    </a:lnTo>
                    <a:lnTo>
                      <a:pt x="7701" y="12950"/>
                    </a:lnTo>
                    <a:lnTo>
                      <a:pt x="7662" y="12950"/>
                    </a:lnTo>
                    <a:lnTo>
                      <a:pt x="7508" y="12898"/>
                    </a:lnTo>
                    <a:lnTo>
                      <a:pt x="7585" y="13001"/>
                    </a:lnTo>
                    <a:lnTo>
                      <a:pt x="7701" y="13053"/>
                    </a:lnTo>
                    <a:lnTo>
                      <a:pt x="7816" y="13053"/>
                    </a:lnTo>
                    <a:lnTo>
                      <a:pt x="7893" y="13157"/>
                    </a:lnTo>
                    <a:lnTo>
                      <a:pt x="7932" y="13209"/>
                    </a:lnTo>
                    <a:lnTo>
                      <a:pt x="7778" y="13209"/>
                    </a:lnTo>
                    <a:lnTo>
                      <a:pt x="7893" y="13260"/>
                    </a:lnTo>
                    <a:lnTo>
                      <a:pt x="7893" y="13312"/>
                    </a:lnTo>
                    <a:lnTo>
                      <a:pt x="7816" y="13312"/>
                    </a:lnTo>
                    <a:lnTo>
                      <a:pt x="7816" y="13364"/>
                    </a:lnTo>
                    <a:lnTo>
                      <a:pt x="7739" y="13312"/>
                    </a:lnTo>
                    <a:lnTo>
                      <a:pt x="7739" y="13416"/>
                    </a:lnTo>
                    <a:lnTo>
                      <a:pt x="7816" y="13468"/>
                    </a:lnTo>
                    <a:lnTo>
                      <a:pt x="7932" y="13416"/>
                    </a:lnTo>
                    <a:lnTo>
                      <a:pt x="7970" y="13468"/>
                    </a:lnTo>
                    <a:lnTo>
                      <a:pt x="7932" y="13519"/>
                    </a:lnTo>
                    <a:lnTo>
                      <a:pt x="7739" y="13519"/>
                    </a:lnTo>
                    <a:lnTo>
                      <a:pt x="7585" y="13468"/>
                    </a:lnTo>
                    <a:lnTo>
                      <a:pt x="7470" y="13364"/>
                    </a:lnTo>
                    <a:lnTo>
                      <a:pt x="7316" y="13260"/>
                    </a:lnTo>
                    <a:lnTo>
                      <a:pt x="7161" y="13157"/>
                    </a:lnTo>
                    <a:lnTo>
                      <a:pt x="7046" y="13157"/>
                    </a:lnTo>
                    <a:lnTo>
                      <a:pt x="6892" y="13157"/>
                    </a:lnTo>
                    <a:lnTo>
                      <a:pt x="6776" y="13105"/>
                    </a:lnTo>
                    <a:lnTo>
                      <a:pt x="6661" y="13157"/>
                    </a:lnTo>
                    <a:lnTo>
                      <a:pt x="6584" y="13209"/>
                    </a:lnTo>
                    <a:lnTo>
                      <a:pt x="6699" y="13364"/>
                    </a:lnTo>
                    <a:lnTo>
                      <a:pt x="6776" y="13468"/>
                    </a:lnTo>
                    <a:lnTo>
                      <a:pt x="6969" y="13519"/>
                    </a:lnTo>
                    <a:lnTo>
                      <a:pt x="7161" y="13623"/>
                    </a:lnTo>
                    <a:lnTo>
                      <a:pt x="7316" y="13778"/>
                    </a:lnTo>
                    <a:lnTo>
                      <a:pt x="7547" y="13778"/>
                    </a:lnTo>
                    <a:lnTo>
                      <a:pt x="7662" y="13830"/>
                    </a:lnTo>
                    <a:lnTo>
                      <a:pt x="7701" y="13778"/>
                    </a:lnTo>
                    <a:lnTo>
                      <a:pt x="7816" y="13778"/>
                    </a:lnTo>
                    <a:lnTo>
                      <a:pt x="7816" y="13830"/>
                    </a:lnTo>
                    <a:lnTo>
                      <a:pt x="8047" y="13830"/>
                    </a:lnTo>
                    <a:lnTo>
                      <a:pt x="8009" y="13882"/>
                    </a:lnTo>
                    <a:lnTo>
                      <a:pt x="8047" y="13986"/>
                    </a:lnTo>
                    <a:lnTo>
                      <a:pt x="7932" y="14037"/>
                    </a:lnTo>
                    <a:lnTo>
                      <a:pt x="7970" y="14089"/>
                    </a:lnTo>
                    <a:lnTo>
                      <a:pt x="7893" y="14141"/>
                    </a:lnTo>
                    <a:lnTo>
                      <a:pt x="7893" y="14245"/>
                    </a:lnTo>
                    <a:lnTo>
                      <a:pt x="7932" y="14245"/>
                    </a:lnTo>
                    <a:lnTo>
                      <a:pt x="7816" y="14296"/>
                    </a:lnTo>
                    <a:lnTo>
                      <a:pt x="7816" y="14400"/>
                    </a:lnTo>
                    <a:lnTo>
                      <a:pt x="7932" y="14504"/>
                    </a:lnTo>
                    <a:lnTo>
                      <a:pt x="8047" y="14400"/>
                    </a:lnTo>
                    <a:lnTo>
                      <a:pt x="8086" y="14504"/>
                    </a:lnTo>
                    <a:lnTo>
                      <a:pt x="7970" y="14555"/>
                    </a:lnTo>
                    <a:lnTo>
                      <a:pt x="8047" y="14607"/>
                    </a:lnTo>
                    <a:lnTo>
                      <a:pt x="7932" y="14607"/>
                    </a:lnTo>
                    <a:lnTo>
                      <a:pt x="7893" y="14555"/>
                    </a:lnTo>
                    <a:lnTo>
                      <a:pt x="7816" y="14555"/>
                    </a:lnTo>
                    <a:lnTo>
                      <a:pt x="7778" y="14555"/>
                    </a:lnTo>
                    <a:lnTo>
                      <a:pt x="7778" y="14659"/>
                    </a:lnTo>
                    <a:lnTo>
                      <a:pt x="7778" y="14711"/>
                    </a:lnTo>
                    <a:lnTo>
                      <a:pt x="7778" y="14763"/>
                    </a:lnTo>
                    <a:lnTo>
                      <a:pt x="7816" y="14763"/>
                    </a:lnTo>
                    <a:lnTo>
                      <a:pt x="7739" y="14866"/>
                    </a:lnTo>
                    <a:lnTo>
                      <a:pt x="7855" y="14866"/>
                    </a:lnTo>
                    <a:lnTo>
                      <a:pt x="7816" y="14918"/>
                    </a:lnTo>
                    <a:lnTo>
                      <a:pt x="7778" y="15022"/>
                    </a:lnTo>
                    <a:lnTo>
                      <a:pt x="7624" y="15073"/>
                    </a:lnTo>
                    <a:lnTo>
                      <a:pt x="7508" y="15022"/>
                    </a:lnTo>
                    <a:lnTo>
                      <a:pt x="7431" y="15022"/>
                    </a:lnTo>
                    <a:lnTo>
                      <a:pt x="7277" y="15022"/>
                    </a:lnTo>
                    <a:lnTo>
                      <a:pt x="7239" y="15073"/>
                    </a:lnTo>
                    <a:lnTo>
                      <a:pt x="7161" y="15177"/>
                    </a:lnTo>
                    <a:lnTo>
                      <a:pt x="7161" y="15229"/>
                    </a:lnTo>
                    <a:lnTo>
                      <a:pt x="7161" y="15332"/>
                    </a:lnTo>
                    <a:lnTo>
                      <a:pt x="7277" y="15281"/>
                    </a:lnTo>
                    <a:lnTo>
                      <a:pt x="7316" y="15281"/>
                    </a:lnTo>
                    <a:lnTo>
                      <a:pt x="7354" y="15332"/>
                    </a:lnTo>
                    <a:lnTo>
                      <a:pt x="7470" y="15281"/>
                    </a:lnTo>
                    <a:lnTo>
                      <a:pt x="7585" y="15281"/>
                    </a:lnTo>
                    <a:lnTo>
                      <a:pt x="7701" y="15229"/>
                    </a:lnTo>
                    <a:lnTo>
                      <a:pt x="7662" y="15177"/>
                    </a:lnTo>
                    <a:lnTo>
                      <a:pt x="7624" y="15125"/>
                    </a:lnTo>
                    <a:lnTo>
                      <a:pt x="7739" y="15125"/>
                    </a:lnTo>
                    <a:lnTo>
                      <a:pt x="7778" y="15177"/>
                    </a:lnTo>
                    <a:lnTo>
                      <a:pt x="7739" y="15177"/>
                    </a:lnTo>
                    <a:lnTo>
                      <a:pt x="7739" y="15229"/>
                    </a:lnTo>
                    <a:lnTo>
                      <a:pt x="7624" y="15281"/>
                    </a:lnTo>
                    <a:lnTo>
                      <a:pt x="7701" y="15332"/>
                    </a:lnTo>
                    <a:lnTo>
                      <a:pt x="7778" y="15332"/>
                    </a:lnTo>
                    <a:lnTo>
                      <a:pt x="7701" y="15332"/>
                    </a:lnTo>
                    <a:lnTo>
                      <a:pt x="7739" y="15384"/>
                    </a:lnTo>
                    <a:lnTo>
                      <a:pt x="7855" y="15436"/>
                    </a:lnTo>
                    <a:lnTo>
                      <a:pt x="7816" y="15436"/>
                    </a:lnTo>
                    <a:lnTo>
                      <a:pt x="7739" y="15436"/>
                    </a:lnTo>
                    <a:lnTo>
                      <a:pt x="7624" y="15436"/>
                    </a:lnTo>
                    <a:lnTo>
                      <a:pt x="7508" y="15488"/>
                    </a:lnTo>
                    <a:lnTo>
                      <a:pt x="7470" y="15436"/>
                    </a:lnTo>
                    <a:lnTo>
                      <a:pt x="7393" y="15436"/>
                    </a:lnTo>
                    <a:lnTo>
                      <a:pt x="7354" y="15384"/>
                    </a:lnTo>
                    <a:lnTo>
                      <a:pt x="7316" y="15384"/>
                    </a:lnTo>
                    <a:lnTo>
                      <a:pt x="7239" y="15332"/>
                    </a:lnTo>
                    <a:lnTo>
                      <a:pt x="7161" y="15384"/>
                    </a:lnTo>
                    <a:lnTo>
                      <a:pt x="7161" y="15436"/>
                    </a:lnTo>
                    <a:lnTo>
                      <a:pt x="7007" y="15384"/>
                    </a:lnTo>
                    <a:lnTo>
                      <a:pt x="6969" y="15384"/>
                    </a:lnTo>
                    <a:lnTo>
                      <a:pt x="7007" y="15436"/>
                    </a:lnTo>
                    <a:lnTo>
                      <a:pt x="7084" y="15384"/>
                    </a:lnTo>
                    <a:lnTo>
                      <a:pt x="7200" y="15488"/>
                    </a:lnTo>
                    <a:lnTo>
                      <a:pt x="7161" y="15540"/>
                    </a:lnTo>
                    <a:lnTo>
                      <a:pt x="7046" y="15488"/>
                    </a:lnTo>
                    <a:lnTo>
                      <a:pt x="7084" y="15540"/>
                    </a:lnTo>
                    <a:lnTo>
                      <a:pt x="7007" y="15540"/>
                    </a:lnTo>
                    <a:lnTo>
                      <a:pt x="6969" y="15591"/>
                    </a:lnTo>
                    <a:lnTo>
                      <a:pt x="6930" y="15591"/>
                    </a:lnTo>
                    <a:lnTo>
                      <a:pt x="6930" y="15695"/>
                    </a:lnTo>
                    <a:lnTo>
                      <a:pt x="6930" y="15747"/>
                    </a:lnTo>
                    <a:lnTo>
                      <a:pt x="6930" y="15799"/>
                    </a:lnTo>
                    <a:lnTo>
                      <a:pt x="6892" y="15850"/>
                    </a:lnTo>
                    <a:lnTo>
                      <a:pt x="6930" y="15902"/>
                    </a:lnTo>
                    <a:lnTo>
                      <a:pt x="6969" y="15902"/>
                    </a:lnTo>
                    <a:lnTo>
                      <a:pt x="6853" y="15954"/>
                    </a:lnTo>
                    <a:lnTo>
                      <a:pt x="6853" y="16006"/>
                    </a:lnTo>
                    <a:lnTo>
                      <a:pt x="6815" y="16058"/>
                    </a:lnTo>
                    <a:lnTo>
                      <a:pt x="6776" y="16109"/>
                    </a:lnTo>
                    <a:lnTo>
                      <a:pt x="6776" y="16161"/>
                    </a:lnTo>
                    <a:lnTo>
                      <a:pt x="6776" y="16265"/>
                    </a:lnTo>
                    <a:lnTo>
                      <a:pt x="6853" y="16265"/>
                    </a:lnTo>
                    <a:lnTo>
                      <a:pt x="6892" y="16317"/>
                    </a:lnTo>
                    <a:lnTo>
                      <a:pt x="6892" y="16420"/>
                    </a:lnTo>
                    <a:lnTo>
                      <a:pt x="6969" y="16368"/>
                    </a:lnTo>
                    <a:lnTo>
                      <a:pt x="7084" y="16420"/>
                    </a:lnTo>
                    <a:lnTo>
                      <a:pt x="7084" y="16472"/>
                    </a:lnTo>
                    <a:lnTo>
                      <a:pt x="7084" y="16524"/>
                    </a:lnTo>
                    <a:lnTo>
                      <a:pt x="7046" y="16524"/>
                    </a:lnTo>
                    <a:lnTo>
                      <a:pt x="6969" y="16627"/>
                    </a:lnTo>
                    <a:lnTo>
                      <a:pt x="7007" y="16679"/>
                    </a:lnTo>
                    <a:lnTo>
                      <a:pt x="7046" y="16731"/>
                    </a:lnTo>
                    <a:lnTo>
                      <a:pt x="6930" y="16679"/>
                    </a:lnTo>
                    <a:lnTo>
                      <a:pt x="6892" y="16783"/>
                    </a:lnTo>
                    <a:lnTo>
                      <a:pt x="6892" y="16835"/>
                    </a:lnTo>
                    <a:lnTo>
                      <a:pt x="6930" y="16886"/>
                    </a:lnTo>
                    <a:lnTo>
                      <a:pt x="7007" y="16886"/>
                    </a:lnTo>
                    <a:lnTo>
                      <a:pt x="6930" y="16990"/>
                    </a:lnTo>
                    <a:lnTo>
                      <a:pt x="6969" y="16990"/>
                    </a:lnTo>
                    <a:lnTo>
                      <a:pt x="7084" y="16990"/>
                    </a:lnTo>
                    <a:lnTo>
                      <a:pt x="7123" y="16990"/>
                    </a:lnTo>
                    <a:lnTo>
                      <a:pt x="7084" y="17042"/>
                    </a:lnTo>
                    <a:lnTo>
                      <a:pt x="7046" y="17094"/>
                    </a:lnTo>
                    <a:lnTo>
                      <a:pt x="6969" y="17094"/>
                    </a:lnTo>
                    <a:lnTo>
                      <a:pt x="6969" y="17145"/>
                    </a:lnTo>
                    <a:lnTo>
                      <a:pt x="7046" y="17197"/>
                    </a:lnTo>
                    <a:lnTo>
                      <a:pt x="7084" y="17249"/>
                    </a:lnTo>
                    <a:lnTo>
                      <a:pt x="7161" y="17197"/>
                    </a:lnTo>
                    <a:lnTo>
                      <a:pt x="7123" y="17249"/>
                    </a:lnTo>
                    <a:lnTo>
                      <a:pt x="7084" y="17301"/>
                    </a:lnTo>
                    <a:lnTo>
                      <a:pt x="7123" y="17301"/>
                    </a:lnTo>
                    <a:lnTo>
                      <a:pt x="7084" y="17404"/>
                    </a:lnTo>
                    <a:lnTo>
                      <a:pt x="7161" y="17353"/>
                    </a:lnTo>
                    <a:lnTo>
                      <a:pt x="7200" y="17353"/>
                    </a:lnTo>
                    <a:lnTo>
                      <a:pt x="7239" y="17404"/>
                    </a:lnTo>
                    <a:lnTo>
                      <a:pt x="7239" y="17508"/>
                    </a:lnTo>
                    <a:lnTo>
                      <a:pt x="7277" y="17508"/>
                    </a:lnTo>
                    <a:lnTo>
                      <a:pt x="7316" y="17508"/>
                    </a:lnTo>
                    <a:lnTo>
                      <a:pt x="7316" y="17560"/>
                    </a:lnTo>
                    <a:lnTo>
                      <a:pt x="7393" y="17560"/>
                    </a:lnTo>
                    <a:lnTo>
                      <a:pt x="7316" y="17663"/>
                    </a:lnTo>
                    <a:lnTo>
                      <a:pt x="7277" y="17663"/>
                    </a:lnTo>
                    <a:lnTo>
                      <a:pt x="7316" y="17767"/>
                    </a:lnTo>
                    <a:lnTo>
                      <a:pt x="7393" y="17663"/>
                    </a:lnTo>
                    <a:lnTo>
                      <a:pt x="7393" y="17767"/>
                    </a:lnTo>
                    <a:lnTo>
                      <a:pt x="7354" y="17819"/>
                    </a:lnTo>
                    <a:lnTo>
                      <a:pt x="7354" y="17871"/>
                    </a:lnTo>
                    <a:lnTo>
                      <a:pt x="7431" y="17922"/>
                    </a:lnTo>
                    <a:lnTo>
                      <a:pt x="7431" y="17974"/>
                    </a:lnTo>
                    <a:lnTo>
                      <a:pt x="7431" y="18078"/>
                    </a:lnTo>
                    <a:lnTo>
                      <a:pt x="7470" y="18026"/>
                    </a:lnTo>
                    <a:lnTo>
                      <a:pt x="7508" y="18026"/>
                    </a:lnTo>
                    <a:lnTo>
                      <a:pt x="7431" y="18129"/>
                    </a:lnTo>
                    <a:lnTo>
                      <a:pt x="7431" y="18181"/>
                    </a:lnTo>
                    <a:lnTo>
                      <a:pt x="7431" y="18233"/>
                    </a:lnTo>
                    <a:lnTo>
                      <a:pt x="7431" y="18337"/>
                    </a:lnTo>
                    <a:lnTo>
                      <a:pt x="7431" y="18388"/>
                    </a:lnTo>
                    <a:lnTo>
                      <a:pt x="7431" y="18492"/>
                    </a:lnTo>
                    <a:lnTo>
                      <a:pt x="7470" y="18440"/>
                    </a:lnTo>
                    <a:lnTo>
                      <a:pt x="7585" y="18492"/>
                    </a:lnTo>
                    <a:lnTo>
                      <a:pt x="7662" y="18337"/>
                    </a:lnTo>
                    <a:lnTo>
                      <a:pt x="7739" y="18129"/>
                    </a:lnTo>
                    <a:lnTo>
                      <a:pt x="7778" y="18181"/>
                    </a:lnTo>
                    <a:lnTo>
                      <a:pt x="7893" y="18129"/>
                    </a:lnTo>
                    <a:lnTo>
                      <a:pt x="7932" y="18026"/>
                    </a:lnTo>
                    <a:lnTo>
                      <a:pt x="8047" y="18129"/>
                    </a:lnTo>
                    <a:lnTo>
                      <a:pt x="8124" y="18078"/>
                    </a:lnTo>
                    <a:lnTo>
                      <a:pt x="8163" y="18181"/>
                    </a:lnTo>
                    <a:lnTo>
                      <a:pt x="8086" y="18181"/>
                    </a:lnTo>
                    <a:lnTo>
                      <a:pt x="7970" y="18129"/>
                    </a:lnTo>
                    <a:lnTo>
                      <a:pt x="7893" y="18181"/>
                    </a:lnTo>
                    <a:lnTo>
                      <a:pt x="7893" y="18233"/>
                    </a:lnTo>
                    <a:lnTo>
                      <a:pt x="8009" y="18337"/>
                    </a:lnTo>
                    <a:lnTo>
                      <a:pt x="8124" y="18337"/>
                    </a:lnTo>
                    <a:lnTo>
                      <a:pt x="8009" y="18337"/>
                    </a:lnTo>
                    <a:lnTo>
                      <a:pt x="7932" y="18388"/>
                    </a:lnTo>
                    <a:lnTo>
                      <a:pt x="7855" y="18388"/>
                    </a:lnTo>
                    <a:lnTo>
                      <a:pt x="7816" y="18492"/>
                    </a:lnTo>
                    <a:lnTo>
                      <a:pt x="7739" y="18544"/>
                    </a:lnTo>
                    <a:lnTo>
                      <a:pt x="7662" y="18544"/>
                    </a:lnTo>
                    <a:lnTo>
                      <a:pt x="7624" y="18596"/>
                    </a:lnTo>
                    <a:lnTo>
                      <a:pt x="7662" y="18647"/>
                    </a:lnTo>
                    <a:lnTo>
                      <a:pt x="7662" y="18751"/>
                    </a:lnTo>
                    <a:lnTo>
                      <a:pt x="7662" y="18906"/>
                    </a:lnTo>
                    <a:lnTo>
                      <a:pt x="7739" y="18855"/>
                    </a:lnTo>
                    <a:lnTo>
                      <a:pt x="7662" y="18958"/>
                    </a:lnTo>
                    <a:lnTo>
                      <a:pt x="7739" y="19062"/>
                    </a:lnTo>
                    <a:lnTo>
                      <a:pt x="7739" y="19114"/>
                    </a:lnTo>
                    <a:lnTo>
                      <a:pt x="7778" y="19114"/>
                    </a:lnTo>
                    <a:lnTo>
                      <a:pt x="7816" y="19217"/>
                    </a:lnTo>
                    <a:lnTo>
                      <a:pt x="7855" y="19321"/>
                    </a:lnTo>
                    <a:lnTo>
                      <a:pt x="7893" y="19373"/>
                    </a:lnTo>
                    <a:lnTo>
                      <a:pt x="7932" y="19373"/>
                    </a:lnTo>
                    <a:lnTo>
                      <a:pt x="7932" y="19424"/>
                    </a:lnTo>
                    <a:lnTo>
                      <a:pt x="7970" y="19424"/>
                    </a:lnTo>
                    <a:lnTo>
                      <a:pt x="8047" y="19476"/>
                    </a:lnTo>
                    <a:lnTo>
                      <a:pt x="8047" y="19528"/>
                    </a:lnTo>
                    <a:lnTo>
                      <a:pt x="8047" y="19580"/>
                    </a:lnTo>
                    <a:lnTo>
                      <a:pt x="8086" y="19580"/>
                    </a:lnTo>
                    <a:lnTo>
                      <a:pt x="8086" y="19632"/>
                    </a:lnTo>
                    <a:lnTo>
                      <a:pt x="8124" y="19580"/>
                    </a:lnTo>
                    <a:lnTo>
                      <a:pt x="8163" y="19580"/>
                    </a:lnTo>
                    <a:lnTo>
                      <a:pt x="8163" y="19632"/>
                    </a:lnTo>
                    <a:lnTo>
                      <a:pt x="8124" y="19683"/>
                    </a:lnTo>
                    <a:lnTo>
                      <a:pt x="8124" y="19787"/>
                    </a:lnTo>
                    <a:lnTo>
                      <a:pt x="8124" y="19839"/>
                    </a:lnTo>
                    <a:lnTo>
                      <a:pt x="8201" y="19839"/>
                    </a:lnTo>
                    <a:lnTo>
                      <a:pt x="8240" y="19839"/>
                    </a:lnTo>
                    <a:lnTo>
                      <a:pt x="8240" y="19891"/>
                    </a:lnTo>
                    <a:lnTo>
                      <a:pt x="8240" y="19994"/>
                    </a:lnTo>
                    <a:lnTo>
                      <a:pt x="8317" y="19994"/>
                    </a:lnTo>
                    <a:lnTo>
                      <a:pt x="8355" y="19994"/>
                    </a:lnTo>
                    <a:lnTo>
                      <a:pt x="8317" y="20046"/>
                    </a:lnTo>
                    <a:lnTo>
                      <a:pt x="8317" y="20098"/>
                    </a:lnTo>
                    <a:lnTo>
                      <a:pt x="8394" y="20046"/>
                    </a:lnTo>
                    <a:lnTo>
                      <a:pt x="8355" y="20098"/>
                    </a:lnTo>
                    <a:lnTo>
                      <a:pt x="8278" y="20098"/>
                    </a:lnTo>
                    <a:lnTo>
                      <a:pt x="8317" y="20150"/>
                    </a:lnTo>
                    <a:lnTo>
                      <a:pt x="8317" y="20201"/>
                    </a:lnTo>
                    <a:lnTo>
                      <a:pt x="8355" y="20201"/>
                    </a:lnTo>
                    <a:lnTo>
                      <a:pt x="8355" y="20150"/>
                    </a:lnTo>
                    <a:lnTo>
                      <a:pt x="8394" y="20150"/>
                    </a:lnTo>
                    <a:lnTo>
                      <a:pt x="8471" y="20098"/>
                    </a:lnTo>
                    <a:lnTo>
                      <a:pt x="8509" y="20098"/>
                    </a:lnTo>
                    <a:lnTo>
                      <a:pt x="8548" y="20098"/>
                    </a:lnTo>
                    <a:lnTo>
                      <a:pt x="8548" y="20150"/>
                    </a:lnTo>
                    <a:lnTo>
                      <a:pt x="8471" y="20201"/>
                    </a:lnTo>
                    <a:lnTo>
                      <a:pt x="8394" y="20253"/>
                    </a:lnTo>
                    <a:lnTo>
                      <a:pt x="8432" y="20305"/>
                    </a:lnTo>
                    <a:lnTo>
                      <a:pt x="8471" y="20357"/>
                    </a:lnTo>
                    <a:lnTo>
                      <a:pt x="8509" y="20357"/>
                    </a:lnTo>
                    <a:lnTo>
                      <a:pt x="8509" y="20409"/>
                    </a:lnTo>
                    <a:lnTo>
                      <a:pt x="8548" y="20409"/>
                    </a:lnTo>
                    <a:lnTo>
                      <a:pt x="8548" y="20460"/>
                    </a:lnTo>
                    <a:lnTo>
                      <a:pt x="8432" y="20512"/>
                    </a:lnTo>
                    <a:lnTo>
                      <a:pt x="8471" y="20512"/>
                    </a:lnTo>
                    <a:lnTo>
                      <a:pt x="8509" y="20564"/>
                    </a:lnTo>
                    <a:lnTo>
                      <a:pt x="8548" y="20564"/>
                    </a:lnTo>
                    <a:lnTo>
                      <a:pt x="8586" y="20564"/>
                    </a:lnTo>
                    <a:lnTo>
                      <a:pt x="8702" y="20512"/>
                    </a:lnTo>
                    <a:lnTo>
                      <a:pt x="8740" y="20512"/>
                    </a:lnTo>
                    <a:lnTo>
                      <a:pt x="8817" y="20512"/>
                    </a:lnTo>
                    <a:lnTo>
                      <a:pt x="8779" y="20564"/>
                    </a:lnTo>
                    <a:lnTo>
                      <a:pt x="8625" y="20564"/>
                    </a:lnTo>
                    <a:lnTo>
                      <a:pt x="8548" y="20616"/>
                    </a:lnTo>
                    <a:lnTo>
                      <a:pt x="8586" y="20616"/>
                    </a:lnTo>
                    <a:lnTo>
                      <a:pt x="8625" y="20616"/>
                    </a:lnTo>
                    <a:lnTo>
                      <a:pt x="8663" y="20616"/>
                    </a:lnTo>
                    <a:lnTo>
                      <a:pt x="8702" y="20616"/>
                    </a:lnTo>
                    <a:lnTo>
                      <a:pt x="8702" y="20668"/>
                    </a:lnTo>
                    <a:lnTo>
                      <a:pt x="8663" y="20719"/>
                    </a:lnTo>
                    <a:lnTo>
                      <a:pt x="8740" y="20771"/>
                    </a:lnTo>
                    <a:lnTo>
                      <a:pt x="8779" y="20719"/>
                    </a:lnTo>
                    <a:lnTo>
                      <a:pt x="8817" y="20719"/>
                    </a:lnTo>
                    <a:lnTo>
                      <a:pt x="8856" y="20771"/>
                    </a:lnTo>
                    <a:lnTo>
                      <a:pt x="8856" y="20823"/>
                    </a:lnTo>
                    <a:lnTo>
                      <a:pt x="8894" y="20823"/>
                    </a:lnTo>
                    <a:lnTo>
                      <a:pt x="8933" y="20823"/>
                    </a:lnTo>
                    <a:lnTo>
                      <a:pt x="9010" y="20875"/>
                    </a:lnTo>
                    <a:lnTo>
                      <a:pt x="9048" y="20875"/>
                    </a:lnTo>
                    <a:lnTo>
                      <a:pt x="9010" y="20927"/>
                    </a:lnTo>
                    <a:lnTo>
                      <a:pt x="8971" y="20927"/>
                    </a:lnTo>
                    <a:lnTo>
                      <a:pt x="8933" y="20978"/>
                    </a:lnTo>
                    <a:lnTo>
                      <a:pt x="8856" y="20978"/>
                    </a:lnTo>
                    <a:lnTo>
                      <a:pt x="8856" y="21030"/>
                    </a:lnTo>
                    <a:lnTo>
                      <a:pt x="8894" y="21030"/>
                    </a:lnTo>
                    <a:lnTo>
                      <a:pt x="8933" y="21030"/>
                    </a:lnTo>
                    <a:lnTo>
                      <a:pt x="8971" y="21030"/>
                    </a:lnTo>
                    <a:lnTo>
                      <a:pt x="9010" y="21030"/>
                    </a:lnTo>
                    <a:lnTo>
                      <a:pt x="9048" y="21030"/>
                    </a:lnTo>
                    <a:lnTo>
                      <a:pt x="9125" y="21030"/>
                    </a:lnTo>
                    <a:lnTo>
                      <a:pt x="9087" y="20978"/>
                    </a:lnTo>
                    <a:lnTo>
                      <a:pt x="9087" y="20927"/>
                    </a:lnTo>
                    <a:lnTo>
                      <a:pt x="9125" y="20927"/>
                    </a:lnTo>
                    <a:lnTo>
                      <a:pt x="9164" y="20978"/>
                    </a:lnTo>
                    <a:lnTo>
                      <a:pt x="9202" y="20927"/>
                    </a:lnTo>
                    <a:lnTo>
                      <a:pt x="9241" y="20927"/>
                    </a:lnTo>
                    <a:lnTo>
                      <a:pt x="9279" y="20927"/>
                    </a:lnTo>
                    <a:lnTo>
                      <a:pt x="9395" y="20978"/>
                    </a:lnTo>
                    <a:lnTo>
                      <a:pt x="9433" y="20927"/>
                    </a:lnTo>
                    <a:lnTo>
                      <a:pt x="9472" y="20875"/>
                    </a:lnTo>
                    <a:lnTo>
                      <a:pt x="9510" y="20875"/>
                    </a:lnTo>
                    <a:lnTo>
                      <a:pt x="9510" y="20927"/>
                    </a:lnTo>
                    <a:lnTo>
                      <a:pt x="9549" y="20875"/>
                    </a:lnTo>
                    <a:lnTo>
                      <a:pt x="9626" y="20875"/>
                    </a:lnTo>
                    <a:lnTo>
                      <a:pt x="9626" y="20927"/>
                    </a:lnTo>
                    <a:lnTo>
                      <a:pt x="9587" y="20927"/>
                    </a:lnTo>
                    <a:lnTo>
                      <a:pt x="9664" y="20978"/>
                    </a:lnTo>
                    <a:lnTo>
                      <a:pt x="9741" y="20927"/>
                    </a:lnTo>
                    <a:lnTo>
                      <a:pt x="9664" y="20978"/>
                    </a:lnTo>
                    <a:lnTo>
                      <a:pt x="9549" y="21030"/>
                    </a:lnTo>
                    <a:lnTo>
                      <a:pt x="9626" y="21030"/>
                    </a:lnTo>
                    <a:lnTo>
                      <a:pt x="9587" y="21082"/>
                    </a:lnTo>
                    <a:lnTo>
                      <a:pt x="9549" y="21082"/>
                    </a:lnTo>
                    <a:lnTo>
                      <a:pt x="9587" y="21082"/>
                    </a:lnTo>
                    <a:lnTo>
                      <a:pt x="9664" y="21082"/>
                    </a:lnTo>
                    <a:lnTo>
                      <a:pt x="9703" y="21082"/>
                    </a:lnTo>
                    <a:lnTo>
                      <a:pt x="9780" y="21030"/>
                    </a:lnTo>
                    <a:lnTo>
                      <a:pt x="9818" y="20927"/>
                    </a:lnTo>
                    <a:lnTo>
                      <a:pt x="9857" y="20978"/>
                    </a:lnTo>
                    <a:lnTo>
                      <a:pt x="9818" y="21030"/>
                    </a:lnTo>
                    <a:lnTo>
                      <a:pt x="9741" y="21082"/>
                    </a:lnTo>
                    <a:lnTo>
                      <a:pt x="9703" y="21134"/>
                    </a:lnTo>
                    <a:lnTo>
                      <a:pt x="9741" y="21186"/>
                    </a:lnTo>
                    <a:lnTo>
                      <a:pt x="9741" y="21237"/>
                    </a:lnTo>
                    <a:lnTo>
                      <a:pt x="9780" y="21237"/>
                    </a:lnTo>
                    <a:lnTo>
                      <a:pt x="9780" y="21289"/>
                    </a:lnTo>
                    <a:lnTo>
                      <a:pt x="9818" y="21237"/>
                    </a:lnTo>
                    <a:lnTo>
                      <a:pt x="9818" y="21186"/>
                    </a:lnTo>
                    <a:lnTo>
                      <a:pt x="9857" y="21134"/>
                    </a:lnTo>
                    <a:lnTo>
                      <a:pt x="9895" y="21134"/>
                    </a:lnTo>
                    <a:lnTo>
                      <a:pt x="9895" y="21186"/>
                    </a:lnTo>
                    <a:lnTo>
                      <a:pt x="9857" y="21237"/>
                    </a:lnTo>
                    <a:lnTo>
                      <a:pt x="9857" y="21289"/>
                    </a:lnTo>
                    <a:lnTo>
                      <a:pt x="9895" y="21341"/>
                    </a:lnTo>
                    <a:lnTo>
                      <a:pt x="9934" y="21289"/>
                    </a:lnTo>
                    <a:lnTo>
                      <a:pt x="10011" y="21237"/>
                    </a:lnTo>
                    <a:lnTo>
                      <a:pt x="10011" y="21289"/>
                    </a:lnTo>
                    <a:lnTo>
                      <a:pt x="9972" y="21289"/>
                    </a:lnTo>
                    <a:lnTo>
                      <a:pt x="9972" y="21341"/>
                    </a:lnTo>
                    <a:lnTo>
                      <a:pt x="9972" y="21393"/>
                    </a:lnTo>
                    <a:lnTo>
                      <a:pt x="9934" y="21393"/>
                    </a:lnTo>
                    <a:lnTo>
                      <a:pt x="9895" y="21445"/>
                    </a:lnTo>
                    <a:lnTo>
                      <a:pt x="9895" y="21496"/>
                    </a:lnTo>
                    <a:lnTo>
                      <a:pt x="9934" y="21496"/>
                    </a:lnTo>
                    <a:lnTo>
                      <a:pt x="9934" y="21548"/>
                    </a:lnTo>
                    <a:lnTo>
                      <a:pt x="9972" y="21548"/>
                    </a:lnTo>
                    <a:lnTo>
                      <a:pt x="10049" y="21548"/>
                    </a:lnTo>
                    <a:lnTo>
                      <a:pt x="10088" y="21600"/>
                    </a:lnTo>
                    <a:lnTo>
                      <a:pt x="10165" y="21600"/>
                    </a:lnTo>
                    <a:lnTo>
                      <a:pt x="10242" y="21496"/>
                    </a:lnTo>
                    <a:lnTo>
                      <a:pt x="10280" y="21496"/>
                    </a:lnTo>
                    <a:lnTo>
                      <a:pt x="10280" y="21445"/>
                    </a:lnTo>
                    <a:lnTo>
                      <a:pt x="10319" y="21548"/>
                    </a:lnTo>
                    <a:lnTo>
                      <a:pt x="10357" y="21548"/>
                    </a:lnTo>
                    <a:lnTo>
                      <a:pt x="10473" y="21548"/>
                    </a:lnTo>
                    <a:lnTo>
                      <a:pt x="10511" y="21548"/>
                    </a:lnTo>
                    <a:lnTo>
                      <a:pt x="10588" y="21548"/>
                    </a:lnTo>
                    <a:lnTo>
                      <a:pt x="10627" y="21548"/>
                    </a:lnTo>
                    <a:lnTo>
                      <a:pt x="10665" y="21548"/>
                    </a:lnTo>
                    <a:lnTo>
                      <a:pt x="10665" y="21496"/>
                    </a:lnTo>
                    <a:lnTo>
                      <a:pt x="10627" y="21496"/>
                    </a:lnTo>
                    <a:lnTo>
                      <a:pt x="10627" y="21445"/>
                    </a:lnTo>
                    <a:lnTo>
                      <a:pt x="10627" y="21393"/>
                    </a:lnTo>
                    <a:lnTo>
                      <a:pt x="10588" y="21341"/>
                    </a:lnTo>
                    <a:lnTo>
                      <a:pt x="10550" y="21341"/>
                    </a:lnTo>
                    <a:lnTo>
                      <a:pt x="10511" y="21289"/>
                    </a:lnTo>
                    <a:lnTo>
                      <a:pt x="10473" y="21237"/>
                    </a:lnTo>
                    <a:lnTo>
                      <a:pt x="10434" y="21237"/>
                    </a:lnTo>
                    <a:lnTo>
                      <a:pt x="10511" y="21237"/>
                    </a:lnTo>
                    <a:lnTo>
                      <a:pt x="10550" y="21289"/>
                    </a:lnTo>
                    <a:lnTo>
                      <a:pt x="10627" y="21289"/>
                    </a:lnTo>
                    <a:lnTo>
                      <a:pt x="10627" y="21237"/>
                    </a:lnTo>
                    <a:lnTo>
                      <a:pt x="10665" y="21237"/>
                    </a:lnTo>
                    <a:lnTo>
                      <a:pt x="10704" y="21237"/>
                    </a:lnTo>
                    <a:lnTo>
                      <a:pt x="10742" y="21186"/>
                    </a:lnTo>
                    <a:lnTo>
                      <a:pt x="10704" y="21134"/>
                    </a:lnTo>
                    <a:lnTo>
                      <a:pt x="10704" y="21082"/>
                    </a:lnTo>
                    <a:lnTo>
                      <a:pt x="10742" y="21082"/>
                    </a:lnTo>
                    <a:lnTo>
                      <a:pt x="10742" y="21030"/>
                    </a:lnTo>
                    <a:lnTo>
                      <a:pt x="10742" y="20978"/>
                    </a:lnTo>
                    <a:lnTo>
                      <a:pt x="10742" y="20927"/>
                    </a:lnTo>
                    <a:lnTo>
                      <a:pt x="10781" y="20927"/>
                    </a:lnTo>
                    <a:lnTo>
                      <a:pt x="10781" y="20875"/>
                    </a:lnTo>
                    <a:lnTo>
                      <a:pt x="10781" y="20771"/>
                    </a:lnTo>
                    <a:lnTo>
                      <a:pt x="10819" y="20771"/>
                    </a:lnTo>
                    <a:lnTo>
                      <a:pt x="10819" y="20719"/>
                    </a:lnTo>
                    <a:lnTo>
                      <a:pt x="10781" y="20719"/>
                    </a:lnTo>
                    <a:lnTo>
                      <a:pt x="10819" y="20668"/>
                    </a:lnTo>
                    <a:lnTo>
                      <a:pt x="10858" y="20616"/>
                    </a:lnTo>
                    <a:lnTo>
                      <a:pt x="10896" y="20564"/>
                    </a:lnTo>
                    <a:lnTo>
                      <a:pt x="10858" y="20564"/>
                    </a:lnTo>
                    <a:lnTo>
                      <a:pt x="10896" y="20512"/>
                    </a:lnTo>
                    <a:lnTo>
                      <a:pt x="10896" y="20460"/>
                    </a:lnTo>
                    <a:lnTo>
                      <a:pt x="10935" y="20409"/>
                    </a:lnTo>
                    <a:lnTo>
                      <a:pt x="10973" y="20357"/>
                    </a:lnTo>
                    <a:lnTo>
                      <a:pt x="11012" y="20305"/>
                    </a:lnTo>
                    <a:lnTo>
                      <a:pt x="10973" y="20305"/>
                    </a:lnTo>
                    <a:lnTo>
                      <a:pt x="11012" y="20201"/>
                    </a:lnTo>
                    <a:lnTo>
                      <a:pt x="10973" y="20150"/>
                    </a:lnTo>
                    <a:lnTo>
                      <a:pt x="10935" y="20150"/>
                    </a:lnTo>
                    <a:lnTo>
                      <a:pt x="10935" y="20046"/>
                    </a:lnTo>
                    <a:lnTo>
                      <a:pt x="10935" y="19942"/>
                    </a:lnTo>
                    <a:lnTo>
                      <a:pt x="10935" y="19891"/>
                    </a:lnTo>
                    <a:lnTo>
                      <a:pt x="10896" y="19839"/>
                    </a:lnTo>
                    <a:lnTo>
                      <a:pt x="10896" y="19787"/>
                    </a:lnTo>
                    <a:lnTo>
                      <a:pt x="10858" y="19735"/>
                    </a:lnTo>
                    <a:lnTo>
                      <a:pt x="10819" y="19683"/>
                    </a:lnTo>
                    <a:lnTo>
                      <a:pt x="10742" y="19683"/>
                    </a:lnTo>
                    <a:lnTo>
                      <a:pt x="10819" y="19683"/>
                    </a:lnTo>
                    <a:lnTo>
                      <a:pt x="10858" y="19632"/>
                    </a:lnTo>
                    <a:lnTo>
                      <a:pt x="10858" y="19580"/>
                    </a:lnTo>
                    <a:lnTo>
                      <a:pt x="10896" y="19580"/>
                    </a:lnTo>
                    <a:lnTo>
                      <a:pt x="10935" y="19580"/>
                    </a:lnTo>
                    <a:lnTo>
                      <a:pt x="11012" y="19580"/>
                    </a:lnTo>
                    <a:lnTo>
                      <a:pt x="11050" y="19580"/>
                    </a:lnTo>
                    <a:lnTo>
                      <a:pt x="11089" y="19580"/>
                    </a:lnTo>
                    <a:lnTo>
                      <a:pt x="11127" y="19528"/>
                    </a:lnTo>
                    <a:lnTo>
                      <a:pt x="11166" y="19476"/>
                    </a:lnTo>
                    <a:lnTo>
                      <a:pt x="11204" y="19528"/>
                    </a:lnTo>
                    <a:lnTo>
                      <a:pt x="11204" y="19476"/>
                    </a:lnTo>
                    <a:lnTo>
                      <a:pt x="11204" y="19424"/>
                    </a:lnTo>
                    <a:lnTo>
                      <a:pt x="11166" y="19424"/>
                    </a:lnTo>
                    <a:lnTo>
                      <a:pt x="11127" y="19424"/>
                    </a:lnTo>
                    <a:lnTo>
                      <a:pt x="11050" y="19373"/>
                    </a:lnTo>
                    <a:lnTo>
                      <a:pt x="10973" y="19321"/>
                    </a:lnTo>
                    <a:lnTo>
                      <a:pt x="11050" y="19321"/>
                    </a:lnTo>
                    <a:lnTo>
                      <a:pt x="11089" y="19373"/>
                    </a:lnTo>
                    <a:lnTo>
                      <a:pt x="11127" y="19373"/>
                    </a:lnTo>
                    <a:lnTo>
                      <a:pt x="11166" y="19373"/>
                    </a:lnTo>
                    <a:lnTo>
                      <a:pt x="11243" y="19373"/>
                    </a:lnTo>
                    <a:lnTo>
                      <a:pt x="11243" y="19321"/>
                    </a:lnTo>
                    <a:lnTo>
                      <a:pt x="11166" y="19321"/>
                    </a:lnTo>
                    <a:lnTo>
                      <a:pt x="11166" y="19269"/>
                    </a:lnTo>
                    <a:lnTo>
                      <a:pt x="11204" y="19269"/>
                    </a:lnTo>
                    <a:lnTo>
                      <a:pt x="11166" y="19217"/>
                    </a:lnTo>
                    <a:lnTo>
                      <a:pt x="11166" y="19165"/>
                    </a:lnTo>
                    <a:lnTo>
                      <a:pt x="11243" y="19217"/>
                    </a:lnTo>
                    <a:lnTo>
                      <a:pt x="11320" y="19269"/>
                    </a:lnTo>
                    <a:lnTo>
                      <a:pt x="11281" y="19217"/>
                    </a:lnTo>
                    <a:lnTo>
                      <a:pt x="11358" y="19165"/>
                    </a:lnTo>
                    <a:lnTo>
                      <a:pt x="11320" y="19165"/>
                    </a:lnTo>
                    <a:lnTo>
                      <a:pt x="11320" y="19114"/>
                    </a:lnTo>
                    <a:lnTo>
                      <a:pt x="11358" y="19114"/>
                    </a:lnTo>
                    <a:lnTo>
                      <a:pt x="11397" y="19114"/>
                    </a:lnTo>
                    <a:lnTo>
                      <a:pt x="11435" y="19114"/>
                    </a:lnTo>
                    <a:lnTo>
                      <a:pt x="11435" y="19010"/>
                    </a:lnTo>
                    <a:lnTo>
                      <a:pt x="11474" y="19010"/>
                    </a:lnTo>
                    <a:lnTo>
                      <a:pt x="11474" y="18958"/>
                    </a:lnTo>
                    <a:lnTo>
                      <a:pt x="11435" y="18906"/>
                    </a:lnTo>
                    <a:lnTo>
                      <a:pt x="11358" y="18906"/>
                    </a:lnTo>
                    <a:lnTo>
                      <a:pt x="11243" y="18855"/>
                    </a:lnTo>
                    <a:lnTo>
                      <a:pt x="11243" y="18803"/>
                    </a:lnTo>
                    <a:lnTo>
                      <a:pt x="11320" y="18855"/>
                    </a:lnTo>
                    <a:lnTo>
                      <a:pt x="11435" y="18855"/>
                    </a:lnTo>
                    <a:lnTo>
                      <a:pt x="11551" y="18855"/>
                    </a:lnTo>
                    <a:lnTo>
                      <a:pt x="11512" y="18803"/>
                    </a:lnTo>
                    <a:lnTo>
                      <a:pt x="11512" y="18751"/>
                    </a:lnTo>
                    <a:lnTo>
                      <a:pt x="11474" y="18647"/>
                    </a:lnTo>
                    <a:lnTo>
                      <a:pt x="11512" y="18647"/>
                    </a:lnTo>
                    <a:lnTo>
                      <a:pt x="11512" y="18596"/>
                    </a:lnTo>
                    <a:lnTo>
                      <a:pt x="11474" y="18544"/>
                    </a:lnTo>
                    <a:lnTo>
                      <a:pt x="11397" y="18544"/>
                    </a:lnTo>
                    <a:lnTo>
                      <a:pt x="11320" y="18544"/>
                    </a:lnTo>
                    <a:lnTo>
                      <a:pt x="11243" y="18544"/>
                    </a:lnTo>
                    <a:lnTo>
                      <a:pt x="11204" y="18440"/>
                    </a:lnTo>
                    <a:lnTo>
                      <a:pt x="11281" y="18440"/>
                    </a:lnTo>
                    <a:lnTo>
                      <a:pt x="11358" y="18388"/>
                    </a:lnTo>
                    <a:lnTo>
                      <a:pt x="11435" y="18388"/>
                    </a:lnTo>
                    <a:lnTo>
                      <a:pt x="11551" y="18388"/>
                    </a:lnTo>
                    <a:lnTo>
                      <a:pt x="11589" y="18388"/>
                    </a:lnTo>
                    <a:lnTo>
                      <a:pt x="11628" y="18388"/>
                    </a:lnTo>
                    <a:lnTo>
                      <a:pt x="11551" y="18337"/>
                    </a:lnTo>
                    <a:lnTo>
                      <a:pt x="11512" y="18285"/>
                    </a:lnTo>
                    <a:lnTo>
                      <a:pt x="11512" y="18181"/>
                    </a:lnTo>
                    <a:lnTo>
                      <a:pt x="11435" y="18129"/>
                    </a:lnTo>
                    <a:lnTo>
                      <a:pt x="11397" y="18026"/>
                    </a:lnTo>
                    <a:lnTo>
                      <a:pt x="11358" y="18026"/>
                    </a:lnTo>
                    <a:lnTo>
                      <a:pt x="11358" y="17974"/>
                    </a:lnTo>
                    <a:lnTo>
                      <a:pt x="11281" y="17974"/>
                    </a:lnTo>
                    <a:lnTo>
                      <a:pt x="11320" y="17922"/>
                    </a:lnTo>
                    <a:lnTo>
                      <a:pt x="11358" y="17819"/>
                    </a:lnTo>
                    <a:lnTo>
                      <a:pt x="11397" y="17871"/>
                    </a:lnTo>
                    <a:lnTo>
                      <a:pt x="11435" y="17871"/>
                    </a:lnTo>
                    <a:lnTo>
                      <a:pt x="11512" y="17871"/>
                    </a:lnTo>
                    <a:lnTo>
                      <a:pt x="11512" y="17819"/>
                    </a:lnTo>
                    <a:lnTo>
                      <a:pt x="11551" y="17819"/>
                    </a:lnTo>
                    <a:lnTo>
                      <a:pt x="11589" y="17871"/>
                    </a:lnTo>
                    <a:lnTo>
                      <a:pt x="11628" y="17819"/>
                    </a:lnTo>
                    <a:lnTo>
                      <a:pt x="11666" y="17871"/>
                    </a:lnTo>
                    <a:lnTo>
                      <a:pt x="11705" y="17819"/>
                    </a:lnTo>
                    <a:lnTo>
                      <a:pt x="11705" y="17767"/>
                    </a:lnTo>
                    <a:lnTo>
                      <a:pt x="11743" y="17767"/>
                    </a:lnTo>
                    <a:lnTo>
                      <a:pt x="11782" y="17715"/>
                    </a:lnTo>
                    <a:lnTo>
                      <a:pt x="11743" y="17663"/>
                    </a:lnTo>
                    <a:lnTo>
                      <a:pt x="11782" y="17612"/>
                    </a:lnTo>
                    <a:lnTo>
                      <a:pt x="11743" y="17560"/>
                    </a:lnTo>
                    <a:lnTo>
                      <a:pt x="11705" y="17560"/>
                    </a:lnTo>
                    <a:lnTo>
                      <a:pt x="11666" y="17508"/>
                    </a:lnTo>
                    <a:lnTo>
                      <a:pt x="11705" y="17508"/>
                    </a:lnTo>
                    <a:lnTo>
                      <a:pt x="11743" y="17456"/>
                    </a:lnTo>
                    <a:lnTo>
                      <a:pt x="11782" y="17508"/>
                    </a:lnTo>
                    <a:lnTo>
                      <a:pt x="11820" y="17404"/>
                    </a:lnTo>
                    <a:lnTo>
                      <a:pt x="11897" y="17404"/>
                    </a:lnTo>
                    <a:lnTo>
                      <a:pt x="11897" y="17456"/>
                    </a:lnTo>
                    <a:lnTo>
                      <a:pt x="11936" y="17456"/>
                    </a:lnTo>
                    <a:lnTo>
                      <a:pt x="11974" y="17404"/>
                    </a:lnTo>
                    <a:lnTo>
                      <a:pt x="11974" y="17353"/>
                    </a:lnTo>
                    <a:lnTo>
                      <a:pt x="12051" y="17404"/>
                    </a:lnTo>
                    <a:lnTo>
                      <a:pt x="12051" y="17456"/>
                    </a:lnTo>
                    <a:lnTo>
                      <a:pt x="12128" y="17456"/>
                    </a:lnTo>
                    <a:lnTo>
                      <a:pt x="12167" y="17456"/>
                    </a:lnTo>
                    <a:lnTo>
                      <a:pt x="12205" y="17456"/>
                    </a:lnTo>
                    <a:lnTo>
                      <a:pt x="12167" y="17353"/>
                    </a:lnTo>
                    <a:lnTo>
                      <a:pt x="12205" y="17353"/>
                    </a:lnTo>
                    <a:lnTo>
                      <a:pt x="12244" y="17353"/>
                    </a:lnTo>
                    <a:lnTo>
                      <a:pt x="12282" y="17353"/>
                    </a:lnTo>
                    <a:lnTo>
                      <a:pt x="12282" y="17404"/>
                    </a:lnTo>
                    <a:lnTo>
                      <a:pt x="12321" y="17404"/>
                    </a:lnTo>
                    <a:lnTo>
                      <a:pt x="12359" y="17404"/>
                    </a:lnTo>
                    <a:lnTo>
                      <a:pt x="12359" y="17353"/>
                    </a:lnTo>
                    <a:lnTo>
                      <a:pt x="12398" y="17353"/>
                    </a:lnTo>
                    <a:lnTo>
                      <a:pt x="12359" y="17301"/>
                    </a:lnTo>
                    <a:lnTo>
                      <a:pt x="12398" y="17301"/>
                    </a:lnTo>
                    <a:lnTo>
                      <a:pt x="12359" y="17249"/>
                    </a:lnTo>
                    <a:lnTo>
                      <a:pt x="12321" y="17249"/>
                    </a:lnTo>
                    <a:lnTo>
                      <a:pt x="12282" y="17197"/>
                    </a:lnTo>
                    <a:lnTo>
                      <a:pt x="12282" y="17094"/>
                    </a:lnTo>
                    <a:lnTo>
                      <a:pt x="12321" y="17145"/>
                    </a:lnTo>
                    <a:lnTo>
                      <a:pt x="12359" y="17197"/>
                    </a:lnTo>
                    <a:lnTo>
                      <a:pt x="12359" y="17145"/>
                    </a:lnTo>
                    <a:lnTo>
                      <a:pt x="12398" y="17145"/>
                    </a:lnTo>
                    <a:lnTo>
                      <a:pt x="12436" y="17145"/>
                    </a:lnTo>
                    <a:lnTo>
                      <a:pt x="12436" y="17094"/>
                    </a:lnTo>
                    <a:lnTo>
                      <a:pt x="12398" y="17042"/>
                    </a:lnTo>
                    <a:lnTo>
                      <a:pt x="12436" y="17042"/>
                    </a:lnTo>
                    <a:lnTo>
                      <a:pt x="12475" y="16990"/>
                    </a:lnTo>
                    <a:lnTo>
                      <a:pt x="12436" y="16938"/>
                    </a:lnTo>
                    <a:lnTo>
                      <a:pt x="12475" y="16938"/>
                    </a:lnTo>
                    <a:lnTo>
                      <a:pt x="12513" y="16938"/>
                    </a:lnTo>
                    <a:lnTo>
                      <a:pt x="12436" y="16886"/>
                    </a:lnTo>
                    <a:lnTo>
                      <a:pt x="12436" y="16835"/>
                    </a:lnTo>
                    <a:lnTo>
                      <a:pt x="12475" y="16835"/>
                    </a:lnTo>
                    <a:lnTo>
                      <a:pt x="12513" y="16783"/>
                    </a:lnTo>
                    <a:lnTo>
                      <a:pt x="12552" y="16835"/>
                    </a:lnTo>
                    <a:lnTo>
                      <a:pt x="12590" y="16886"/>
                    </a:lnTo>
                    <a:lnTo>
                      <a:pt x="12629" y="16835"/>
                    </a:lnTo>
                    <a:lnTo>
                      <a:pt x="12667" y="16886"/>
                    </a:lnTo>
                    <a:lnTo>
                      <a:pt x="12744" y="16886"/>
                    </a:lnTo>
                    <a:lnTo>
                      <a:pt x="12706" y="16938"/>
                    </a:lnTo>
                    <a:lnTo>
                      <a:pt x="12629" y="16938"/>
                    </a:lnTo>
                    <a:lnTo>
                      <a:pt x="12590" y="16990"/>
                    </a:lnTo>
                    <a:lnTo>
                      <a:pt x="12590" y="17042"/>
                    </a:lnTo>
                    <a:lnTo>
                      <a:pt x="12552" y="17094"/>
                    </a:lnTo>
                    <a:lnTo>
                      <a:pt x="12513" y="17094"/>
                    </a:lnTo>
                    <a:lnTo>
                      <a:pt x="12552" y="17145"/>
                    </a:lnTo>
                    <a:lnTo>
                      <a:pt x="12552" y="17197"/>
                    </a:lnTo>
                    <a:lnTo>
                      <a:pt x="12590" y="17197"/>
                    </a:lnTo>
                    <a:lnTo>
                      <a:pt x="12629" y="17197"/>
                    </a:lnTo>
                    <a:lnTo>
                      <a:pt x="12667" y="17249"/>
                    </a:lnTo>
                    <a:lnTo>
                      <a:pt x="12706" y="17249"/>
                    </a:lnTo>
                    <a:lnTo>
                      <a:pt x="12706" y="17197"/>
                    </a:lnTo>
                    <a:lnTo>
                      <a:pt x="12667" y="17145"/>
                    </a:lnTo>
                    <a:lnTo>
                      <a:pt x="12744" y="17197"/>
                    </a:lnTo>
                    <a:lnTo>
                      <a:pt x="12706" y="17145"/>
                    </a:lnTo>
                    <a:lnTo>
                      <a:pt x="12744" y="17042"/>
                    </a:lnTo>
                    <a:lnTo>
                      <a:pt x="12783" y="17094"/>
                    </a:lnTo>
                    <a:lnTo>
                      <a:pt x="12821" y="17197"/>
                    </a:lnTo>
                    <a:lnTo>
                      <a:pt x="12898" y="17197"/>
                    </a:lnTo>
                    <a:lnTo>
                      <a:pt x="12937" y="17249"/>
                    </a:lnTo>
                    <a:lnTo>
                      <a:pt x="12937" y="17197"/>
                    </a:lnTo>
                    <a:lnTo>
                      <a:pt x="12975" y="17145"/>
                    </a:lnTo>
                    <a:lnTo>
                      <a:pt x="12975" y="17094"/>
                    </a:lnTo>
                    <a:lnTo>
                      <a:pt x="13052" y="17094"/>
                    </a:lnTo>
                    <a:lnTo>
                      <a:pt x="13014" y="17145"/>
                    </a:lnTo>
                    <a:lnTo>
                      <a:pt x="13052" y="17145"/>
                    </a:lnTo>
                    <a:lnTo>
                      <a:pt x="13091" y="17145"/>
                    </a:lnTo>
                    <a:lnTo>
                      <a:pt x="13168" y="17197"/>
                    </a:lnTo>
                    <a:lnTo>
                      <a:pt x="13168" y="17145"/>
                    </a:lnTo>
                    <a:lnTo>
                      <a:pt x="13168" y="17094"/>
                    </a:lnTo>
                    <a:lnTo>
                      <a:pt x="13206" y="17042"/>
                    </a:lnTo>
                    <a:lnTo>
                      <a:pt x="13245" y="17042"/>
                    </a:lnTo>
                    <a:lnTo>
                      <a:pt x="13245" y="16990"/>
                    </a:lnTo>
                    <a:lnTo>
                      <a:pt x="13283" y="16938"/>
                    </a:lnTo>
                    <a:lnTo>
                      <a:pt x="13245" y="16886"/>
                    </a:lnTo>
                    <a:lnTo>
                      <a:pt x="13206" y="16835"/>
                    </a:lnTo>
                    <a:lnTo>
                      <a:pt x="13206" y="16783"/>
                    </a:lnTo>
                    <a:lnTo>
                      <a:pt x="13283" y="16835"/>
                    </a:lnTo>
                    <a:lnTo>
                      <a:pt x="13360" y="16886"/>
                    </a:lnTo>
                    <a:lnTo>
                      <a:pt x="13437" y="16886"/>
                    </a:lnTo>
                    <a:lnTo>
                      <a:pt x="13476" y="16938"/>
                    </a:lnTo>
                    <a:lnTo>
                      <a:pt x="13437" y="16835"/>
                    </a:lnTo>
                    <a:lnTo>
                      <a:pt x="13476" y="16783"/>
                    </a:lnTo>
                    <a:lnTo>
                      <a:pt x="13514" y="16835"/>
                    </a:lnTo>
                    <a:lnTo>
                      <a:pt x="13553" y="16835"/>
                    </a:lnTo>
                    <a:lnTo>
                      <a:pt x="13591" y="16835"/>
                    </a:lnTo>
                    <a:lnTo>
                      <a:pt x="13630" y="16835"/>
                    </a:lnTo>
                    <a:lnTo>
                      <a:pt x="13630" y="16783"/>
                    </a:lnTo>
                    <a:lnTo>
                      <a:pt x="13630" y="16731"/>
                    </a:lnTo>
                    <a:lnTo>
                      <a:pt x="13668" y="16679"/>
                    </a:lnTo>
                    <a:lnTo>
                      <a:pt x="13707" y="16576"/>
                    </a:lnTo>
                    <a:lnTo>
                      <a:pt x="13745" y="16524"/>
                    </a:lnTo>
                    <a:lnTo>
                      <a:pt x="13745" y="16627"/>
                    </a:lnTo>
                    <a:lnTo>
                      <a:pt x="13784" y="16524"/>
                    </a:lnTo>
                    <a:lnTo>
                      <a:pt x="13784" y="16627"/>
                    </a:lnTo>
                    <a:lnTo>
                      <a:pt x="13822" y="16576"/>
                    </a:lnTo>
                    <a:lnTo>
                      <a:pt x="13822" y="16524"/>
                    </a:lnTo>
                    <a:lnTo>
                      <a:pt x="13822" y="16472"/>
                    </a:lnTo>
                    <a:lnTo>
                      <a:pt x="13861" y="16472"/>
                    </a:lnTo>
                    <a:lnTo>
                      <a:pt x="13861" y="16420"/>
                    </a:lnTo>
                    <a:lnTo>
                      <a:pt x="13899" y="16472"/>
                    </a:lnTo>
                    <a:lnTo>
                      <a:pt x="13899" y="16420"/>
                    </a:lnTo>
                    <a:lnTo>
                      <a:pt x="13861" y="16420"/>
                    </a:lnTo>
                    <a:lnTo>
                      <a:pt x="13861" y="16368"/>
                    </a:lnTo>
                    <a:lnTo>
                      <a:pt x="13938" y="16368"/>
                    </a:lnTo>
                    <a:lnTo>
                      <a:pt x="13938" y="16317"/>
                    </a:lnTo>
                    <a:lnTo>
                      <a:pt x="13976" y="16317"/>
                    </a:lnTo>
                    <a:lnTo>
                      <a:pt x="14015" y="16265"/>
                    </a:lnTo>
                    <a:lnTo>
                      <a:pt x="14015" y="16213"/>
                    </a:lnTo>
                    <a:lnTo>
                      <a:pt x="14053" y="16109"/>
                    </a:lnTo>
                    <a:lnTo>
                      <a:pt x="14053" y="16058"/>
                    </a:lnTo>
                    <a:lnTo>
                      <a:pt x="14015" y="16006"/>
                    </a:lnTo>
                    <a:lnTo>
                      <a:pt x="14092" y="16006"/>
                    </a:lnTo>
                    <a:lnTo>
                      <a:pt x="14092" y="15954"/>
                    </a:lnTo>
                    <a:lnTo>
                      <a:pt x="14092" y="15902"/>
                    </a:lnTo>
                    <a:lnTo>
                      <a:pt x="14092" y="15850"/>
                    </a:lnTo>
                    <a:lnTo>
                      <a:pt x="14169" y="15850"/>
                    </a:lnTo>
                    <a:lnTo>
                      <a:pt x="14169" y="15799"/>
                    </a:lnTo>
                    <a:lnTo>
                      <a:pt x="14130" y="15747"/>
                    </a:lnTo>
                    <a:lnTo>
                      <a:pt x="14207" y="15747"/>
                    </a:lnTo>
                    <a:lnTo>
                      <a:pt x="14284" y="15747"/>
                    </a:lnTo>
                    <a:lnTo>
                      <a:pt x="14323" y="15695"/>
                    </a:lnTo>
                    <a:lnTo>
                      <a:pt x="14361" y="15643"/>
                    </a:lnTo>
                    <a:lnTo>
                      <a:pt x="14361" y="15591"/>
                    </a:lnTo>
                    <a:lnTo>
                      <a:pt x="14400" y="15591"/>
                    </a:lnTo>
                    <a:lnTo>
                      <a:pt x="14439" y="15591"/>
                    </a:lnTo>
                    <a:lnTo>
                      <a:pt x="14477" y="15591"/>
                    </a:lnTo>
                    <a:lnTo>
                      <a:pt x="14516" y="15591"/>
                    </a:lnTo>
                    <a:lnTo>
                      <a:pt x="14516" y="15540"/>
                    </a:lnTo>
                    <a:lnTo>
                      <a:pt x="14516" y="15488"/>
                    </a:lnTo>
                    <a:lnTo>
                      <a:pt x="14593" y="15436"/>
                    </a:lnTo>
                    <a:lnTo>
                      <a:pt x="14554" y="15384"/>
                    </a:lnTo>
                    <a:lnTo>
                      <a:pt x="14516" y="15384"/>
                    </a:lnTo>
                    <a:lnTo>
                      <a:pt x="14439" y="15332"/>
                    </a:lnTo>
                    <a:lnTo>
                      <a:pt x="14477" y="15332"/>
                    </a:lnTo>
                    <a:lnTo>
                      <a:pt x="14439" y="15281"/>
                    </a:lnTo>
                    <a:lnTo>
                      <a:pt x="14400" y="15177"/>
                    </a:lnTo>
                    <a:lnTo>
                      <a:pt x="14361" y="15177"/>
                    </a:lnTo>
                    <a:lnTo>
                      <a:pt x="14323" y="15073"/>
                    </a:lnTo>
                    <a:lnTo>
                      <a:pt x="14361" y="15073"/>
                    </a:lnTo>
                    <a:lnTo>
                      <a:pt x="14400" y="15073"/>
                    </a:lnTo>
                    <a:lnTo>
                      <a:pt x="14400" y="14970"/>
                    </a:lnTo>
                    <a:lnTo>
                      <a:pt x="14400" y="15022"/>
                    </a:lnTo>
                    <a:lnTo>
                      <a:pt x="14439" y="15022"/>
                    </a:lnTo>
                    <a:lnTo>
                      <a:pt x="14439" y="15073"/>
                    </a:lnTo>
                    <a:lnTo>
                      <a:pt x="14439" y="15125"/>
                    </a:lnTo>
                    <a:lnTo>
                      <a:pt x="14477" y="15177"/>
                    </a:lnTo>
                    <a:lnTo>
                      <a:pt x="14516" y="15073"/>
                    </a:lnTo>
                    <a:lnTo>
                      <a:pt x="14516" y="15125"/>
                    </a:lnTo>
                    <a:lnTo>
                      <a:pt x="14516" y="15177"/>
                    </a:lnTo>
                    <a:lnTo>
                      <a:pt x="14554" y="15177"/>
                    </a:lnTo>
                    <a:lnTo>
                      <a:pt x="14554" y="15229"/>
                    </a:lnTo>
                    <a:lnTo>
                      <a:pt x="14554" y="15281"/>
                    </a:lnTo>
                    <a:lnTo>
                      <a:pt x="14670" y="15281"/>
                    </a:lnTo>
                    <a:lnTo>
                      <a:pt x="14708" y="15281"/>
                    </a:lnTo>
                    <a:lnTo>
                      <a:pt x="14670" y="15332"/>
                    </a:lnTo>
                    <a:lnTo>
                      <a:pt x="14631" y="15332"/>
                    </a:lnTo>
                    <a:lnTo>
                      <a:pt x="14631" y="15384"/>
                    </a:lnTo>
                    <a:lnTo>
                      <a:pt x="14670" y="15384"/>
                    </a:lnTo>
                    <a:lnTo>
                      <a:pt x="14708" y="15436"/>
                    </a:lnTo>
                    <a:lnTo>
                      <a:pt x="14708" y="15488"/>
                    </a:lnTo>
                    <a:lnTo>
                      <a:pt x="14747" y="15436"/>
                    </a:lnTo>
                    <a:lnTo>
                      <a:pt x="14785" y="15436"/>
                    </a:lnTo>
                    <a:lnTo>
                      <a:pt x="14824" y="15436"/>
                    </a:lnTo>
                    <a:lnTo>
                      <a:pt x="14862" y="15436"/>
                    </a:lnTo>
                    <a:lnTo>
                      <a:pt x="14901" y="15436"/>
                    </a:lnTo>
                    <a:lnTo>
                      <a:pt x="14939" y="15488"/>
                    </a:lnTo>
                    <a:lnTo>
                      <a:pt x="14901" y="15436"/>
                    </a:lnTo>
                    <a:lnTo>
                      <a:pt x="14901" y="15384"/>
                    </a:lnTo>
                    <a:lnTo>
                      <a:pt x="14901" y="15332"/>
                    </a:lnTo>
                    <a:lnTo>
                      <a:pt x="14939" y="15332"/>
                    </a:lnTo>
                    <a:lnTo>
                      <a:pt x="14939" y="15384"/>
                    </a:lnTo>
                    <a:lnTo>
                      <a:pt x="14978" y="15384"/>
                    </a:lnTo>
                    <a:lnTo>
                      <a:pt x="15055" y="15436"/>
                    </a:lnTo>
                    <a:lnTo>
                      <a:pt x="15132" y="15436"/>
                    </a:lnTo>
                    <a:lnTo>
                      <a:pt x="15093" y="15384"/>
                    </a:lnTo>
                    <a:lnTo>
                      <a:pt x="15016" y="15332"/>
                    </a:lnTo>
                    <a:lnTo>
                      <a:pt x="15016" y="15281"/>
                    </a:lnTo>
                    <a:lnTo>
                      <a:pt x="15055" y="15281"/>
                    </a:lnTo>
                    <a:lnTo>
                      <a:pt x="15170" y="15332"/>
                    </a:lnTo>
                    <a:lnTo>
                      <a:pt x="15170" y="15384"/>
                    </a:lnTo>
                    <a:lnTo>
                      <a:pt x="15209" y="15436"/>
                    </a:lnTo>
                    <a:lnTo>
                      <a:pt x="15247" y="15384"/>
                    </a:lnTo>
                    <a:lnTo>
                      <a:pt x="15209" y="15332"/>
                    </a:lnTo>
                    <a:lnTo>
                      <a:pt x="15247" y="15281"/>
                    </a:lnTo>
                    <a:lnTo>
                      <a:pt x="15286" y="15332"/>
                    </a:lnTo>
                    <a:lnTo>
                      <a:pt x="15286" y="15229"/>
                    </a:lnTo>
                    <a:lnTo>
                      <a:pt x="15286" y="15177"/>
                    </a:lnTo>
                    <a:lnTo>
                      <a:pt x="15324" y="15177"/>
                    </a:lnTo>
                    <a:lnTo>
                      <a:pt x="15363" y="15177"/>
                    </a:lnTo>
                    <a:lnTo>
                      <a:pt x="15363" y="15229"/>
                    </a:lnTo>
                    <a:lnTo>
                      <a:pt x="15401" y="15229"/>
                    </a:lnTo>
                    <a:lnTo>
                      <a:pt x="15401" y="15281"/>
                    </a:lnTo>
                    <a:lnTo>
                      <a:pt x="15478" y="15281"/>
                    </a:lnTo>
                    <a:lnTo>
                      <a:pt x="15517" y="15281"/>
                    </a:lnTo>
                    <a:lnTo>
                      <a:pt x="15517" y="15229"/>
                    </a:lnTo>
                    <a:lnTo>
                      <a:pt x="15555" y="15229"/>
                    </a:lnTo>
                    <a:lnTo>
                      <a:pt x="15594" y="15281"/>
                    </a:lnTo>
                    <a:lnTo>
                      <a:pt x="15594" y="15177"/>
                    </a:lnTo>
                    <a:lnTo>
                      <a:pt x="15632" y="15177"/>
                    </a:lnTo>
                    <a:lnTo>
                      <a:pt x="15709" y="15177"/>
                    </a:lnTo>
                    <a:lnTo>
                      <a:pt x="15786" y="15177"/>
                    </a:lnTo>
                    <a:lnTo>
                      <a:pt x="15825" y="15125"/>
                    </a:lnTo>
                    <a:lnTo>
                      <a:pt x="15902" y="15177"/>
                    </a:lnTo>
                    <a:lnTo>
                      <a:pt x="15902" y="15073"/>
                    </a:lnTo>
                    <a:lnTo>
                      <a:pt x="15940" y="15125"/>
                    </a:lnTo>
                    <a:lnTo>
                      <a:pt x="15979" y="15125"/>
                    </a:lnTo>
                    <a:lnTo>
                      <a:pt x="15979" y="15073"/>
                    </a:lnTo>
                    <a:lnTo>
                      <a:pt x="16017" y="15022"/>
                    </a:lnTo>
                    <a:lnTo>
                      <a:pt x="16056" y="15073"/>
                    </a:lnTo>
                    <a:lnTo>
                      <a:pt x="16094" y="15125"/>
                    </a:lnTo>
                    <a:lnTo>
                      <a:pt x="16133" y="15125"/>
                    </a:lnTo>
                    <a:lnTo>
                      <a:pt x="16094" y="15073"/>
                    </a:lnTo>
                    <a:lnTo>
                      <a:pt x="16133" y="15022"/>
                    </a:lnTo>
                    <a:lnTo>
                      <a:pt x="16171" y="15022"/>
                    </a:lnTo>
                    <a:lnTo>
                      <a:pt x="16210" y="15073"/>
                    </a:lnTo>
                    <a:lnTo>
                      <a:pt x="16248" y="15073"/>
                    </a:lnTo>
                    <a:lnTo>
                      <a:pt x="16248" y="15022"/>
                    </a:lnTo>
                    <a:lnTo>
                      <a:pt x="16287" y="15022"/>
                    </a:lnTo>
                    <a:lnTo>
                      <a:pt x="16325" y="15022"/>
                    </a:lnTo>
                    <a:lnTo>
                      <a:pt x="16364" y="15022"/>
                    </a:lnTo>
                    <a:lnTo>
                      <a:pt x="16364" y="14970"/>
                    </a:lnTo>
                    <a:lnTo>
                      <a:pt x="16402" y="14918"/>
                    </a:lnTo>
                    <a:lnTo>
                      <a:pt x="16441" y="14918"/>
                    </a:lnTo>
                    <a:lnTo>
                      <a:pt x="16479" y="14918"/>
                    </a:lnTo>
                    <a:lnTo>
                      <a:pt x="16518" y="14970"/>
                    </a:lnTo>
                    <a:lnTo>
                      <a:pt x="16518" y="14918"/>
                    </a:lnTo>
                    <a:lnTo>
                      <a:pt x="16556" y="14918"/>
                    </a:lnTo>
                    <a:lnTo>
                      <a:pt x="16595" y="14918"/>
                    </a:lnTo>
                    <a:lnTo>
                      <a:pt x="16595" y="14866"/>
                    </a:lnTo>
                    <a:lnTo>
                      <a:pt x="16633" y="14866"/>
                    </a:lnTo>
                    <a:lnTo>
                      <a:pt x="16710" y="14866"/>
                    </a:lnTo>
                    <a:lnTo>
                      <a:pt x="16749" y="14866"/>
                    </a:lnTo>
                    <a:lnTo>
                      <a:pt x="16749" y="14814"/>
                    </a:lnTo>
                    <a:lnTo>
                      <a:pt x="16749" y="14763"/>
                    </a:lnTo>
                    <a:lnTo>
                      <a:pt x="16787" y="14763"/>
                    </a:lnTo>
                    <a:lnTo>
                      <a:pt x="16826" y="14763"/>
                    </a:lnTo>
                    <a:lnTo>
                      <a:pt x="16864" y="14711"/>
                    </a:lnTo>
                    <a:lnTo>
                      <a:pt x="16903" y="14711"/>
                    </a:lnTo>
                    <a:lnTo>
                      <a:pt x="16864" y="14659"/>
                    </a:lnTo>
                    <a:lnTo>
                      <a:pt x="16864" y="14607"/>
                    </a:lnTo>
                    <a:lnTo>
                      <a:pt x="16903" y="14607"/>
                    </a:lnTo>
                    <a:lnTo>
                      <a:pt x="16941" y="14607"/>
                    </a:lnTo>
                    <a:lnTo>
                      <a:pt x="16980" y="14659"/>
                    </a:lnTo>
                    <a:lnTo>
                      <a:pt x="16941" y="14607"/>
                    </a:lnTo>
                    <a:lnTo>
                      <a:pt x="16980" y="14555"/>
                    </a:lnTo>
                    <a:lnTo>
                      <a:pt x="17057" y="14607"/>
                    </a:lnTo>
                    <a:lnTo>
                      <a:pt x="17057" y="14555"/>
                    </a:lnTo>
                    <a:lnTo>
                      <a:pt x="17057" y="14504"/>
                    </a:lnTo>
                    <a:lnTo>
                      <a:pt x="16980" y="14504"/>
                    </a:lnTo>
                    <a:lnTo>
                      <a:pt x="17057" y="14452"/>
                    </a:lnTo>
                    <a:lnTo>
                      <a:pt x="17095" y="14452"/>
                    </a:lnTo>
                    <a:lnTo>
                      <a:pt x="17134" y="14504"/>
                    </a:lnTo>
                    <a:lnTo>
                      <a:pt x="17172" y="14452"/>
                    </a:lnTo>
                    <a:lnTo>
                      <a:pt x="17134" y="14452"/>
                    </a:lnTo>
                    <a:lnTo>
                      <a:pt x="17211" y="14400"/>
                    </a:lnTo>
                    <a:lnTo>
                      <a:pt x="17211" y="14348"/>
                    </a:lnTo>
                    <a:lnTo>
                      <a:pt x="17249" y="14348"/>
                    </a:lnTo>
                    <a:lnTo>
                      <a:pt x="17288" y="14348"/>
                    </a:lnTo>
                    <a:lnTo>
                      <a:pt x="17288" y="14296"/>
                    </a:lnTo>
                    <a:lnTo>
                      <a:pt x="17326" y="14296"/>
                    </a:lnTo>
                    <a:lnTo>
                      <a:pt x="17365" y="14348"/>
                    </a:lnTo>
                    <a:lnTo>
                      <a:pt x="17365" y="14296"/>
                    </a:lnTo>
                    <a:lnTo>
                      <a:pt x="17326" y="14245"/>
                    </a:lnTo>
                    <a:lnTo>
                      <a:pt x="17365" y="14245"/>
                    </a:lnTo>
                    <a:lnTo>
                      <a:pt x="17403" y="14296"/>
                    </a:lnTo>
                    <a:lnTo>
                      <a:pt x="17365" y="14245"/>
                    </a:lnTo>
                    <a:lnTo>
                      <a:pt x="17288" y="14193"/>
                    </a:lnTo>
                    <a:lnTo>
                      <a:pt x="17326" y="14193"/>
                    </a:lnTo>
                    <a:lnTo>
                      <a:pt x="17403" y="14193"/>
                    </a:lnTo>
                    <a:lnTo>
                      <a:pt x="17442" y="14141"/>
                    </a:lnTo>
                    <a:lnTo>
                      <a:pt x="17480" y="14193"/>
                    </a:lnTo>
                    <a:lnTo>
                      <a:pt x="17519" y="14245"/>
                    </a:lnTo>
                    <a:lnTo>
                      <a:pt x="17557" y="14193"/>
                    </a:lnTo>
                    <a:lnTo>
                      <a:pt x="17519" y="14141"/>
                    </a:lnTo>
                    <a:lnTo>
                      <a:pt x="17557" y="14141"/>
                    </a:lnTo>
                    <a:lnTo>
                      <a:pt x="17519" y="14089"/>
                    </a:lnTo>
                    <a:lnTo>
                      <a:pt x="17480" y="14037"/>
                    </a:lnTo>
                    <a:lnTo>
                      <a:pt x="17557" y="14037"/>
                    </a:lnTo>
                    <a:lnTo>
                      <a:pt x="17596" y="14037"/>
                    </a:lnTo>
                    <a:lnTo>
                      <a:pt x="17634" y="14037"/>
                    </a:lnTo>
                    <a:lnTo>
                      <a:pt x="17673" y="13986"/>
                    </a:lnTo>
                    <a:lnTo>
                      <a:pt x="17673" y="13934"/>
                    </a:lnTo>
                    <a:lnTo>
                      <a:pt x="17750" y="13986"/>
                    </a:lnTo>
                    <a:lnTo>
                      <a:pt x="17788" y="13986"/>
                    </a:lnTo>
                    <a:lnTo>
                      <a:pt x="17750" y="13986"/>
                    </a:lnTo>
                    <a:lnTo>
                      <a:pt x="17711" y="13986"/>
                    </a:lnTo>
                    <a:lnTo>
                      <a:pt x="17711" y="13934"/>
                    </a:lnTo>
                    <a:lnTo>
                      <a:pt x="17750" y="13934"/>
                    </a:lnTo>
                    <a:lnTo>
                      <a:pt x="17750" y="13882"/>
                    </a:lnTo>
                    <a:lnTo>
                      <a:pt x="17827" y="13882"/>
                    </a:lnTo>
                    <a:lnTo>
                      <a:pt x="17865" y="13882"/>
                    </a:lnTo>
                    <a:lnTo>
                      <a:pt x="17904" y="13882"/>
                    </a:lnTo>
                    <a:lnTo>
                      <a:pt x="17942" y="13882"/>
                    </a:lnTo>
                    <a:lnTo>
                      <a:pt x="17981" y="13830"/>
                    </a:lnTo>
                    <a:lnTo>
                      <a:pt x="18019" y="13882"/>
                    </a:lnTo>
                    <a:lnTo>
                      <a:pt x="18058" y="13830"/>
                    </a:lnTo>
                    <a:lnTo>
                      <a:pt x="18096" y="13778"/>
                    </a:lnTo>
                    <a:lnTo>
                      <a:pt x="18096" y="13727"/>
                    </a:lnTo>
                    <a:lnTo>
                      <a:pt x="18135" y="13675"/>
                    </a:lnTo>
                    <a:lnTo>
                      <a:pt x="18096" y="13675"/>
                    </a:lnTo>
                    <a:lnTo>
                      <a:pt x="18058" y="13727"/>
                    </a:lnTo>
                    <a:lnTo>
                      <a:pt x="17942" y="13778"/>
                    </a:lnTo>
                    <a:lnTo>
                      <a:pt x="17865" y="13778"/>
                    </a:lnTo>
                    <a:lnTo>
                      <a:pt x="17750" y="13778"/>
                    </a:lnTo>
                    <a:lnTo>
                      <a:pt x="17596" y="13727"/>
                    </a:lnTo>
                    <a:lnTo>
                      <a:pt x="17519" y="13727"/>
                    </a:lnTo>
                    <a:lnTo>
                      <a:pt x="17403" y="13675"/>
                    </a:lnTo>
                    <a:lnTo>
                      <a:pt x="17288" y="13623"/>
                    </a:lnTo>
                    <a:lnTo>
                      <a:pt x="17134" y="13571"/>
                    </a:lnTo>
                    <a:lnTo>
                      <a:pt x="17095" y="13571"/>
                    </a:lnTo>
                    <a:lnTo>
                      <a:pt x="17095" y="13519"/>
                    </a:lnTo>
                    <a:lnTo>
                      <a:pt x="17018" y="13519"/>
                    </a:lnTo>
                    <a:lnTo>
                      <a:pt x="16941" y="13571"/>
                    </a:lnTo>
                    <a:lnTo>
                      <a:pt x="16903" y="13519"/>
                    </a:lnTo>
                    <a:lnTo>
                      <a:pt x="16787" y="13571"/>
                    </a:lnTo>
                    <a:lnTo>
                      <a:pt x="16672" y="13623"/>
                    </a:lnTo>
                    <a:lnTo>
                      <a:pt x="16595" y="13675"/>
                    </a:lnTo>
                    <a:lnTo>
                      <a:pt x="16441" y="13623"/>
                    </a:lnTo>
                    <a:lnTo>
                      <a:pt x="16325" y="13675"/>
                    </a:lnTo>
                    <a:lnTo>
                      <a:pt x="16248" y="13830"/>
                    </a:lnTo>
                    <a:lnTo>
                      <a:pt x="16133" y="13830"/>
                    </a:lnTo>
                    <a:lnTo>
                      <a:pt x="16017" y="13830"/>
                    </a:lnTo>
                    <a:lnTo>
                      <a:pt x="15863" y="13778"/>
                    </a:lnTo>
                    <a:lnTo>
                      <a:pt x="15786" y="13778"/>
                    </a:lnTo>
                    <a:lnTo>
                      <a:pt x="15902" y="13727"/>
                    </a:lnTo>
                    <a:lnTo>
                      <a:pt x="16017" y="13727"/>
                    </a:lnTo>
                    <a:lnTo>
                      <a:pt x="16133" y="13727"/>
                    </a:lnTo>
                    <a:lnTo>
                      <a:pt x="16248" y="13623"/>
                    </a:lnTo>
                    <a:lnTo>
                      <a:pt x="16325" y="13571"/>
                    </a:lnTo>
                    <a:lnTo>
                      <a:pt x="16441" y="13571"/>
                    </a:lnTo>
                    <a:lnTo>
                      <a:pt x="16518" y="13519"/>
                    </a:lnTo>
                    <a:lnTo>
                      <a:pt x="16479" y="13468"/>
                    </a:lnTo>
                    <a:lnTo>
                      <a:pt x="16364" y="13468"/>
                    </a:lnTo>
                    <a:lnTo>
                      <a:pt x="16210" y="13468"/>
                    </a:lnTo>
                    <a:lnTo>
                      <a:pt x="16017" y="13519"/>
                    </a:lnTo>
                    <a:lnTo>
                      <a:pt x="15863" y="13468"/>
                    </a:lnTo>
                    <a:lnTo>
                      <a:pt x="15786" y="13416"/>
                    </a:lnTo>
                    <a:lnTo>
                      <a:pt x="15671" y="13416"/>
                    </a:lnTo>
                    <a:lnTo>
                      <a:pt x="15786" y="13364"/>
                    </a:lnTo>
                    <a:lnTo>
                      <a:pt x="15863" y="13364"/>
                    </a:lnTo>
                    <a:lnTo>
                      <a:pt x="15940" y="13260"/>
                    </a:lnTo>
                    <a:lnTo>
                      <a:pt x="15979" y="13157"/>
                    </a:lnTo>
                    <a:lnTo>
                      <a:pt x="15902" y="13053"/>
                    </a:lnTo>
                    <a:lnTo>
                      <a:pt x="15940" y="13001"/>
                    </a:lnTo>
                    <a:lnTo>
                      <a:pt x="16056" y="13001"/>
                    </a:lnTo>
                    <a:lnTo>
                      <a:pt x="16094" y="13001"/>
                    </a:lnTo>
                    <a:lnTo>
                      <a:pt x="16133" y="12898"/>
                    </a:lnTo>
                    <a:lnTo>
                      <a:pt x="16210" y="13001"/>
                    </a:lnTo>
                    <a:lnTo>
                      <a:pt x="16364" y="13001"/>
                    </a:lnTo>
                    <a:lnTo>
                      <a:pt x="16479" y="13001"/>
                    </a:lnTo>
                    <a:lnTo>
                      <a:pt x="16633" y="12950"/>
                    </a:lnTo>
                    <a:lnTo>
                      <a:pt x="16710" y="12898"/>
                    </a:lnTo>
                    <a:lnTo>
                      <a:pt x="16826" y="12794"/>
                    </a:lnTo>
                    <a:lnTo>
                      <a:pt x="16787" y="12691"/>
                    </a:lnTo>
                    <a:lnTo>
                      <a:pt x="16864" y="12794"/>
                    </a:lnTo>
                    <a:lnTo>
                      <a:pt x="16864" y="12639"/>
                    </a:lnTo>
                    <a:lnTo>
                      <a:pt x="16749" y="12535"/>
                    </a:lnTo>
                    <a:lnTo>
                      <a:pt x="16595" y="12535"/>
                    </a:lnTo>
                    <a:lnTo>
                      <a:pt x="16479" y="12535"/>
                    </a:lnTo>
                    <a:lnTo>
                      <a:pt x="16364" y="12483"/>
                    </a:lnTo>
                    <a:lnTo>
                      <a:pt x="16248" y="12535"/>
                    </a:lnTo>
                    <a:lnTo>
                      <a:pt x="16248" y="12483"/>
                    </a:lnTo>
                    <a:lnTo>
                      <a:pt x="16210" y="12432"/>
                    </a:lnTo>
                    <a:lnTo>
                      <a:pt x="16094" y="12432"/>
                    </a:lnTo>
                    <a:lnTo>
                      <a:pt x="16171" y="12380"/>
                    </a:lnTo>
                    <a:lnTo>
                      <a:pt x="16133" y="12328"/>
                    </a:lnTo>
                    <a:lnTo>
                      <a:pt x="16133" y="12224"/>
                    </a:lnTo>
                    <a:lnTo>
                      <a:pt x="16287" y="12328"/>
                    </a:lnTo>
                    <a:lnTo>
                      <a:pt x="16402" y="12432"/>
                    </a:lnTo>
                    <a:lnTo>
                      <a:pt x="16518" y="12483"/>
                    </a:lnTo>
                    <a:lnTo>
                      <a:pt x="16595" y="12432"/>
                    </a:lnTo>
                    <a:lnTo>
                      <a:pt x="16672" y="12483"/>
                    </a:lnTo>
                    <a:lnTo>
                      <a:pt x="16787" y="12483"/>
                    </a:lnTo>
                    <a:lnTo>
                      <a:pt x="16941" y="12587"/>
                    </a:lnTo>
                    <a:lnTo>
                      <a:pt x="17057" y="12691"/>
                    </a:lnTo>
                    <a:lnTo>
                      <a:pt x="17172" y="12691"/>
                    </a:lnTo>
                    <a:lnTo>
                      <a:pt x="17211" y="12691"/>
                    </a:lnTo>
                    <a:lnTo>
                      <a:pt x="17249" y="12794"/>
                    </a:lnTo>
                    <a:lnTo>
                      <a:pt x="17365" y="12898"/>
                    </a:lnTo>
                    <a:lnTo>
                      <a:pt x="17365" y="13001"/>
                    </a:lnTo>
                    <a:lnTo>
                      <a:pt x="17403" y="13209"/>
                    </a:lnTo>
                    <a:lnTo>
                      <a:pt x="17480" y="13312"/>
                    </a:lnTo>
                    <a:lnTo>
                      <a:pt x="17634" y="13416"/>
                    </a:lnTo>
                    <a:lnTo>
                      <a:pt x="17788" y="13468"/>
                    </a:lnTo>
                    <a:lnTo>
                      <a:pt x="17904" y="13416"/>
                    </a:lnTo>
                    <a:lnTo>
                      <a:pt x="17904" y="13312"/>
                    </a:lnTo>
                    <a:lnTo>
                      <a:pt x="17942" y="13209"/>
                    </a:lnTo>
                    <a:lnTo>
                      <a:pt x="17942" y="13105"/>
                    </a:lnTo>
                    <a:lnTo>
                      <a:pt x="17981" y="13105"/>
                    </a:lnTo>
                    <a:lnTo>
                      <a:pt x="18019" y="13260"/>
                    </a:lnTo>
                    <a:lnTo>
                      <a:pt x="18019" y="13416"/>
                    </a:lnTo>
                    <a:lnTo>
                      <a:pt x="18135" y="13364"/>
                    </a:lnTo>
                    <a:lnTo>
                      <a:pt x="18173" y="13468"/>
                    </a:lnTo>
                    <a:lnTo>
                      <a:pt x="18289" y="13416"/>
                    </a:lnTo>
                    <a:lnTo>
                      <a:pt x="18289" y="13312"/>
                    </a:lnTo>
                    <a:lnTo>
                      <a:pt x="18250" y="13312"/>
                    </a:lnTo>
                    <a:lnTo>
                      <a:pt x="18250" y="13260"/>
                    </a:lnTo>
                    <a:lnTo>
                      <a:pt x="18250" y="13209"/>
                    </a:lnTo>
                    <a:lnTo>
                      <a:pt x="18212" y="13157"/>
                    </a:lnTo>
                    <a:lnTo>
                      <a:pt x="18212" y="13105"/>
                    </a:lnTo>
                    <a:lnTo>
                      <a:pt x="18212" y="13001"/>
                    </a:lnTo>
                    <a:lnTo>
                      <a:pt x="18212" y="12950"/>
                    </a:lnTo>
                    <a:lnTo>
                      <a:pt x="18173" y="12898"/>
                    </a:lnTo>
                    <a:lnTo>
                      <a:pt x="18096" y="12898"/>
                    </a:lnTo>
                    <a:lnTo>
                      <a:pt x="18212" y="12846"/>
                    </a:lnTo>
                    <a:lnTo>
                      <a:pt x="18212" y="12794"/>
                    </a:lnTo>
                    <a:lnTo>
                      <a:pt x="18173" y="12691"/>
                    </a:lnTo>
                    <a:lnTo>
                      <a:pt x="18212" y="12691"/>
                    </a:lnTo>
                    <a:lnTo>
                      <a:pt x="18212" y="12639"/>
                    </a:lnTo>
                    <a:lnTo>
                      <a:pt x="18212" y="12535"/>
                    </a:lnTo>
                    <a:lnTo>
                      <a:pt x="18173" y="12535"/>
                    </a:lnTo>
                    <a:lnTo>
                      <a:pt x="18096" y="12587"/>
                    </a:lnTo>
                    <a:lnTo>
                      <a:pt x="18058" y="12587"/>
                    </a:lnTo>
                    <a:lnTo>
                      <a:pt x="17981" y="12691"/>
                    </a:lnTo>
                    <a:lnTo>
                      <a:pt x="17942" y="12691"/>
                    </a:lnTo>
                    <a:lnTo>
                      <a:pt x="17942" y="12587"/>
                    </a:lnTo>
                    <a:lnTo>
                      <a:pt x="18058" y="12483"/>
                    </a:lnTo>
                    <a:lnTo>
                      <a:pt x="18096" y="12380"/>
                    </a:lnTo>
                    <a:lnTo>
                      <a:pt x="18135" y="12328"/>
                    </a:lnTo>
                    <a:lnTo>
                      <a:pt x="18058" y="12328"/>
                    </a:lnTo>
                    <a:lnTo>
                      <a:pt x="18019" y="12380"/>
                    </a:lnTo>
                    <a:lnTo>
                      <a:pt x="17942" y="12432"/>
                    </a:lnTo>
                    <a:lnTo>
                      <a:pt x="17904" y="12432"/>
                    </a:lnTo>
                    <a:lnTo>
                      <a:pt x="17981" y="12380"/>
                    </a:lnTo>
                    <a:lnTo>
                      <a:pt x="17981" y="12276"/>
                    </a:lnTo>
                    <a:lnTo>
                      <a:pt x="17827" y="12328"/>
                    </a:lnTo>
                    <a:lnTo>
                      <a:pt x="17788" y="12432"/>
                    </a:lnTo>
                    <a:lnTo>
                      <a:pt x="17750" y="12432"/>
                    </a:lnTo>
                    <a:lnTo>
                      <a:pt x="17711" y="12432"/>
                    </a:lnTo>
                    <a:lnTo>
                      <a:pt x="17788" y="12328"/>
                    </a:lnTo>
                    <a:lnTo>
                      <a:pt x="17865" y="12276"/>
                    </a:lnTo>
                    <a:lnTo>
                      <a:pt x="17865" y="12224"/>
                    </a:lnTo>
                    <a:lnTo>
                      <a:pt x="17942" y="12173"/>
                    </a:lnTo>
                    <a:lnTo>
                      <a:pt x="17865" y="12121"/>
                    </a:lnTo>
                    <a:lnTo>
                      <a:pt x="17788" y="12121"/>
                    </a:lnTo>
                    <a:lnTo>
                      <a:pt x="17711" y="12069"/>
                    </a:lnTo>
                    <a:lnTo>
                      <a:pt x="17711" y="12017"/>
                    </a:lnTo>
                    <a:lnTo>
                      <a:pt x="17596" y="11965"/>
                    </a:lnTo>
                    <a:lnTo>
                      <a:pt x="17519" y="11965"/>
                    </a:lnTo>
                    <a:lnTo>
                      <a:pt x="17480" y="11914"/>
                    </a:lnTo>
                    <a:lnTo>
                      <a:pt x="17442" y="11862"/>
                    </a:lnTo>
                    <a:lnTo>
                      <a:pt x="17403" y="11810"/>
                    </a:lnTo>
                    <a:lnTo>
                      <a:pt x="17326" y="11810"/>
                    </a:lnTo>
                    <a:lnTo>
                      <a:pt x="17249" y="11758"/>
                    </a:lnTo>
                    <a:lnTo>
                      <a:pt x="17172" y="11706"/>
                    </a:lnTo>
                    <a:lnTo>
                      <a:pt x="17134" y="11706"/>
                    </a:lnTo>
                    <a:lnTo>
                      <a:pt x="17018" y="11758"/>
                    </a:lnTo>
                    <a:lnTo>
                      <a:pt x="16980" y="11810"/>
                    </a:lnTo>
                    <a:lnTo>
                      <a:pt x="16941" y="11914"/>
                    </a:lnTo>
                    <a:lnTo>
                      <a:pt x="16903" y="12017"/>
                    </a:lnTo>
                    <a:lnTo>
                      <a:pt x="16903" y="11914"/>
                    </a:lnTo>
                    <a:lnTo>
                      <a:pt x="16903" y="11862"/>
                    </a:lnTo>
                    <a:lnTo>
                      <a:pt x="16941" y="11758"/>
                    </a:lnTo>
                    <a:lnTo>
                      <a:pt x="16864" y="11706"/>
                    </a:lnTo>
                    <a:lnTo>
                      <a:pt x="17057" y="11655"/>
                    </a:lnTo>
                    <a:lnTo>
                      <a:pt x="17134" y="11655"/>
                    </a:lnTo>
                    <a:lnTo>
                      <a:pt x="17134" y="11551"/>
                    </a:lnTo>
                    <a:lnTo>
                      <a:pt x="17134" y="11447"/>
                    </a:lnTo>
                    <a:lnTo>
                      <a:pt x="17018" y="11396"/>
                    </a:lnTo>
                    <a:lnTo>
                      <a:pt x="16903" y="11344"/>
                    </a:lnTo>
                    <a:lnTo>
                      <a:pt x="16787" y="11396"/>
                    </a:lnTo>
                    <a:lnTo>
                      <a:pt x="16672" y="11447"/>
                    </a:lnTo>
                    <a:lnTo>
                      <a:pt x="16595" y="11499"/>
                    </a:lnTo>
                    <a:lnTo>
                      <a:pt x="16556" y="11499"/>
                    </a:lnTo>
                    <a:lnTo>
                      <a:pt x="16556" y="11447"/>
                    </a:lnTo>
                    <a:lnTo>
                      <a:pt x="16441" y="11447"/>
                    </a:lnTo>
                    <a:lnTo>
                      <a:pt x="16479" y="11396"/>
                    </a:lnTo>
                    <a:lnTo>
                      <a:pt x="16518" y="11396"/>
                    </a:lnTo>
                    <a:lnTo>
                      <a:pt x="16479" y="11344"/>
                    </a:lnTo>
                    <a:lnTo>
                      <a:pt x="16556" y="11344"/>
                    </a:lnTo>
                    <a:lnTo>
                      <a:pt x="16672" y="11344"/>
                    </a:lnTo>
                    <a:lnTo>
                      <a:pt x="16787" y="11344"/>
                    </a:lnTo>
                    <a:lnTo>
                      <a:pt x="16864" y="11292"/>
                    </a:lnTo>
                    <a:lnTo>
                      <a:pt x="16980" y="11240"/>
                    </a:lnTo>
                    <a:lnTo>
                      <a:pt x="17018" y="11188"/>
                    </a:lnTo>
                    <a:lnTo>
                      <a:pt x="17057" y="11137"/>
                    </a:lnTo>
                    <a:lnTo>
                      <a:pt x="16980" y="11137"/>
                    </a:lnTo>
                    <a:lnTo>
                      <a:pt x="16864" y="11085"/>
                    </a:lnTo>
                    <a:lnTo>
                      <a:pt x="16787" y="11033"/>
                    </a:lnTo>
                    <a:lnTo>
                      <a:pt x="16672" y="10981"/>
                    </a:lnTo>
                    <a:lnTo>
                      <a:pt x="16518" y="11033"/>
                    </a:lnTo>
                    <a:lnTo>
                      <a:pt x="16441" y="11085"/>
                    </a:lnTo>
                    <a:lnTo>
                      <a:pt x="16364" y="11033"/>
                    </a:lnTo>
                    <a:lnTo>
                      <a:pt x="16479" y="10981"/>
                    </a:lnTo>
                    <a:lnTo>
                      <a:pt x="16556" y="10929"/>
                    </a:lnTo>
                    <a:lnTo>
                      <a:pt x="16402" y="10878"/>
                    </a:lnTo>
                    <a:lnTo>
                      <a:pt x="16479" y="10878"/>
                    </a:lnTo>
                    <a:lnTo>
                      <a:pt x="16556" y="10878"/>
                    </a:lnTo>
                    <a:lnTo>
                      <a:pt x="16633" y="10929"/>
                    </a:lnTo>
                    <a:lnTo>
                      <a:pt x="16749" y="10929"/>
                    </a:lnTo>
                    <a:lnTo>
                      <a:pt x="16826" y="10929"/>
                    </a:lnTo>
                    <a:lnTo>
                      <a:pt x="16903" y="10878"/>
                    </a:lnTo>
                    <a:lnTo>
                      <a:pt x="16941" y="10774"/>
                    </a:lnTo>
                    <a:lnTo>
                      <a:pt x="17018" y="10774"/>
                    </a:lnTo>
                    <a:lnTo>
                      <a:pt x="17134" y="10722"/>
                    </a:lnTo>
                    <a:lnTo>
                      <a:pt x="17095" y="10671"/>
                    </a:lnTo>
                    <a:lnTo>
                      <a:pt x="17095" y="10567"/>
                    </a:lnTo>
                    <a:lnTo>
                      <a:pt x="17095" y="10619"/>
                    </a:lnTo>
                    <a:lnTo>
                      <a:pt x="17211" y="10671"/>
                    </a:lnTo>
                    <a:lnTo>
                      <a:pt x="17249" y="10671"/>
                    </a:lnTo>
                    <a:lnTo>
                      <a:pt x="17288" y="10567"/>
                    </a:lnTo>
                    <a:lnTo>
                      <a:pt x="17288" y="10463"/>
                    </a:lnTo>
                    <a:lnTo>
                      <a:pt x="17326" y="10463"/>
                    </a:lnTo>
                    <a:lnTo>
                      <a:pt x="17365" y="10463"/>
                    </a:lnTo>
                    <a:lnTo>
                      <a:pt x="17403" y="10463"/>
                    </a:lnTo>
                    <a:lnTo>
                      <a:pt x="17442" y="10619"/>
                    </a:lnTo>
                    <a:lnTo>
                      <a:pt x="17519" y="10722"/>
                    </a:lnTo>
                    <a:lnTo>
                      <a:pt x="17673" y="10774"/>
                    </a:lnTo>
                    <a:lnTo>
                      <a:pt x="17788" y="10878"/>
                    </a:lnTo>
                    <a:lnTo>
                      <a:pt x="17865" y="10878"/>
                    </a:lnTo>
                    <a:lnTo>
                      <a:pt x="17981" y="10929"/>
                    </a:lnTo>
                    <a:lnTo>
                      <a:pt x="18096" y="10929"/>
                    </a:lnTo>
                    <a:lnTo>
                      <a:pt x="18135" y="10878"/>
                    </a:lnTo>
                    <a:lnTo>
                      <a:pt x="18212" y="10826"/>
                    </a:lnTo>
                    <a:lnTo>
                      <a:pt x="18250" y="10774"/>
                    </a:lnTo>
                    <a:lnTo>
                      <a:pt x="18366" y="10722"/>
                    </a:lnTo>
                    <a:lnTo>
                      <a:pt x="18481" y="10774"/>
                    </a:lnTo>
                    <a:lnTo>
                      <a:pt x="18635" y="10774"/>
                    </a:lnTo>
                    <a:lnTo>
                      <a:pt x="18674" y="10722"/>
                    </a:lnTo>
                    <a:lnTo>
                      <a:pt x="18674" y="10671"/>
                    </a:lnTo>
                    <a:lnTo>
                      <a:pt x="18674" y="10619"/>
                    </a:lnTo>
                    <a:lnTo>
                      <a:pt x="18674" y="10515"/>
                    </a:lnTo>
                    <a:lnTo>
                      <a:pt x="18712" y="10412"/>
                    </a:lnTo>
                    <a:lnTo>
                      <a:pt x="18635" y="10360"/>
                    </a:lnTo>
                    <a:lnTo>
                      <a:pt x="18558" y="10308"/>
                    </a:lnTo>
                    <a:lnTo>
                      <a:pt x="18443" y="10308"/>
                    </a:lnTo>
                    <a:lnTo>
                      <a:pt x="18404" y="10308"/>
                    </a:lnTo>
                    <a:lnTo>
                      <a:pt x="18327" y="10256"/>
                    </a:lnTo>
                    <a:lnTo>
                      <a:pt x="18250" y="10204"/>
                    </a:lnTo>
                    <a:lnTo>
                      <a:pt x="18096" y="10256"/>
                    </a:lnTo>
                    <a:lnTo>
                      <a:pt x="17981" y="10204"/>
                    </a:lnTo>
                    <a:lnTo>
                      <a:pt x="18019" y="10153"/>
                    </a:lnTo>
                    <a:lnTo>
                      <a:pt x="18058" y="10153"/>
                    </a:lnTo>
                    <a:lnTo>
                      <a:pt x="18019" y="10101"/>
                    </a:lnTo>
                    <a:lnTo>
                      <a:pt x="18058" y="10101"/>
                    </a:lnTo>
                    <a:lnTo>
                      <a:pt x="18096" y="10049"/>
                    </a:lnTo>
                    <a:lnTo>
                      <a:pt x="18096" y="9997"/>
                    </a:lnTo>
                    <a:lnTo>
                      <a:pt x="17942" y="9997"/>
                    </a:lnTo>
                    <a:lnTo>
                      <a:pt x="18096" y="9945"/>
                    </a:lnTo>
                    <a:lnTo>
                      <a:pt x="18173" y="9894"/>
                    </a:lnTo>
                    <a:lnTo>
                      <a:pt x="18135" y="9842"/>
                    </a:lnTo>
                    <a:lnTo>
                      <a:pt x="18135" y="9738"/>
                    </a:lnTo>
                    <a:lnTo>
                      <a:pt x="18212" y="9738"/>
                    </a:lnTo>
                    <a:lnTo>
                      <a:pt x="18250" y="9790"/>
                    </a:lnTo>
                    <a:lnTo>
                      <a:pt x="18404" y="9790"/>
                    </a:lnTo>
                    <a:lnTo>
                      <a:pt x="18558" y="9842"/>
                    </a:lnTo>
                    <a:lnTo>
                      <a:pt x="18635" y="9790"/>
                    </a:lnTo>
                    <a:lnTo>
                      <a:pt x="18751" y="9842"/>
                    </a:lnTo>
                    <a:lnTo>
                      <a:pt x="18789" y="9945"/>
                    </a:lnTo>
                    <a:lnTo>
                      <a:pt x="18828" y="9997"/>
                    </a:lnTo>
                    <a:lnTo>
                      <a:pt x="19020" y="10049"/>
                    </a:lnTo>
                    <a:lnTo>
                      <a:pt x="19136" y="9945"/>
                    </a:lnTo>
                    <a:lnTo>
                      <a:pt x="19174" y="9842"/>
                    </a:lnTo>
                    <a:lnTo>
                      <a:pt x="19174" y="9790"/>
                    </a:lnTo>
                    <a:lnTo>
                      <a:pt x="19097" y="9738"/>
                    </a:lnTo>
                    <a:lnTo>
                      <a:pt x="19059" y="9635"/>
                    </a:lnTo>
                    <a:lnTo>
                      <a:pt x="18982" y="9686"/>
                    </a:lnTo>
                    <a:lnTo>
                      <a:pt x="18905" y="9686"/>
                    </a:lnTo>
                    <a:lnTo>
                      <a:pt x="18789" y="9635"/>
                    </a:lnTo>
                    <a:lnTo>
                      <a:pt x="18674" y="9635"/>
                    </a:lnTo>
                    <a:lnTo>
                      <a:pt x="18597" y="9635"/>
                    </a:lnTo>
                    <a:lnTo>
                      <a:pt x="18520" y="9635"/>
                    </a:lnTo>
                    <a:lnTo>
                      <a:pt x="18481" y="9635"/>
                    </a:lnTo>
                    <a:lnTo>
                      <a:pt x="18558" y="9583"/>
                    </a:lnTo>
                    <a:lnTo>
                      <a:pt x="18597" y="9531"/>
                    </a:lnTo>
                    <a:lnTo>
                      <a:pt x="18597" y="9427"/>
                    </a:lnTo>
                    <a:lnTo>
                      <a:pt x="18597" y="9376"/>
                    </a:lnTo>
                    <a:lnTo>
                      <a:pt x="18597" y="9272"/>
                    </a:lnTo>
                    <a:lnTo>
                      <a:pt x="18558" y="9272"/>
                    </a:lnTo>
                    <a:lnTo>
                      <a:pt x="18481" y="9220"/>
                    </a:lnTo>
                    <a:lnTo>
                      <a:pt x="18366" y="9272"/>
                    </a:lnTo>
                    <a:lnTo>
                      <a:pt x="18289" y="9324"/>
                    </a:lnTo>
                    <a:lnTo>
                      <a:pt x="18366" y="9220"/>
                    </a:lnTo>
                    <a:lnTo>
                      <a:pt x="18558" y="9168"/>
                    </a:lnTo>
                    <a:lnTo>
                      <a:pt x="18635" y="9168"/>
                    </a:lnTo>
                    <a:lnTo>
                      <a:pt x="18635" y="9117"/>
                    </a:lnTo>
                    <a:lnTo>
                      <a:pt x="18520" y="9065"/>
                    </a:lnTo>
                    <a:lnTo>
                      <a:pt x="18404" y="8961"/>
                    </a:lnTo>
                    <a:lnTo>
                      <a:pt x="18327" y="8909"/>
                    </a:lnTo>
                    <a:lnTo>
                      <a:pt x="18173" y="8909"/>
                    </a:lnTo>
                    <a:lnTo>
                      <a:pt x="18096" y="8858"/>
                    </a:lnTo>
                    <a:lnTo>
                      <a:pt x="18212" y="8858"/>
                    </a:lnTo>
                    <a:lnTo>
                      <a:pt x="18327" y="8858"/>
                    </a:lnTo>
                    <a:lnTo>
                      <a:pt x="18289" y="8806"/>
                    </a:lnTo>
                    <a:lnTo>
                      <a:pt x="18173" y="8754"/>
                    </a:lnTo>
                    <a:lnTo>
                      <a:pt x="18789" y="8961"/>
                    </a:lnTo>
                    <a:lnTo>
                      <a:pt x="18828" y="9065"/>
                    </a:lnTo>
                    <a:lnTo>
                      <a:pt x="18866" y="9168"/>
                    </a:lnTo>
                    <a:lnTo>
                      <a:pt x="18943" y="9168"/>
                    </a:lnTo>
                    <a:lnTo>
                      <a:pt x="18982" y="9168"/>
                    </a:lnTo>
                    <a:lnTo>
                      <a:pt x="19020" y="9168"/>
                    </a:lnTo>
                    <a:lnTo>
                      <a:pt x="19059" y="9013"/>
                    </a:lnTo>
                    <a:lnTo>
                      <a:pt x="19059" y="8909"/>
                    </a:lnTo>
                    <a:lnTo>
                      <a:pt x="19020" y="8754"/>
                    </a:lnTo>
                    <a:lnTo>
                      <a:pt x="19020" y="8599"/>
                    </a:lnTo>
                    <a:lnTo>
                      <a:pt x="18943" y="8495"/>
                    </a:lnTo>
                    <a:lnTo>
                      <a:pt x="18828" y="8443"/>
                    </a:lnTo>
                    <a:lnTo>
                      <a:pt x="18789" y="8443"/>
                    </a:lnTo>
                    <a:lnTo>
                      <a:pt x="18751" y="8443"/>
                    </a:lnTo>
                    <a:lnTo>
                      <a:pt x="18674" y="8443"/>
                    </a:lnTo>
                    <a:lnTo>
                      <a:pt x="18597" y="8391"/>
                    </a:lnTo>
                    <a:lnTo>
                      <a:pt x="18481" y="8391"/>
                    </a:lnTo>
                    <a:lnTo>
                      <a:pt x="18481" y="8340"/>
                    </a:lnTo>
                    <a:lnTo>
                      <a:pt x="18635" y="8340"/>
                    </a:lnTo>
                    <a:lnTo>
                      <a:pt x="18712" y="8340"/>
                    </a:lnTo>
                    <a:lnTo>
                      <a:pt x="18751" y="8340"/>
                    </a:lnTo>
                    <a:lnTo>
                      <a:pt x="18828" y="8288"/>
                    </a:lnTo>
                    <a:lnTo>
                      <a:pt x="18943" y="8288"/>
                    </a:lnTo>
                    <a:lnTo>
                      <a:pt x="18943" y="8236"/>
                    </a:lnTo>
                    <a:lnTo>
                      <a:pt x="18905" y="8184"/>
                    </a:lnTo>
                    <a:lnTo>
                      <a:pt x="18905" y="8132"/>
                    </a:lnTo>
                    <a:lnTo>
                      <a:pt x="18789" y="8081"/>
                    </a:lnTo>
                    <a:lnTo>
                      <a:pt x="18674" y="8132"/>
                    </a:lnTo>
                    <a:lnTo>
                      <a:pt x="18558" y="8081"/>
                    </a:lnTo>
                    <a:lnTo>
                      <a:pt x="18481" y="8029"/>
                    </a:lnTo>
                    <a:lnTo>
                      <a:pt x="18558" y="8132"/>
                    </a:lnTo>
                    <a:lnTo>
                      <a:pt x="18635" y="8184"/>
                    </a:lnTo>
                    <a:lnTo>
                      <a:pt x="18558" y="8184"/>
                    </a:lnTo>
                    <a:lnTo>
                      <a:pt x="18481" y="8132"/>
                    </a:lnTo>
                    <a:lnTo>
                      <a:pt x="18404" y="8081"/>
                    </a:lnTo>
                    <a:lnTo>
                      <a:pt x="18481" y="8184"/>
                    </a:lnTo>
                    <a:lnTo>
                      <a:pt x="18366" y="8132"/>
                    </a:lnTo>
                    <a:lnTo>
                      <a:pt x="18366" y="8081"/>
                    </a:lnTo>
                    <a:lnTo>
                      <a:pt x="18289" y="8081"/>
                    </a:lnTo>
                    <a:lnTo>
                      <a:pt x="18250" y="8081"/>
                    </a:lnTo>
                    <a:lnTo>
                      <a:pt x="18289" y="8029"/>
                    </a:lnTo>
                    <a:lnTo>
                      <a:pt x="18289" y="7977"/>
                    </a:lnTo>
                    <a:lnTo>
                      <a:pt x="18250" y="7925"/>
                    </a:lnTo>
                    <a:lnTo>
                      <a:pt x="18173" y="7925"/>
                    </a:lnTo>
                    <a:lnTo>
                      <a:pt x="18058" y="7925"/>
                    </a:lnTo>
                    <a:lnTo>
                      <a:pt x="17942" y="7925"/>
                    </a:lnTo>
                    <a:lnTo>
                      <a:pt x="17981" y="7873"/>
                    </a:lnTo>
                    <a:lnTo>
                      <a:pt x="18058" y="7873"/>
                    </a:lnTo>
                    <a:lnTo>
                      <a:pt x="18212" y="7925"/>
                    </a:lnTo>
                    <a:lnTo>
                      <a:pt x="18173" y="7873"/>
                    </a:lnTo>
                    <a:lnTo>
                      <a:pt x="18212" y="7822"/>
                    </a:lnTo>
                    <a:lnTo>
                      <a:pt x="18096" y="7822"/>
                    </a:lnTo>
                    <a:lnTo>
                      <a:pt x="18058" y="7770"/>
                    </a:lnTo>
                    <a:lnTo>
                      <a:pt x="18019" y="7770"/>
                    </a:lnTo>
                    <a:lnTo>
                      <a:pt x="17981" y="7822"/>
                    </a:lnTo>
                    <a:lnTo>
                      <a:pt x="17981" y="7770"/>
                    </a:lnTo>
                    <a:lnTo>
                      <a:pt x="17942" y="7718"/>
                    </a:lnTo>
                    <a:lnTo>
                      <a:pt x="17904" y="7666"/>
                    </a:lnTo>
                    <a:lnTo>
                      <a:pt x="17981" y="7614"/>
                    </a:lnTo>
                    <a:lnTo>
                      <a:pt x="18019" y="7563"/>
                    </a:lnTo>
                    <a:lnTo>
                      <a:pt x="18096" y="7511"/>
                    </a:lnTo>
                    <a:lnTo>
                      <a:pt x="18173" y="7614"/>
                    </a:lnTo>
                    <a:lnTo>
                      <a:pt x="18250" y="7666"/>
                    </a:lnTo>
                    <a:lnTo>
                      <a:pt x="18289" y="7666"/>
                    </a:lnTo>
                    <a:lnTo>
                      <a:pt x="18366" y="7614"/>
                    </a:lnTo>
                    <a:lnTo>
                      <a:pt x="18404" y="7563"/>
                    </a:lnTo>
                    <a:lnTo>
                      <a:pt x="18481" y="7563"/>
                    </a:lnTo>
                    <a:lnTo>
                      <a:pt x="18558" y="7511"/>
                    </a:lnTo>
                    <a:lnTo>
                      <a:pt x="18520" y="7511"/>
                    </a:lnTo>
                    <a:lnTo>
                      <a:pt x="18404" y="7511"/>
                    </a:lnTo>
                    <a:lnTo>
                      <a:pt x="18289" y="7459"/>
                    </a:lnTo>
                    <a:lnTo>
                      <a:pt x="18327" y="7459"/>
                    </a:lnTo>
                    <a:lnTo>
                      <a:pt x="18443" y="7459"/>
                    </a:lnTo>
                    <a:lnTo>
                      <a:pt x="18558" y="7459"/>
                    </a:lnTo>
                    <a:lnTo>
                      <a:pt x="18635" y="7459"/>
                    </a:lnTo>
                    <a:lnTo>
                      <a:pt x="18597" y="7407"/>
                    </a:lnTo>
                    <a:lnTo>
                      <a:pt x="18481" y="7407"/>
                    </a:lnTo>
                    <a:lnTo>
                      <a:pt x="18366" y="7407"/>
                    </a:lnTo>
                    <a:lnTo>
                      <a:pt x="18250" y="7355"/>
                    </a:lnTo>
                    <a:lnTo>
                      <a:pt x="18327" y="7355"/>
                    </a:lnTo>
                    <a:lnTo>
                      <a:pt x="18443" y="7355"/>
                    </a:lnTo>
                    <a:lnTo>
                      <a:pt x="18558" y="7355"/>
                    </a:lnTo>
                    <a:lnTo>
                      <a:pt x="18712" y="7407"/>
                    </a:lnTo>
                    <a:lnTo>
                      <a:pt x="18828" y="7407"/>
                    </a:lnTo>
                    <a:lnTo>
                      <a:pt x="18943" y="7407"/>
                    </a:lnTo>
                    <a:lnTo>
                      <a:pt x="19059" y="7459"/>
                    </a:lnTo>
                    <a:lnTo>
                      <a:pt x="19136" y="7511"/>
                    </a:lnTo>
                    <a:lnTo>
                      <a:pt x="19251" y="7511"/>
                    </a:lnTo>
                    <a:lnTo>
                      <a:pt x="19367" y="7563"/>
                    </a:lnTo>
                    <a:lnTo>
                      <a:pt x="19405" y="7563"/>
                    </a:lnTo>
                    <a:lnTo>
                      <a:pt x="19444" y="7511"/>
                    </a:lnTo>
                    <a:lnTo>
                      <a:pt x="19482" y="7459"/>
                    </a:lnTo>
                    <a:lnTo>
                      <a:pt x="19521" y="7407"/>
                    </a:lnTo>
                    <a:lnTo>
                      <a:pt x="19521" y="7355"/>
                    </a:lnTo>
                    <a:lnTo>
                      <a:pt x="19521" y="7304"/>
                    </a:lnTo>
                    <a:lnTo>
                      <a:pt x="19521" y="7200"/>
                    </a:lnTo>
                    <a:lnTo>
                      <a:pt x="19482" y="7148"/>
                    </a:lnTo>
                    <a:lnTo>
                      <a:pt x="19482" y="7045"/>
                    </a:lnTo>
                    <a:lnTo>
                      <a:pt x="19482" y="6993"/>
                    </a:lnTo>
                    <a:lnTo>
                      <a:pt x="19405" y="7045"/>
                    </a:lnTo>
                    <a:lnTo>
                      <a:pt x="19328" y="6993"/>
                    </a:lnTo>
                    <a:lnTo>
                      <a:pt x="19290" y="6941"/>
                    </a:lnTo>
                    <a:lnTo>
                      <a:pt x="19213" y="6993"/>
                    </a:lnTo>
                    <a:lnTo>
                      <a:pt x="19213" y="7096"/>
                    </a:lnTo>
                    <a:lnTo>
                      <a:pt x="19174" y="7096"/>
                    </a:lnTo>
                    <a:lnTo>
                      <a:pt x="19097" y="7096"/>
                    </a:lnTo>
                    <a:lnTo>
                      <a:pt x="19097" y="6993"/>
                    </a:lnTo>
                    <a:lnTo>
                      <a:pt x="18943" y="6941"/>
                    </a:lnTo>
                    <a:lnTo>
                      <a:pt x="18866" y="6941"/>
                    </a:lnTo>
                    <a:lnTo>
                      <a:pt x="18789" y="6941"/>
                    </a:lnTo>
                    <a:lnTo>
                      <a:pt x="18674" y="6941"/>
                    </a:lnTo>
                    <a:lnTo>
                      <a:pt x="18789" y="6889"/>
                    </a:lnTo>
                    <a:lnTo>
                      <a:pt x="18635" y="6837"/>
                    </a:lnTo>
                    <a:lnTo>
                      <a:pt x="18674" y="6837"/>
                    </a:lnTo>
                    <a:lnTo>
                      <a:pt x="18674" y="6786"/>
                    </a:lnTo>
                    <a:lnTo>
                      <a:pt x="18789" y="6786"/>
                    </a:lnTo>
                    <a:lnTo>
                      <a:pt x="18712" y="6734"/>
                    </a:lnTo>
                    <a:lnTo>
                      <a:pt x="18635" y="6682"/>
                    </a:lnTo>
                    <a:lnTo>
                      <a:pt x="18597" y="6682"/>
                    </a:lnTo>
                    <a:lnTo>
                      <a:pt x="18635" y="6630"/>
                    </a:lnTo>
                    <a:lnTo>
                      <a:pt x="18674" y="6578"/>
                    </a:lnTo>
                    <a:lnTo>
                      <a:pt x="18751" y="6630"/>
                    </a:lnTo>
                    <a:lnTo>
                      <a:pt x="18943" y="6630"/>
                    </a:lnTo>
                    <a:lnTo>
                      <a:pt x="19020" y="6682"/>
                    </a:lnTo>
                    <a:lnTo>
                      <a:pt x="19136" y="6734"/>
                    </a:lnTo>
                    <a:lnTo>
                      <a:pt x="19213" y="6734"/>
                    </a:lnTo>
                    <a:lnTo>
                      <a:pt x="19213" y="6630"/>
                    </a:lnTo>
                    <a:lnTo>
                      <a:pt x="19136" y="6578"/>
                    </a:lnTo>
                    <a:lnTo>
                      <a:pt x="19020" y="6527"/>
                    </a:lnTo>
                    <a:lnTo>
                      <a:pt x="18828" y="6475"/>
                    </a:lnTo>
                    <a:lnTo>
                      <a:pt x="18751" y="6475"/>
                    </a:lnTo>
                    <a:lnTo>
                      <a:pt x="18674" y="6423"/>
                    </a:lnTo>
                    <a:lnTo>
                      <a:pt x="18635" y="6371"/>
                    </a:lnTo>
                    <a:lnTo>
                      <a:pt x="18597" y="6319"/>
                    </a:lnTo>
                    <a:lnTo>
                      <a:pt x="18520" y="6371"/>
                    </a:lnTo>
                    <a:lnTo>
                      <a:pt x="18443" y="6475"/>
                    </a:lnTo>
                    <a:lnTo>
                      <a:pt x="18404" y="6578"/>
                    </a:lnTo>
                    <a:lnTo>
                      <a:pt x="18327" y="6630"/>
                    </a:lnTo>
                    <a:lnTo>
                      <a:pt x="18250" y="6630"/>
                    </a:lnTo>
                    <a:lnTo>
                      <a:pt x="18212" y="6578"/>
                    </a:lnTo>
                    <a:lnTo>
                      <a:pt x="18250" y="6475"/>
                    </a:lnTo>
                    <a:lnTo>
                      <a:pt x="18289" y="6371"/>
                    </a:lnTo>
                    <a:lnTo>
                      <a:pt x="18212" y="6423"/>
                    </a:lnTo>
                    <a:lnTo>
                      <a:pt x="18289" y="6319"/>
                    </a:lnTo>
                    <a:lnTo>
                      <a:pt x="18366" y="6216"/>
                    </a:lnTo>
                    <a:lnTo>
                      <a:pt x="18404" y="6216"/>
                    </a:lnTo>
                    <a:lnTo>
                      <a:pt x="18289" y="6164"/>
                    </a:lnTo>
                    <a:lnTo>
                      <a:pt x="18366" y="6164"/>
                    </a:lnTo>
                    <a:lnTo>
                      <a:pt x="18404" y="6009"/>
                    </a:lnTo>
                    <a:lnTo>
                      <a:pt x="18404" y="5905"/>
                    </a:lnTo>
                    <a:lnTo>
                      <a:pt x="18481" y="5801"/>
                    </a:lnTo>
                    <a:lnTo>
                      <a:pt x="18481" y="5698"/>
                    </a:lnTo>
                    <a:lnTo>
                      <a:pt x="18520" y="5646"/>
                    </a:lnTo>
                    <a:lnTo>
                      <a:pt x="18443" y="5646"/>
                    </a:lnTo>
                    <a:lnTo>
                      <a:pt x="18404" y="5646"/>
                    </a:lnTo>
                    <a:lnTo>
                      <a:pt x="18481" y="5646"/>
                    </a:lnTo>
                    <a:lnTo>
                      <a:pt x="18481" y="5594"/>
                    </a:lnTo>
                    <a:lnTo>
                      <a:pt x="18481" y="5542"/>
                    </a:lnTo>
                    <a:lnTo>
                      <a:pt x="18481" y="5491"/>
                    </a:lnTo>
                    <a:lnTo>
                      <a:pt x="18481" y="5439"/>
                    </a:lnTo>
                    <a:lnTo>
                      <a:pt x="18558" y="5491"/>
                    </a:lnTo>
                    <a:lnTo>
                      <a:pt x="18597" y="5439"/>
                    </a:lnTo>
                    <a:lnTo>
                      <a:pt x="18674" y="5439"/>
                    </a:lnTo>
                    <a:lnTo>
                      <a:pt x="18789" y="5439"/>
                    </a:lnTo>
                    <a:lnTo>
                      <a:pt x="18905" y="5387"/>
                    </a:lnTo>
                    <a:lnTo>
                      <a:pt x="18905" y="5283"/>
                    </a:lnTo>
                    <a:lnTo>
                      <a:pt x="18905" y="5232"/>
                    </a:lnTo>
                    <a:lnTo>
                      <a:pt x="18905" y="5128"/>
                    </a:lnTo>
                    <a:lnTo>
                      <a:pt x="18982" y="5128"/>
                    </a:lnTo>
                    <a:lnTo>
                      <a:pt x="19020" y="5128"/>
                    </a:lnTo>
                    <a:lnTo>
                      <a:pt x="19020" y="5076"/>
                    </a:lnTo>
                    <a:lnTo>
                      <a:pt x="19059" y="4973"/>
                    </a:lnTo>
                    <a:lnTo>
                      <a:pt x="19136" y="4973"/>
                    </a:lnTo>
                    <a:lnTo>
                      <a:pt x="19136" y="5076"/>
                    </a:lnTo>
                    <a:lnTo>
                      <a:pt x="19136" y="5024"/>
                    </a:lnTo>
                    <a:lnTo>
                      <a:pt x="19174" y="4921"/>
                    </a:lnTo>
                    <a:lnTo>
                      <a:pt x="19136" y="4921"/>
                    </a:lnTo>
                    <a:lnTo>
                      <a:pt x="19020" y="4921"/>
                    </a:lnTo>
                    <a:lnTo>
                      <a:pt x="18982" y="5024"/>
                    </a:lnTo>
                    <a:lnTo>
                      <a:pt x="18943" y="5076"/>
                    </a:lnTo>
                    <a:lnTo>
                      <a:pt x="18905" y="5024"/>
                    </a:lnTo>
                    <a:lnTo>
                      <a:pt x="18982" y="4921"/>
                    </a:lnTo>
                    <a:lnTo>
                      <a:pt x="18982" y="4869"/>
                    </a:lnTo>
                    <a:lnTo>
                      <a:pt x="19020" y="4817"/>
                    </a:lnTo>
                    <a:lnTo>
                      <a:pt x="18982" y="4765"/>
                    </a:lnTo>
                    <a:lnTo>
                      <a:pt x="18982" y="4714"/>
                    </a:lnTo>
                    <a:lnTo>
                      <a:pt x="19020" y="4610"/>
                    </a:lnTo>
                    <a:lnTo>
                      <a:pt x="19020" y="4558"/>
                    </a:lnTo>
                    <a:lnTo>
                      <a:pt x="19097" y="4455"/>
                    </a:lnTo>
                    <a:lnTo>
                      <a:pt x="19136" y="4455"/>
                    </a:lnTo>
                    <a:lnTo>
                      <a:pt x="19213" y="4455"/>
                    </a:lnTo>
                    <a:lnTo>
                      <a:pt x="19328" y="4455"/>
                    </a:lnTo>
                    <a:lnTo>
                      <a:pt x="19367" y="4455"/>
                    </a:lnTo>
                    <a:lnTo>
                      <a:pt x="19559" y="4455"/>
                    </a:lnTo>
                    <a:lnTo>
                      <a:pt x="19559" y="4403"/>
                    </a:lnTo>
                    <a:lnTo>
                      <a:pt x="19636" y="4351"/>
                    </a:lnTo>
                    <a:lnTo>
                      <a:pt x="19636" y="4299"/>
                    </a:lnTo>
                    <a:lnTo>
                      <a:pt x="19713" y="4247"/>
                    </a:lnTo>
                    <a:lnTo>
                      <a:pt x="19713" y="4196"/>
                    </a:lnTo>
                    <a:lnTo>
                      <a:pt x="19752" y="4144"/>
                    </a:lnTo>
                    <a:lnTo>
                      <a:pt x="19752" y="4092"/>
                    </a:lnTo>
                    <a:lnTo>
                      <a:pt x="19675" y="4040"/>
                    </a:lnTo>
                    <a:lnTo>
                      <a:pt x="19559" y="4040"/>
                    </a:lnTo>
                    <a:lnTo>
                      <a:pt x="19482" y="4040"/>
                    </a:lnTo>
                    <a:lnTo>
                      <a:pt x="19405" y="4040"/>
                    </a:lnTo>
                    <a:lnTo>
                      <a:pt x="19328" y="4092"/>
                    </a:lnTo>
                    <a:lnTo>
                      <a:pt x="19251" y="4092"/>
                    </a:lnTo>
                    <a:lnTo>
                      <a:pt x="19174" y="4092"/>
                    </a:lnTo>
                    <a:lnTo>
                      <a:pt x="19059" y="4144"/>
                    </a:lnTo>
                    <a:lnTo>
                      <a:pt x="18982" y="4144"/>
                    </a:lnTo>
                    <a:lnTo>
                      <a:pt x="18943" y="4196"/>
                    </a:lnTo>
                    <a:lnTo>
                      <a:pt x="18866" y="4247"/>
                    </a:lnTo>
                    <a:lnTo>
                      <a:pt x="18828" y="4351"/>
                    </a:lnTo>
                    <a:lnTo>
                      <a:pt x="18828" y="4403"/>
                    </a:lnTo>
                    <a:lnTo>
                      <a:pt x="18905" y="4403"/>
                    </a:lnTo>
                    <a:lnTo>
                      <a:pt x="18828" y="4403"/>
                    </a:lnTo>
                    <a:lnTo>
                      <a:pt x="18789" y="4455"/>
                    </a:lnTo>
                    <a:lnTo>
                      <a:pt x="18751" y="4403"/>
                    </a:lnTo>
                    <a:lnTo>
                      <a:pt x="18712" y="4351"/>
                    </a:lnTo>
                    <a:lnTo>
                      <a:pt x="18635" y="4351"/>
                    </a:lnTo>
                    <a:lnTo>
                      <a:pt x="18712" y="4247"/>
                    </a:lnTo>
                    <a:lnTo>
                      <a:pt x="18712" y="4196"/>
                    </a:lnTo>
                    <a:lnTo>
                      <a:pt x="18674" y="4144"/>
                    </a:lnTo>
                    <a:lnTo>
                      <a:pt x="18712" y="4092"/>
                    </a:lnTo>
                    <a:lnTo>
                      <a:pt x="18674" y="4092"/>
                    </a:lnTo>
                    <a:lnTo>
                      <a:pt x="18789" y="4040"/>
                    </a:lnTo>
                    <a:lnTo>
                      <a:pt x="18828" y="3937"/>
                    </a:lnTo>
                    <a:lnTo>
                      <a:pt x="18905" y="3885"/>
                    </a:lnTo>
                    <a:lnTo>
                      <a:pt x="19020" y="3885"/>
                    </a:lnTo>
                    <a:lnTo>
                      <a:pt x="19097" y="3885"/>
                    </a:lnTo>
                    <a:lnTo>
                      <a:pt x="19213" y="3937"/>
                    </a:lnTo>
                    <a:lnTo>
                      <a:pt x="19367" y="3937"/>
                    </a:lnTo>
                    <a:lnTo>
                      <a:pt x="19444" y="3937"/>
                    </a:lnTo>
                    <a:lnTo>
                      <a:pt x="19598" y="3937"/>
                    </a:lnTo>
                    <a:lnTo>
                      <a:pt x="19675" y="3937"/>
                    </a:lnTo>
                    <a:lnTo>
                      <a:pt x="19790" y="3937"/>
                    </a:lnTo>
                    <a:lnTo>
                      <a:pt x="19906" y="3937"/>
                    </a:lnTo>
                    <a:lnTo>
                      <a:pt x="19983" y="3885"/>
                    </a:lnTo>
                    <a:lnTo>
                      <a:pt x="20060" y="3833"/>
                    </a:lnTo>
                    <a:lnTo>
                      <a:pt x="19983" y="3729"/>
                    </a:lnTo>
                    <a:lnTo>
                      <a:pt x="20060" y="3729"/>
                    </a:lnTo>
                    <a:lnTo>
                      <a:pt x="20098" y="3729"/>
                    </a:lnTo>
                    <a:lnTo>
                      <a:pt x="20175" y="3678"/>
                    </a:lnTo>
                    <a:lnTo>
                      <a:pt x="20214" y="3626"/>
                    </a:lnTo>
                    <a:lnTo>
                      <a:pt x="20214" y="3574"/>
                    </a:lnTo>
                    <a:lnTo>
                      <a:pt x="20060" y="3574"/>
                    </a:lnTo>
                    <a:lnTo>
                      <a:pt x="19944" y="3574"/>
                    </a:lnTo>
                    <a:lnTo>
                      <a:pt x="19867" y="3522"/>
                    </a:lnTo>
                    <a:lnTo>
                      <a:pt x="19675" y="3522"/>
                    </a:lnTo>
                    <a:lnTo>
                      <a:pt x="19636" y="3574"/>
                    </a:lnTo>
                    <a:lnTo>
                      <a:pt x="19521" y="3574"/>
                    </a:lnTo>
                    <a:lnTo>
                      <a:pt x="19367" y="3574"/>
                    </a:lnTo>
                    <a:lnTo>
                      <a:pt x="19251" y="3574"/>
                    </a:lnTo>
                    <a:lnTo>
                      <a:pt x="19136" y="3574"/>
                    </a:lnTo>
                    <a:lnTo>
                      <a:pt x="19059" y="3522"/>
                    </a:lnTo>
                    <a:lnTo>
                      <a:pt x="18982" y="3522"/>
                    </a:lnTo>
                    <a:lnTo>
                      <a:pt x="18866" y="3471"/>
                    </a:lnTo>
                    <a:lnTo>
                      <a:pt x="18789" y="3522"/>
                    </a:lnTo>
                    <a:lnTo>
                      <a:pt x="18712" y="3574"/>
                    </a:lnTo>
                    <a:lnTo>
                      <a:pt x="18635" y="3574"/>
                    </a:lnTo>
                    <a:lnTo>
                      <a:pt x="18558" y="3626"/>
                    </a:lnTo>
                    <a:lnTo>
                      <a:pt x="18520" y="3574"/>
                    </a:lnTo>
                    <a:lnTo>
                      <a:pt x="18443" y="3574"/>
                    </a:lnTo>
                    <a:lnTo>
                      <a:pt x="18327" y="3574"/>
                    </a:lnTo>
                    <a:lnTo>
                      <a:pt x="18635" y="3522"/>
                    </a:lnTo>
                    <a:lnTo>
                      <a:pt x="18674" y="3471"/>
                    </a:lnTo>
                    <a:lnTo>
                      <a:pt x="18866" y="3419"/>
                    </a:lnTo>
                    <a:lnTo>
                      <a:pt x="18982" y="3419"/>
                    </a:lnTo>
                    <a:lnTo>
                      <a:pt x="19059" y="3471"/>
                    </a:lnTo>
                    <a:lnTo>
                      <a:pt x="19174" y="3471"/>
                    </a:lnTo>
                    <a:lnTo>
                      <a:pt x="19290" y="3522"/>
                    </a:lnTo>
                    <a:lnTo>
                      <a:pt x="19367" y="3471"/>
                    </a:lnTo>
                    <a:lnTo>
                      <a:pt x="19405" y="3471"/>
                    </a:lnTo>
                    <a:lnTo>
                      <a:pt x="19482" y="3419"/>
                    </a:lnTo>
                    <a:lnTo>
                      <a:pt x="19521" y="3419"/>
                    </a:lnTo>
                    <a:lnTo>
                      <a:pt x="19559" y="3315"/>
                    </a:lnTo>
                    <a:lnTo>
                      <a:pt x="19598" y="3315"/>
                    </a:lnTo>
                    <a:lnTo>
                      <a:pt x="19675" y="3367"/>
                    </a:lnTo>
                    <a:lnTo>
                      <a:pt x="19790" y="3367"/>
                    </a:lnTo>
                    <a:lnTo>
                      <a:pt x="19906" y="3367"/>
                    </a:lnTo>
                    <a:lnTo>
                      <a:pt x="20060" y="3419"/>
                    </a:lnTo>
                    <a:lnTo>
                      <a:pt x="20175" y="3419"/>
                    </a:lnTo>
                    <a:lnTo>
                      <a:pt x="20291" y="3367"/>
                    </a:lnTo>
                    <a:lnTo>
                      <a:pt x="20291" y="3315"/>
                    </a:lnTo>
                    <a:lnTo>
                      <a:pt x="20291" y="3263"/>
                    </a:lnTo>
                    <a:lnTo>
                      <a:pt x="20406" y="3263"/>
                    </a:lnTo>
                    <a:lnTo>
                      <a:pt x="20560" y="3212"/>
                    </a:lnTo>
                    <a:lnTo>
                      <a:pt x="20676" y="3212"/>
                    </a:lnTo>
                    <a:lnTo>
                      <a:pt x="20753" y="3160"/>
                    </a:lnTo>
                    <a:lnTo>
                      <a:pt x="20714" y="3108"/>
                    </a:lnTo>
                    <a:lnTo>
                      <a:pt x="20637" y="3056"/>
                    </a:lnTo>
                    <a:lnTo>
                      <a:pt x="20599" y="3004"/>
                    </a:lnTo>
                    <a:lnTo>
                      <a:pt x="20599" y="2953"/>
                    </a:lnTo>
                    <a:lnTo>
                      <a:pt x="20676" y="2953"/>
                    </a:lnTo>
                    <a:lnTo>
                      <a:pt x="20753" y="2953"/>
                    </a:lnTo>
                    <a:lnTo>
                      <a:pt x="20830" y="2953"/>
                    </a:lnTo>
                    <a:lnTo>
                      <a:pt x="20907" y="2953"/>
                    </a:lnTo>
                    <a:lnTo>
                      <a:pt x="20945" y="2953"/>
                    </a:lnTo>
                    <a:lnTo>
                      <a:pt x="20984" y="2901"/>
                    </a:lnTo>
                    <a:lnTo>
                      <a:pt x="21061" y="2849"/>
                    </a:lnTo>
                    <a:lnTo>
                      <a:pt x="21099" y="2797"/>
                    </a:lnTo>
                    <a:lnTo>
                      <a:pt x="21099" y="2745"/>
                    </a:lnTo>
                    <a:lnTo>
                      <a:pt x="21215" y="2745"/>
                    </a:lnTo>
                    <a:lnTo>
                      <a:pt x="21253" y="2694"/>
                    </a:lnTo>
                    <a:lnTo>
                      <a:pt x="21292" y="2642"/>
                    </a:lnTo>
                    <a:lnTo>
                      <a:pt x="21407" y="2538"/>
                    </a:lnTo>
                    <a:lnTo>
                      <a:pt x="21523" y="2486"/>
                    </a:lnTo>
                    <a:lnTo>
                      <a:pt x="21600" y="2435"/>
                    </a:lnTo>
                    <a:lnTo>
                      <a:pt x="21600" y="2383"/>
                    </a:lnTo>
                    <a:lnTo>
                      <a:pt x="21523" y="2331"/>
                    </a:lnTo>
                    <a:lnTo>
                      <a:pt x="21446" y="2279"/>
                    </a:lnTo>
                    <a:lnTo>
                      <a:pt x="21369" y="2227"/>
                    </a:lnTo>
                    <a:lnTo>
                      <a:pt x="21292" y="2176"/>
                    </a:lnTo>
                    <a:lnTo>
                      <a:pt x="21215" y="2176"/>
                    </a:lnTo>
                    <a:lnTo>
                      <a:pt x="21099" y="2124"/>
                    </a:lnTo>
                    <a:lnTo>
                      <a:pt x="21022" y="2124"/>
                    </a:lnTo>
                    <a:lnTo>
                      <a:pt x="20945" y="2124"/>
                    </a:lnTo>
                    <a:lnTo>
                      <a:pt x="20868" y="2124"/>
                    </a:lnTo>
                    <a:lnTo>
                      <a:pt x="20830" y="2072"/>
                    </a:lnTo>
                    <a:lnTo>
                      <a:pt x="20753" y="2072"/>
                    </a:lnTo>
                    <a:lnTo>
                      <a:pt x="20599" y="2020"/>
                    </a:lnTo>
                    <a:lnTo>
                      <a:pt x="20483" y="2020"/>
                    </a:lnTo>
                    <a:lnTo>
                      <a:pt x="20445" y="2072"/>
                    </a:lnTo>
                    <a:lnTo>
                      <a:pt x="20329" y="2072"/>
                    </a:lnTo>
                    <a:lnTo>
                      <a:pt x="20252" y="2020"/>
                    </a:lnTo>
                    <a:lnTo>
                      <a:pt x="20137" y="2072"/>
                    </a:lnTo>
                    <a:lnTo>
                      <a:pt x="20021" y="2072"/>
                    </a:lnTo>
                    <a:lnTo>
                      <a:pt x="19944" y="2072"/>
                    </a:lnTo>
                    <a:lnTo>
                      <a:pt x="19906" y="2124"/>
                    </a:lnTo>
                    <a:lnTo>
                      <a:pt x="19867" y="2124"/>
                    </a:lnTo>
                    <a:lnTo>
                      <a:pt x="19790" y="2072"/>
                    </a:lnTo>
                    <a:lnTo>
                      <a:pt x="19790" y="2124"/>
                    </a:lnTo>
                    <a:lnTo>
                      <a:pt x="19713" y="2124"/>
                    </a:lnTo>
                    <a:lnTo>
                      <a:pt x="19713" y="2176"/>
                    </a:lnTo>
                    <a:lnTo>
                      <a:pt x="19675" y="2227"/>
                    </a:lnTo>
                    <a:lnTo>
                      <a:pt x="19752" y="2279"/>
                    </a:lnTo>
                    <a:lnTo>
                      <a:pt x="19675" y="2279"/>
                    </a:lnTo>
                    <a:lnTo>
                      <a:pt x="19559" y="2279"/>
                    </a:lnTo>
                    <a:lnTo>
                      <a:pt x="19598" y="2331"/>
                    </a:lnTo>
                    <a:lnTo>
                      <a:pt x="19559" y="2331"/>
                    </a:lnTo>
                    <a:lnTo>
                      <a:pt x="19598" y="2383"/>
                    </a:lnTo>
                    <a:lnTo>
                      <a:pt x="19636" y="2435"/>
                    </a:lnTo>
                    <a:lnTo>
                      <a:pt x="19559" y="2435"/>
                    </a:lnTo>
                    <a:lnTo>
                      <a:pt x="19598" y="2486"/>
                    </a:lnTo>
                    <a:lnTo>
                      <a:pt x="19521" y="2435"/>
                    </a:lnTo>
                    <a:lnTo>
                      <a:pt x="19482" y="2435"/>
                    </a:lnTo>
                    <a:lnTo>
                      <a:pt x="19521" y="2486"/>
                    </a:lnTo>
                    <a:lnTo>
                      <a:pt x="19521" y="2538"/>
                    </a:lnTo>
                    <a:lnTo>
                      <a:pt x="19444" y="2538"/>
                    </a:lnTo>
                    <a:lnTo>
                      <a:pt x="19328" y="2486"/>
                    </a:lnTo>
                    <a:lnTo>
                      <a:pt x="19251" y="2486"/>
                    </a:lnTo>
                    <a:lnTo>
                      <a:pt x="19251" y="2538"/>
                    </a:lnTo>
                    <a:lnTo>
                      <a:pt x="19174" y="2486"/>
                    </a:lnTo>
                    <a:lnTo>
                      <a:pt x="19097" y="2486"/>
                    </a:lnTo>
                    <a:lnTo>
                      <a:pt x="19020" y="2486"/>
                    </a:lnTo>
                    <a:lnTo>
                      <a:pt x="18943" y="2486"/>
                    </a:lnTo>
                    <a:lnTo>
                      <a:pt x="18866" y="2486"/>
                    </a:lnTo>
                    <a:lnTo>
                      <a:pt x="18866" y="2538"/>
                    </a:lnTo>
                    <a:lnTo>
                      <a:pt x="18828" y="2538"/>
                    </a:lnTo>
                    <a:lnTo>
                      <a:pt x="18712" y="2590"/>
                    </a:lnTo>
                    <a:lnTo>
                      <a:pt x="18712" y="2538"/>
                    </a:lnTo>
                    <a:lnTo>
                      <a:pt x="18712" y="2486"/>
                    </a:lnTo>
                    <a:lnTo>
                      <a:pt x="18674" y="2435"/>
                    </a:lnTo>
                    <a:lnTo>
                      <a:pt x="18674" y="2383"/>
                    </a:lnTo>
                    <a:lnTo>
                      <a:pt x="18751" y="2331"/>
                    </a:lnTo>
                    <a:lnTo>
                      <a:pt x="18674" y="2331"/>
                    </a:lnTo>
                    <a:lnTo>
                      <a:pt x="18597" y="2383"/>
                    </a:lnTo>
                    <a:lnTo>
                      <a:pt x="18520" y="2435"/>
                    </a:lnTo>
                    <a:lnTo>
                      <a:pt x="18443" y="2486"/>
                    </a:lnTo>
                    <a:lnTo>
                      <a:pt x="18327" y="2538"/>
                    </a:lnTo>
                    <a:lnTo>
                      <a:pt x="18250" y="2590"/>
                    </a:lnTo>
                    <a:lnTo>
                      <a:pt x="18250" y="2694"/>
                    </a:lnTo>
                    <a:lnTo>
                      <a:pt x="18173" y="2745"/>
                    </a:lnTo>
                    <a:lnTo>
                      <a:pt x="18135" y="2797"/>
                    </a:lnTo>
                    <a:lnTo>
                      <a:pt x="18019" y="2849"/>
                    </a:lnTo>
                    <a:lnTo>
                      <a:pt x="17904" y="2953"/>
                    </a:lnTo>
                    <a:lnTo>
                      <a:pt x="17865" y="3004"/>
                    </a:lnTo>
                    <a:lnTo>
                      <a:pt x="17788" y="3056"/>
                    </a:lnTo>
                    <a:lnTo>
                      <a:pt x="17750" y="3108"/>
                    </a:lnTo>
                    <a:lnTo>
                      <a:pt x="17634" y="3160"/>
                    </a:lnTo>
                    <a:lnTo>
                      <a:pt x="17557" y="3212"/>
                    </a:lnTo>
                    <a:lnTo>
                      <a:pt x="17519" y="3212"/>
                    </a:lnTo>
                    <a:lnTo>
                      <a:pt x="17519" y="3263"/>
                    </a:lnTo>
                    <a:lnTo>
                      <a:pt x="17557" y="3263"/>
                    </a:lnTo>
                    <a:lnTo>
                      <a:pt x="17519" y="3315"/>
                    </a:lnTo>
                    <a:lnTo>
                      <a:pt x="17480" y="3367"/>
                    </a:lnTo>
                    <a:lnTo>
                      <a:pt x="17480" y="3419"/>
                    </a:lnTo>
                    <a:lnTo>
                      <a:pt x="17403" y="3471"/>
                    </a:lnTo>
                    <a:lnTo>
                      <a:pt x="17365" y="3522"/>
                    </a:lnTo>
                    <a:lnTo>
                      <a:pt x="17288" y="3574"/>
                    </a:lnTo>
                    <a:lnTo>
                      <a:pt x="17249" y="3574"/>
                    </a:lnTo>
                    <a:lnTo>
                      <a:pt x="17211" y="3626"/>
                    </a:lnTo>
                    <a:lnTo>
                      <a:pt x="17134" y="3678"/>
                    </a:lnTo>
                    <a:lnTo>
                      <a:pt x="17095" y="3678"/>
                    </a:lnTo>
                    <a:lnTo>
                      <a:pt x="17134" y="3626"/>
                    </a:lnTo>
                    <a:lnTo>
                      <a:pt x="17172" y="3522"/>
                    </a:lnTo>
                    <a:lnTo>
                      <a:pt x="17249" y="3471"/>
                    </a:lnTo>
                    <a:lnTo>
                      <a:pt x="17249" y="3419"/>
                    </a:lnTo>
                    <a:lnTo>
                      <a:pt x="17365" y="3367"/>
                    </a:lnTo>
                    <a:lnTo>
                      <a:pt x="17403" y="3263"/>
                    </a:lnTo>
                    <a:lnTo>
                      <a:pt x="17442" y="3160"/>
                    </a:lnTo>
                    <a:lnTo>
                      <a:pt x="17519" y="3056"/>
                    </a:lnTo>
                    <a:lnTo>
                      <a:pt x="17596" y="3004"/>
                    </a:lnTo>
                    <a:lnTo>
                      <a:pt x="17634" y="2901"/>
                    </a:lnTo>
                    <a:lnTo>
                      <a:pt x="17673" y="2849"/>
                    </a:lnTo>
                    <a:lnTo>
                      <a:pt x="17711" y="2797"/>
                    </a:lnTo>
                    <a:lnTo>
                      <a:pt x="17634" y="2797"/>
                    </a:lnTo>
                    <a:lnTo>
                      <a:pt x="17596" y="2797"/>
                    </a:lnTo>
                    <a:lnTo>
                      <a:pt x="17557" y="2797"/>
                    </a:lnTo>
                    <a:lnTo>
                      <a:pt x="17673" y="2745"/>
                    </a:lnTo>
                    <a:lnTo>
                      <a:pt x="17788" y="2745"/>
                    </a:lnTo>
                    <a:lnTo>
                      <a:pt x="17827" y="2694"/>
                    </a:lnTo>
                    <a:lnTo>
                      <a:pt x="17865" y="2642"/>
                    </a:lnTo>
                    <a:lnTo>
                      <a:pt x="17904" y="2590"/>
                    </a:lnTo>
                    <a:lnTo>
                      <a:pt x="17942" y="2538"/>
                    </a:lnTo>
                    <a:lnTo>
                      <a:pt x="17981" y="2435"/>
                    </a:lnTo>
                    <a:lnTo>
                      <a:pt x="17981" y="2331"/>
                    </a:lnTo>
                    <a:lnTo>
                      <a:pt x="17981" y="2279"/>
                    </a:lnTo>
                    <a:lnTo>
                      <a:pt x="17981" y="2176"/>
                    </a:lnTo>
                    <a:lnTo>
                      <a:pt x="17981" y="2124"/>
                    </a:lnTo>
                    <a:lnTo>
                      <a:pt x="17981" y="2072"/>
                    </a:lnTo>
                    <a:lnTo>
                      <a:pt x="17942" y="2020"/>
                    </a:lnTo>
                    <a:lnTo>
                      <a:pt x="17904" y="1968"/>
                    </a:lnTo>
                    <a:lnTo>
                      <a:pt x="17865" y="1917"/>
                    </a:lnTo>
                    <a:lnTo>
                      <a:pt x="17865" y="1865"/>
                    </a:lnTo>
                    <a:lnTo>
                      <a:pt x="17827" y="1865"/>
                    </a:lnTo>
                    <a:lnTo>
                      <a:pt x="17673" y="1865"/>
                    </a:lnTo>
                    <a:lnTo>
                      <a:pt x="17480" y="1865"/>
                    </a:lnTo>
                    <a:lnTo>
                      <a:pt x="17326" y="1917"/>
                    </a:lnTo>
                    <a:lnTo>
                      <a:pt x="17249" y="1917"/>
                    </a:lnTo>
                    <a:lnTo>
                      <a:pt x="17172" y="1968"/>
                    </a:lnTo>
                    <a:lnTo>
                      <a:pt x="17134" y="2020"/>
                    </a:lnTo>
                    <a:lnTo>
                      <a:pt x="17172" y="2072"/>
                    </a:lnTo>
                    <a:lnTo>
                      <a:pt x="17172" y="2124"/>
                    </a:lnTo>
                    <a:lnTo>
                      <a:pt x="17172" y="2176"/>
                    </a:lnTo>
                    <a:lnTo>
                      <a:pt x="17211" y="2227"/>
                    </a:lnTo>
                    <a:lnTo>
                      <a:pt x="17172" y="2279"/>
                    </a:lnTo>
                    <a:lnTo>
                      <a:pt x="16980" y="2279"/>
                    </a:lnTo>
                    <a:lnTo>
                      <a:pt x="16826" y="2331"/>
                    </a:lnTo>
                    <a:lnTo>
                      <a:pt x="16595" y="2435"/>
                    </a:lnTo>
                    <a:lnTo>
                      <a:pt x="16325" y="2486"/>
                    </a:lnTo>
                    <a:lnTo>
                      <a:pt x="16133" y="2590"/>
                    </a:lnTo>
                    <a:lnTo>
                      <a:pt x="16017" y="2590"/>
                    </a:lnTo>
                    <a:lnTo>
                      <a:pt x="15979" y="2590"/>
                    </a:lnTo>
                    <a:lnTo>
                      <a:pt x="15940" y="2538"/>
                    </a:lnTo>
                    <a:lnTo>
                      <a:pt x="15979" y="2486"/>
                    </a:lnTo>
                    <a:lnTo>
                      <a:pt x="16133" y="2435"/>
                    </a:lnTo>
                    <a:lnTo>
                      <a:pt x="16287" y="2383"/>
                    </a:lnTo>
                    <a:lnTo>
                      <a:pt x="16402" y="2331"/>
                    </a:lnTo>
                    <a:lnTo>
                      <a:pt x="16595" y="2227"/>
                    </a:lnTo>
                    <a:lnTo>
                      <a:pt x="16672" y="2176"/>
                    </a:lnTo>
                    <a:lnTo>
                      <a:pt x="16672" y="2020"/>
                    </a:lnTo>
                    <a:lnTo>
                      <a:pt x="16518" y="1968"/>
                    </a:lnTo>
                    <a:lnTo>
                      <a:pt x="16325" y="1968"/>
                    </a:lnTo>
                    <a:lnTo>
                      <a:pt x="16171" y="1917"/>
                    </a:lnTo>
                    <a:lnTo>
                      <a:pt x="15979" y="1968"/>
                    </a:lnTo>
                    <a:lnTo>
                      <a:pt x="15825" y="1917"/>
                    </a:lnTo>
                    <a:lnTo>
                      <a:pt x="15594" y="1917"/>
                    </a:lnTo>
                    <a:lnTo>
                      <a:pt x="15517" y="1968"/>
                    </a:lnTo>
                    <a:lnTo>
                      <a:pt x="15324" y="1968"/>
                    </a:lnTo>
                    <a:lnTo>
                      <a:pt x="15247" y="1968"/>
                    </a:lnTo>
                    <a:lnTo>
                      <a:pt x="15132" y="2020"/>
                    </a:lnTo>
                    <a:lnTo>
                      <a:pt x="15055" y="2020"/>
                    </a:lnTo>
                    <a:lnTo>
                      <a:pt x="14978" y="2072"/>
                    </a:lnTo>
                    <a:lnTo>
                      <a:pt x="14978" y="2020"/>
                    </a:lnTo>
                    <a:lnTo>
                      <a:pt x="14901" y="2020"/>
                    </a:lnTo>
                    <a:lnTo>
                      <a:pt x="14785" y="2072"/>
                    </a:lnTo>
                    <a:lnTo>
                      <a:pt x="14631" y="2072"/>
                    </a:lnTo>
                    <a:lnTo>
                      <a:pt x="14477" y="2124"/>
                    </a:lnTo>
                    <a:lnTo>
                      <a:pt x="14323" y="2176"/>
                    </a:lnTo>
                    <a:lnTo>
                      <a:pt x="14169" y="2227"/>
                    </a:lnTo>
                    <a:lnTo>
                      <a:pt x="14053" y="2279"/>
                    </a:lnTo>
                    <a:lnTo>
                      <a:pt x="13976" y="2331"/>
                    </a:lnTo>
                    <a:lnTo>
                      <a:pt x="13861" y="2331"/>
                    </a:lnTo>
                    <a:lnTo>
                      <a:pt x="13861" y="2279"/>
                    </a:lnTo>
                    <a:lnTo>
                      <a:pt x="13822" y="2176"/>
                    </a:lnTo>
                    <a:lnTo>
                      <a:pt x="13861" y="2124"/>
                    </a:lnTo>
                    <a:lnTo>
                      <a:pt x="14015" y="2072"/>
                    </a:lnTo>
                    <a:lnTo>
                      <a:pt x="14092" y="2020"/>
                    </a:lnTo>
                    <a:lnTo>
                      <a:pt x="14246" y="2020"/>
                    </a:lnTo>
                    <a:lnTo>
                      <a:pt x="14323" y="1968"/>
                    </a:lnTo>
                    <a:lnTo>
                      <a:pt x="14400" y="1968"/>
                    </a:lnTo>
                    <a:lnTo>
                      <a:pt x="14554" y="1917"/>
                    </a:lnTo>
                    <a:lnTo>
                      <a:pt x="14670" y="1917"/>
                    </a:lnTo>
                    <a:lnTo>
                      <a:pt x="14824" y="1865"/>
                    </a:lnTo>
                    <a:lnTo>
                      <a:pt x="14785" y="1813"/>
                    </a:lnTo>
                    <a:lnTo>
                      <a:pt x="14747" y="1813"/>
                    </a:lnTo>
                    <a:lnTo>
                      <a:pt x="14631" y="1761"/>
                    </a:lnTo>
                    <a:lnTo>
                      <a:pt x="14516" y="1761"/>
                    </a:lnTo>
                    <a:lnTo>
                      <a:pt x="14361" y="1761"/>
                    </a:lnTo>
                    <a:lnTo>
                      <a:pt x="14284" y="1709"/>
                    </a:lnTo>
                    <a:lnTo>
                      <a:pt x="14477" y="1709"/>
                    </a:lnTo>
                    <a:lnTo>
                      <a:pt x="14593" y="1709"/>
                    </a:lnTo>
                    <a:lnTo>
                      <a:pt x="14670" y="1761"/>
                    </a:lnTo>
                    <a:lnTo>
                      <a:pt x="14747" y="1761"/>
                    </a:lnTo>
                    <a:lnTo>
                      <a:pt x="14824" y="1761"/>
                    </a:lnTo>
                    <a:lnTo>
                      <a:pt x="14901" y="1813"/>
                    </a:lnTo>
                    <a:lnTo>
                      <a:pt x="15055" y="1813"/>
                    </a:lnTo>
                    <a:lnTo>
                      <a:pt x="15247" y="1761"/>
                    </a:lnTo>
                    <a:lnTo>
                      <a:pt x="15440" y="1761"/>
                    </a:lnTo>
                    <a:lnTo>
                      <a:pt x="15594" y="1709"/>
                    </a:lnTo>
                    <a:lnTo>
                      <a:pt x="15748" y="1761"/>
                    </a:lnTo>
                    <a:lnTo>
                      <a:pt x="15902" y="1761"/>
                    </a:lnTo>
                    <a:lnTo>
                      <a:pt x="16017" y="1761"/>
                    </a:lnTo>
                    <a:lnTo>
                      <a:pt x="16094" y="1761"/>
                    </a:lnTo>
                    <a:lnTo>
                      <a:pt x="16210" y="1761"/>
                    </a:lnTo>
                    <a:lnTo>
                      <a:pt x="16325" y="1761"/>
                    </a:lnTo>
                    <a:lnTo>
                      <a:pt x="16441" y="1761"/>
                    </a:lnTo>
                    <a:lnTo>
                      <a:pt x="16518" y="1761"/>
                    </a:lnTo>
                    <a:lnTo>
                      <a:pt x="16595" y="1761"/>
                    </a:lnTo>
                    <a:lnTo>
                      <a:pt x="16633" y="1761"/>
                    </a:lnTo>
                    <a:lnTo>
                      <a:pt x="16672" y="1761"/>
                    </a:lnTo>
                    <a:lnTo>
                      <a:pt x="16749" y="1761"/>
                    </a:lnTo>
                    <a:lnTo>
                      <a:pt x="16941" y="1709"/>
                    </a:lnTo>
                    <a:lnTo>
                      <a:pt x="17018" y="1658"/>
                    </a:lnTo>
                    <a:lnTo>
                      <a:pt x="17211" y="1606"/>
                    </a:lnTo>
                    <a:lnTo>
                      <a:pt x="17288" y="1606"/>
                    </a:lnTo>
                    <a:lnTo>
                      <a:pt x="17403" y="1606"/>
                    </a:lnTo>
                    <a:lnTo>
                      <a:pt x="17519" y="1606"/>
                    </a:lnTo>
                    <a:lnTo>
                      <a:pt x="17634" y="1554"/>
                    </a:lnTo>
                    <a:lnTo>
                      <a:pt x="17750" y="1554"/>
                    </a:lnTo>
                    <a:lnTo>
                      <a:pt x="17827" y="1450"/>
                    </a:lnTo>
                    <a:lnTo>
                      <a:pt x="17788" y="1399"/>
                    </a:lnTo>
                    <a:lnTo>
                      <a:pt x="17904" y="1399"/>
                    </a:lnTo>
                    <a:lnTo>
                      <a:pt x="17981" y="1347"/>
                    </a:lnTo>
                    <a:lnTo>
                      <a:pt x="18058" y="1295"/>
                    </a:lnTo>
                    <a:lnTo>
                      <a:pt x="18135" y="1295"/>
                    </a:lnTo>
                    <a:lnTo>
                      <a:pt x="18173" y="1243"/>
                    </a:lnTo>
                    <a:lnTo>
                      <a:pt x="18096" y="1191"/>
                    </a:lnTo>
                    <a:lnTo>
                      <a:pt x="18019" y="1140"/>
                    </a:lnTo>
                    <a:lnTo>
                      <a:pt x="17904" y="1088"/>
                    </a:lnTo>
                    <a:lnTo>
                      <a:pt x="17827" y="1036"/>
                    </a:lnTo>
                    <a:lnTo>
                      <a:pt x="17750" y="1036"/>
                    </a:lnTo>
                    <a:lnTo>
                      <a:pt x="17711" y="984"/>
                    </a:lnTo>
                    <a:lnTo>
                      <a:pt x="17673" y="1036"/>
                    </a:lnTo>
                    <a:lnTo>
                      <a:pt x="17634" y="1036"/>
                    </a:lnTo>
                    <a:lnTo>
                      <a:pt x="17557" y="1036"/>
                    </a:lnTo>
                    <a:lnTo>
                      <a:pt x="17519" y="1036"/>
                    </a:lnTo>
                    <a:lnTo>
                      <a:pt x="17442" y="984"/>
                    </a:lnTo>
                    <a:lnTo>
                      <a:pt x="17403" y="932"/>
                    </a:lnTo>
                    <a:lnTo>
                      <a:pt x="17326" y="984"/>
                    </a:lnTo>
                    <a:lnTo>
                      <a:pt x="17249" y="984"/>
                    </a:lnTo>
                    <a:lnTo>
                      <a:pt x="17172" y="1036"/>
                    </a:lnTo>
                    <a:lnTo>
                      <a:pt x="17172" y="984"/>
                    </a:lnTo>
                    <a:lnTo>
                      <a:pt x="17134" y="932"/>
                    </a:lnTo>
                    <a:lnTo>
                      <a:pt x="17172" y="881"/>
                    </a:lnTo>
                    <a:lnTo>
                      <a:pt x="17057" y="932"/>
                    </a:lnTo>
                    <a:lnTo>
                      <a:pt x="16941" y="881"/>
                    </a:lnTo>
                    <a:lnTo>
                      <a:pt x="16787" y="984"/>
                    </a:lnTo>
                    <a:lnTo>
                      <a:pt x="16672" y="984"/>
                    </a:lnTo>
                    <a:lnTo>
                      <a:pt x="16633" y="1036"/>
                    </a:lnTo>
                    <a:lnTo>
                      <a:pt x="16479" y="1036"/>
                    </a:lnTo>
                    <a:lnTo>
                      <a:pt x="16364" y="1088"/>
                    </a:lnTo>
                    <a:lnTo>
                      <a:pt x="16287" y="1036"/>
                    </a:lnTo>
                    <a:lnTo>
                      <a:pt x="16402" y="1036"/>
                    </a:lnTo>
                    <a:lnTo>
                      <a:pt x="16556" y="984"/>
                    </a:lnTo>
                    <a:lnTo>
                      <a:pt x="16633" y="984"/>
                    </a:lnTo>
                    <a:lnTo>
                      <a:pt x="16672" y="932"/>
                    </a:lnTo>
                    <a:lnTo>
                      <a:pt x="16556" y="932"/>
                    </a:lnTo>
                    <a:lnTo>
                      <a:pt x="16672" y="881"/>
                    </a:lnTo>
                    <a:lnTo>
                      <a:pt x="16749" y="881"/>
                    </a:lnTo>
                    <a:lnTo>
                      <a:pt x="16787" y="829"/>
                    </a:lnTo>
                    <a:lnTo>
                      <a:pt x="16826" y="829"/>
                    </a:lnTo>
                    <a:lnTo>
                      <a:pt x="16864" y="777"/>
                    </a:lnTo>
                    <a:lnTo>
                      <a:pt x="16826" y="725"/>
                    </a:lnTo>
                    <a:lnTo>
                      <a:pt x="16787" y="725"/>
                    </a:lnTo>
                    <a:lnTo>
                      <a:pt x="16749" y="673"/>
                    </a:lnTo>
                    <a:lnTo>
                      <a:pt x="16826" y="622"/>
                    </a:lnTo>
                    <a:lnTo>
                      <a:pt x="16749" y="622"/>
                    </a:lnTo>
                    <a:lnTo>
                      <a:pt x="16672" y="570"/>
                    </a:lnTo>
                    <a:lnTo>
                      <a:pt x="16518" y="570"/>
                    </a:lnTo>
                    <a:lnTo>
                      <a:pt x="16364" y="622"/>
                    </a:lnTo>
                    <a:lnTo>
                      <a:pt x="16210" y="622"/>
                    </a:lnTo>
                    <a:lnTo>
                      <a:pt x="16133" y="673"/>
                    </a:lnTo>
                    <a:lnTo>
                      <a:pt x="16017" y="673"/>
                    </a:lnTo>
                    <a:lnTo>
                      <a:pt x="15902" y="673"/>
                    </a:lnTo>
                    <a:lnTo>
                      <a:pt x="15748" y="673"/>
                    </a:lnTo>
                    <a:lnTo>
                      <a:pt x="15555" y="673"/>
                    </a:lnTo>
                    <a:lnTo>
                      <a:pt x="15517" y="725"/>
                    </a:lnTo>
                    <a:lnTo>
                      <a:pt x="15440" y="725"/>
                    </a:lnTo>
                    <a:lnTo>
                      <a:pt x="15440" y="673"/>
                    </a:lnTo>
                    <a:lnTo>
                      <a:pt x="15324" y="622"/>
                    </a:lnTo>
                    <a:lnTo>
                      <a:pt x="15209" y="622"/>
                    </a:lnTo>
                    <a:lnTo>
                      <a:pt x="15016" y="622"/>
                    </a:lnTo>
                    <a:lnTo>
                      <a:pt x="14901" y="622"/>
                    </a:lnTo>
                    <a:lnTo>
                      <a:pt x="14747" y="622"/>
                    </a:lnTo>
                    <a:lnTo>
                      <a:pt x="14631" y="673"/>
                    </a:lnTo>
                    <a:lnTo>
                      <a:pt x="14516" y="673"/>
                    </a:lnTo>
                    <a:lnTo>
                      <a:pt x="14400" y="725"/>
                    </a:lnTo>
                    <a:lnTo>
                      <a:pt x="14284" y="777"/>
                    </a:lnTo>
                    <a:lnTo>
                      <a:pt x="14246" y="881"/>
                    </a:lnTo>
                    <a:lnTo>
                      <a:pt x="14169" y="829"/>
                    </a:lnTo>
                    <a:lnTo>
                      <a:pt x="14169" y="777"/>
                    </a:lnTo>
                    <a:lnTo>
                      <a:pt x="14053" y="777"/>
                    </a:lnTo>
                    <a:lnTo>
                      <a:pt x="13938" y="829"/>
                    </a:lnTo>
                    <a:lnTo>
                      <a:pt x="13822" y="829"/>
                    </a:lnTo>
                    <a:lnTo>
                      <a:pt x="13707" y="829"/>
                    </a:lnTo>
                    <a:lnTo>
                      <a:pt x="13630" y="829"/>
                    </a:lnTo>
                    <a:lnTo>
                      <a:pt x="13553" y="829"/>
                    </a:lnTo>
                    <a:lnTo>
                      <a:pt x="13514" y="881"/>
                    </a:lnTo>
                    <a:lnTo>
                      <a:pt x="13514" y="932"/>
                    </a:lnTo>
                    <a:lnTo>
                      <a:pt x="13514" y="984"/>
                    </a:lnTo>
                    <a:lnTo>
                      <a:pt x="13437" y="984"/>
                    </a:lnTo>
                    <a:lnTo>
                      <a:pt x="13437" y="932"/>
                    </a:lnTo>
                    <a:lnTo>
                      <a:pt x="13437" y="881"/>
                    </a:lnTo>
                    <a:lnTo>
                      <a:pt x="13360" y="881"/>
                    </a:lnTo>
                    <a:lnTo>
                      <a:pt x="13245" y="881"/>
                    </a:lnTo>
                    <a:lnTo>
                      <a:pt x="13129" y="881"/>
                    </a:lnTo>
                    <a:lnTo>
                      <a:pt x="13014" y="932"/>
                    </a:lnTo>
                    <a:lnTo>
                      <a:pt x="13014" y="984"/>
                    </a:lnTo>
                    <a:lnTo>
                      <a:pt x="12975" y="984"/>
                    </a:lnTo>
                    <a:lnTo>
                      <a:pt x="12975" y="932"/>
                    </a:lnTo>
                    <a:lnTo>
                      <a:pt x="12975" y="881"/>
                    </a:lnTo>
                    <a:lnTo>
                      <a:pt x="12898" y="881"/>
                    </a:lnTo>
                    <a:lnTo>
                      <a:pt x="12937" y="881"/>
                    </a:lnTo>
                    <a:lnTo>
                      <a:pt x="13091" y="829"/>
                    </a:lnTo>
                    <a:lnTo>
                      <a:pt x="13206" y="829"/>
                    </a:lnTo>
                    <a:lnTo>
                      <a:pt x="13399" y="829"/>
                    </a:lnTo>
                    <a:lnTo>
                      <a:pt x="13514" y="777"/>
                    </a:lnTo>
                    <a:lnTo>
                      <a:pt x="13553" y="777"/>
                    </a:lnTo>
                    <a:lnTo>
                      <a:pt x="13668" y="777"/>
                    </a:lnTo>
                    <a:lnTo>
                      <a:pt x="13822" y="725"/>
                    </a:lnTo>
                    <a:lnTo>
                      <a:pt x="13938" y="725"/>
                    </a:lnTo>
                    <a:lnTo>
                      <a:pt x="13899" y="673"/>
                    </a:lnTo>
                    <a:lnTo>
                      <a:pt x="13784" y="622"/>
                    </a:lnTo>
                    <a:lnTo>
                      <a:pt x="13707" y="622"/>
                    </a:lnTo>
                    <a:lnTo>
                      <a:pt x="13591" y="570"/>
                    </a:lnTo>
                    <a:lnTo>
                      <a:pt x="13630" y="570"/>
                    </a:lnTo>
                    <a:lnTo>
                      <a:pt x="13707" y="570"/>
                    </a:lnTo>
                    <a:lnTo>
                      <a:pt x="13822" y="622"/>
                    </a:lnTo>
                    <a:lnTo>
                      <a:pt x="13861" y="622"/>
                    </a:lnTo>
                    <a:lnTo>
                      <a:pt x="13899" y="622"/>
                    </a:lnTo>
                    <a:lnTo>
                      <a:pt x="13976" y="673"/>
                    </a:lnTo>
                    <a:lnTo>
                      <a:pt x="14130" y="673"/>
                    </a:lnTo>
                    <a:lnTo>
                      <a:pt x="14284" y="673"/>
                    </a:lnTo>
                    <a:lnTo>
                      <a:pt x="14400" y="622"/>
                    </a:lnTo>
                    <a:lnTo>
                      <a:pt x="14516" y="622"/>
                    </a:lnTo>
                    <a:lnTo>
                      <a:pt x="14631" y="570"/>
                    </a:lnTo>
                    <a:lnTo>
                      <a:pt x="14747" y="570"/>
                    </a:lnTo>
                    <a:lnTo>
                      <a:pt x="14862" y="570"/>
                    </a:lnTo>
                    <a:lnTo>
                      <a:pt x="15093" y="518"/>
                    </a:lnTo>
                    <a:lnTo>
                      <a:pt x="15286" y="570"/>
                    </a:lnTo>
                    <a:lnTo>
                      <a:pt x="15440" y="570"/>
                    </a:lnTo>
                    <a:lnTo>
                      <a:pt x="15594" y="570"/>
                    </a:lnTo>
                    <a:lnTo>
                      <a:pt x="15671" y="570"/>
                    </a:lnTo>
                    <a:lnTo>
                      <a:pt x="15902" y="570"/>
                    </a:lnTo>
                    <a:lnTo>
                      <a:pt x="16056" y="570"/>
                    </a:lnTo>
                    <a:lnTo>
                      <a:pt x="16171" y="518"/>
                    </a:lnTo>
                    <a:lnTo>
                      <a:pt x="16325" y="518"/>
                    </a:lnTo>
                    <a:lnTo>
                      <a:pt x="16402" y="414"/>
                    </a:lnTo>
                    <a:lnTo>
                      <a:pt x="16441" y="363"/>
                    </a:lnTo>
                    <a:lnTo>
                      <a:pt x="16402" y="311"/>
                    </a:lnTo>
                    <a:lnTo>
                      <a:pt x="16287" y="311"/>
                    </a:lnTo>
                    <a:lnTo>
                      <a:pt x="16133" y="259"/>
                    </a:lnTo>
                    <a:lnTo>
                      <a:pt x="15863" y="207"/>
                    </a:lnTo>
                    <a:lnTo>
                      <a:pt x="15671" y="155"/>
                    </a:lnTo>
                    <a:lnTo>
                      <a:pt x="15517" y="207"/>
                    </a:lnTo>
                    <a:lnTo>
                      <a:pt x="15440" y="207"/>
                    </a:lnTo>
                    <a:lnTo>
                      <a:pt x="15401" y="207"/>
                    </a:lnTo>
                    <a:lnTo>
                      <a:pt x="15478" y="207"/>
                    </a:lnTo>
                    <a:lnTo>
                      <a:pt x="15555" y="259"/>
                    </a:lnTo>
                    <a:lnTo>
                      <a:pt x="15440" y="259"/>
                    </a:lnTo>
                    <a:lnTo>
                      <a:pt x="15401" y="259"/>
                    </a:lnTo>
                    <a:lnTo>
                      <a:pt x="15286" y="259"/>
                    </a:lnTo>
                    <a:lnTo>
                      <a:pt x="15247" y="207"/>
                    </a:lnTo>
                    <a:lnTo>
                      <a:pt x="15209" y="155"/>
                    </a:lnTo>
                    <a:lnTo>
                      <a:pt x="15286" y="155"/>
                    </a:lnTo>
                    <a:lnTo>
                      <a:pt x="15363" y="155"/>
                    </a:lnTo>
                    <a:lnTo>
                      <a:pt x="15324" y="155"/>
                    </a:lnTo>
                    <a:lnTo>
                      <a:pt x="15247" y="155"/>
                    </a:lnTo>
                    <a:lnTo>
                      <a:pt x="15132" y="155"/>
                    </a:lnTo>
                    <a:lnTo>
                      <a:pt x="15170" y="155"/>
                    </a:lnTo>
                    <a:lnTo>
                      <a:pt x="15093" y="155"/>
                    </a:lnTo>
                    <a:lnTo>
                      <a:pt x="15055" y="104"/>
                    </a:lnTo>
                    <a:lnTo>
                      <a:pt x="15016" y="104"/>
                    </a:lnTo>
                    <a:lnTo>
                      <a:pt x="14901" y="52"/>
                    </a:lnTo>
                    <a:lnTo>
                      <a:pt x="14785" y="52"/>
                    </a:lnTo>
                    <a:lnTo>
                      <a:pt x="14670" y="52"/>
                    </a:lnTo>
                    <a:lnTo>
                      <a:pt x="14516" y="52"/>
                    </a:lnTo>
                    <a:lnTo>
                      <a:pt x="14361" y="52"/>
                    </a:lnTo>
                    <a:lnTo>
                      <a:pt x="14284" y="52"/>
                    </a:lnTo>
                    <a:lnTo>
                      <a:pt x="14246" y="52"/>
                    </a:lnTo>
                    <a:lnTo>
                      <a:pt x="14207" y="0"/>
                    </a:lnTo>
                    <a:lnTo>
                      <a:pt x="14130" y="52"/>
                    </a:lnTo>
                    <a:lnTo>
                      <a:pt x="14015" y="52"/>
                    </a:lnTo>
                    <a:lnTo>
                      <a:pt x="13976" y="52"/>
                    </a:lnTo>
                    <a:lnTo>
                      <a:pt x="13938" y="0"/>
                    </a:lnTo>
                    <a:lnTo>
                      <a:pt x="13861" y="0"/>
                    </a:lnTo>
                    <a:lnTo>
                      <a:pt x="13784" y="0"/>
                    </a:lnTo>
                    <a:lnTo>
                      <a:pt x="13668" y="0"/>
                    </a:lnTo>
                    <a:lnTo>
                      <a:pt x="13591" y="0"/>
                    </a:lnTo>
                    <a:lnTo>
                      <a:pt x="13514" y="52"/>
                    </a:lnTo>
                    <a:lnTo>
                      <a:pt x="13399" y="52"/>
                    </a:lnTo>
                    <a:lnTo>
                      <a:pt x="13437" y="104"/>
                    </a:lnTo>
                    <a:lnTo>
                      <a:pt x="13476" y="155"/>
                    </a:lnTo>
                    <a:lnTo>
                      <a:pt x="13437" y="207"/>
                    </a:lnTo>
                    <a:lnTo>
                      <a:pt x="13360" y="104"/>
                    </a:lnTo>
                    <a:lnTo>
                      <a:pt x="13322" y="52"/>
                    </a:lnTo>
                    <a:lnTo>
                      <a:pt x="13245" y="52"/>
                    </a:lnTo>
                    <a:lnTo>
                      <a:pt x="13245" y="104"/>
                    </a:lnTo>
                    <a:lnTo>
                      <a:pt x="13206" y="0"/>
                    </a:lnTo>
                    <a:lnTo>
                      <a:pt x="13091" y="52"/>
                    </a:lnTo>
                    <a:lnTo>
                      <a:pt x="13052" y="52"/>
                    </a:lnTo>
                    <a:lnTo>
                      <a:pt x="12975" y="104"/>
                    </a:lnTo>
                    <a:lnTo>
                      <a:pt x="12937" y="52"/>
                    </a:lnTo>
                    <a:lnTo>
                      <a:pt x="12860" y="52"/>
                    </a:lnTo>
                    <a:lnTo>
                      <a:pt x="12783" y="104"/>
                    </a:lnTo>
                    <a:lnTo>
                      <a:pt x="12744" y="52"/>
                    </a:lnTo>
                    <a:lnTo>
                      <a:pt x="12629" y="52"/>
                    </a:lnTo>
                    <a:lnTo>
                      <a:pt x="12475" y="104"/>
                    </a:lnTo>
                    <a:lnTo>
                      <a:pt x="12436" y="104"/>
                    </a:lnTo>
                    <a:lnTo>
                      <a:pt x="12436" y="155"/>
                    </a:lnTo>
                    <a:lnTo>
                      <a:pt x="12513" y="207"/>
                    </a:lnTo>
                    <a:lnTo>
                      <a:pt x="12552" y="207"/>
                    </a:lnTo>
                    <a:lnTo>
                      <a:pt x="12513" y="207"/>
                    </a:lnTo>
                    <a:lnTo>
                      <a:pt x="12513" y="259"/>
                    </a:lnTo>
                    <a:lnTo>
                      <a:pt x="12590" y="311"/>
                    </a:lnTo>
                    <a:lnTo>
                      <a:pt x="12629" y="311"/>
                    </a:lnTo>
                    <a:lnTo>
                      <a:pt x="12590" y="311"/>
                    </a:lnTo>
                    <a:lnTo>
                      <a:pt x="12513" y="311"/>
                    </a:lnTo>
                    <a:lnTo>
                      <a:pt x="12436" y="259"/>
                    </a:lnTo>
                    <a:lnTo>
                      <a:pt x="12359" y="207"/>
                    </a:lnTo>
                    <a:lnTo>
                      <a:pt x="12282" y="207"/>
                    </a:lnTo>
                    <a:lnTo>
                      <a:pt x="12205" y="155"/>
                    </a:lnTo>
                    <a:lnTo>
                      <a:pt x="12167" y="155"/>
                    </a:lnTo>
                    <a:lnTo>
                      <a:pt x="12128" y="155"/>
                    </a:lnTo>
                    <a:lnTo>
                      <a:pt x="12051" y="155"/>
                    </a:lnTo>
                    <a:lnTo>
                      <a:pt x="12051" y="207"/>
                    </a:lnTo>
                    <a:lnTo>
                      <a:pt x="12013" y="207"/>
                    </a:lnTo>
                    <a:lnTo>
                      <a:pt x="12090" y="311"/>
                    </a:lnTo>
                    <a:lnTo>
                      <a:pt x="12051" y="311"/>
                    </a:lnTo>
                    <a:lnTo>
                      <a:pt x="11974" y="259"/>
                    </a:lnTo>
                    <a:lnTo>
                      <a:pt x="11936" y="259"/>
                    </a:lnTo>
                    <a:lnTo>
                      <a:pt x="11820" y="207"/>
                    </a:lnTo>
                    <a:lnTo>
                      <a:pt x="11743" y="207"/>
                    </a:lnTo>
                    <a:lnTo>
                      <a:pt x="11743" y="259"/>
                    </a:lnTo>
                    <a:lnTo>
                      <a:pt x="11782" y="259"/>
                    </a:lnTo>
                    <a:lnTo>
                      <a:pt x="11705" y="311"/>
                    </a:lnTo>
                    <a:lnTo>
                      <a:pt x="11743" y="363"/>
                    </a:lnTo>
                    <a:lnTo>
                      <a:pt x="11743" y="414"/>
                    </a:lnTo>
                    <a:lnTo>
                      <a:pt x="11743" y="466"/>
                    </a:lnTo>
                    <a:lnTo>
                      <a:pt x="11782" y="518"/>
                    </a:lnTo>
                    <a:lnTo>
                      <a:pt x="11859" y="518"/>
                    </a:lnTo>
                    <a:lnTo>
                      <a:pt x="11974" y="518"/>
                    </a:lnTo>
                    <a:lnTo>
                      <a:pt x="12051" y="518"/>
                    </a:lnTo>
                    <a:lnTo>
                      <a:pt x="12128" y="570"/>
                    </a:lnTo>
                    <a:lnTo>
                      <a:pt x="12167" y="570"/>
                    </a:lnTo>
                    <a:lnTo>
                      <a:pt x="12244" y="570"/>
                    </a:lnTo>
                    <a:lnTo>
                      <a:pt x="12359" y="570"/>
                    </a:lnTo>
                    <a:lnTo>
                      <a:pt x="12321" y="622"/>
                    </a:lnTo>
                    <a:lnTo>
                      <a:pt x="12167" y="622"/>
                    </a:lnTo>
                    <a:lnTo>
                      <a:pt x="12051" y="622"/>
                    </a:lnTo>
                    <a:lnTo>
                      <a:pt x="11897" y="673"/>
                    </a:lnTo>
                    <a:lnTo>
                      <a:pt x="11782" y="673"/>
                    </a:lnTo>
                    <a:lnTo>
                      <a:pt x="11782" y="725"/>
                    </a:lnTo>
                    <a:lnTo>
                      <a:pt x="11936" y="725"/>
                    </a:lnTo>
                    <a:lnTo>
                      <a:pt x="12051" y="725"/>
                    </a:lnTo>
                    <a:lnTo>
                      <a:pt x="12167" y="725"/>
                    </a:lnTo>
                    <a:lnTo>
                      <a:pt x="12244" y="725"/>
                    </a:lnTo>
                    <a:lnTo>
                      <a:pt x="12244" y="777"/>
                    </a:lnTo>
                    <a:lnTo>
                      <a:pt x="12128" y="725"/>
                    </a:lnTo>
                    <a:lnTo>
                      <a:pt x="12013" y="777"/>
                    </a:lnTo>
                    <a:lnTo>
                      <a:pt x="11820" y="777"/>
                    </a:lnTo>
                    <a:lnTo>
                      <a:pt x="11705" y="777"/>
                    </a:lnTo>
                    <a:lnTo>
                      <a:pt x="11666" y="777"/>
                    </a:lnTo>
                    <a:lnTo>
                      <a:pt x="11666" y="829"/>
                    </a:lnTo>
                    <a:lnTo>
                      <a:pt x="11705" y="881"/>
                    </a:lnTo>
                    <a:lnTo>
                      <a:pt x="11743" y="932"/>
                    </a:lnTo>
                    <a:lnTo>
                      <a:pt x="11782" y="984"/>
                    </a:lnTo>
                    <a:lnTo>
                      <a:pt x="11859" y="984"/>
                    </a:lnTo>
                    <a:lnTo>
                      <a:pt x="11859" y="1036"/>
                    </a:lnTo>
                    <a:lnTo>
                      <a:pt x="11782" y="1036"/>
                    </a:lnTo>
                    <a:lnTo>
                      <a:pt x="11705" y="932"/>
                    </a:lnTo>
                    <a:lnTo>
                      <a:pt x="11628" y="881"/>
                    </a:lnTo>
                    <a:lnTo>
                      <a:pt x="11589" y="829"/>
                    </a:lnTo>
                    <a:lnTo>
                      <a:pt x="11435" y="829"/>
                    </a:lnTo>
                    <a:lnTo>
                      <a:pt x="11358" y="829"/>
                    </a:lnTo>
                    <a:lnTo>
                      <a:pt x="11281" y="829"/>
                    </a:lnTo>
                    <a:lnTo>
                      <a:pt x="11166" y="829"/>
                    </a:lnTo>
                    <a:lnTo>
                      <a:pt x="11089" y="725"/>
                    </a:lnTo>
                    <a:lnTo>
                      <a:pt x="11012" y="725"/>
                    </a:lnTo>
                    <a:lnTo>
                      <a:pt x="10935" y="673"/>
                    </a:lnTo>
                    <a:lnTo>
                      <a:pt x="10858" y="622"/>
                    </a:lnTo>
                    <a:lnTo>
                      <a:pt x="10742" y="622"/>
                    </a:lnTo>
                    <a:lnTo>
                      <a:pt x="10665" y="622"/>
                    </a:lnTo>
                    <a:lnTo>
                      <a:pt x="10665" y="570"/>
                    </a:lnTo>
                    <a:lnTo>
                      <a:pt x="10742" y="570"/>
                    </a:lnTo>
                    <a:lnTo>
                      <a:pt x="10704" y="518"/>
                    </a:lnTo>
                    <a:lnTo>
                      <a:pt x="10665" y="518"/>
                    </a:lnTo>
                    <a:lnTo>
                      <a:pt x="10550" y="466"/>
                    </a:lnTo>
                    <a:lnTo>
                      <a:pt x="10473" y="466"/>
                    </a:lnTo>
                    <a:lnTo>
                      <a:pt x="10396" y="414"/>
                    </a:lnTo>
                    <a:lnTo>
                      <a:pt x="10242" y="414"/>
                    </a:lnTo>
                    <a:lnTo>
                      <a:pt x="10242" y="466"/>
                    </a:lnTo>
                    <a:lnTo>
                      <a:pt x="10280" y="466"/>
                    </a:lnTo>
                    <a:lnTo>
                      <a:pt x="10203" y="518"/>
                    </a:lnTo>
                    <a:lnTo>
                      <a:pt x="10088" y="518"/>
                    </a:lnTo>
                    <a:lnTo>
                      <a:pt x="9972" y="518"/>
                    </a:lnTo>
                    <a:lnTo>
                      <a:pt x="10049" y="570"/>
                    </a:lnTo>
                    <a:lnTo>
                      <a:pt x="10165" y="570"/>
                    </a:lnTo>
                    <a:lnTo>
                      <a:pt x="10280" y="622"/>
                    </a:lnTo>
                    <a:lnTo>
                      <a:pt x="10357" y="673"/>
                    </a:lnTo>
                    <a:lnTo>
                      <a:pt x="10242" y="622"/>
                    </a:lnTo>
                    <a:lnTo>
                      <a:pt x="10126" y="622"/>
                    </a:lnTo>
                    <a:lnTo>
                      <a:pt x="10165" y="622"/>
                    </a:lnTo>
                    <a:lnTo>
                      <a:pt x="10126" y="673"/>
                    </a:lnTo>
                    <a:lnTo>
                      <a:pt x="10049" y="622"/>
                    </a:lnTo>
                    <a:lnTo>
                      <a:pt x="9857" y="570"/>
                    </a:lnTo>
                    <a:lnTo>
                      <a:pt x="9741" y="570"/>
                    </a:lnTo>
                    <a:lnTo>
                      <a:pt x="9703" y="570"/>
                    </a:lnTo>
                    <a:lnTo>
                      <a:pt x="9741" y="622"/>
                    </a:lnTo>
                    <a:lnTo>
                      <a:pt x="9741" y="673"/>
                    </a:lnTo>
                    <a:lnTo>
                      <a:pt x="9703" y="622"/>
                    </a:lnTo>
                    <a:lnTo>
                      <a:pt x="9626" y="622"/>
                    </a:lnTo>
                    <a:lnTo>
                      <a:pt x="9626" y="570"/>
                    </a:lnTo>
                    <a:lnTo>
                      <a:pt x="9587" y="570"/>
                    </a:lnTo>
                    <a:lnTo>
                      <a:pt x="9510" y="622"/>
                    </a:lnTo>
                    <a:lnTo>
                      <a:pt x="9472" y="570"/>
                    </a:lnTo>
                    <a:lnTo>
                      <a:pt x="9433" y="622"/>
                    </a:lnTo>
                    <a:lnTo>
                      <a:pt x="9472" y="673"/>
                    </a:lnTo>
                    <a:lnTo>
                      <a:pt x="9510" y="673"/>
                    </a:lnTo>
                    <a:lnTo>
                      <a:pt x="9549" y="673"/>
                    </a:lnTo>
                    <a:lnTo>
                      <a:pt x="9549" y="725"/>
                    </a:lnTo>
                    <a:lnTo>
                      <a:pt x="9626" y="725"/>
                    </a:lnTo>
                    <a:lnTo>
                      <a:pt x="9703" y="777"/>
                    </a:lnTo>
                    <a:lnTo>
                      <a:pt x="9780" y="777"/>
                    </a:lnTo>
                    <a:lnTo>
                      <a:pt x="9857" y="829"/>
                    </a:lnTo>
                    <a:lnTo>
                      <a:pt x="9934" y="829"/>
                    </a:lnTo>
                    <a:lnTo>
                      <a:pt x="10011" y="829"/>
                    </a:lnTo>
                    <a:lnTo>
                      <a:pt x="10088" y="829"/>
                    </a:lnTo>
                    <a:lnTo>
                      <a:pt x="10165" y="829"/>
                    </a:lnTo>
                    <a:lnTo>
                      <a:pt x="10203" y="829"/>
                    </a:lnTo>
                    <a:lnTo>
                      <a:pt x="10126" y="881"/>
                    </a:lnTo>
                    <a:lnTo>
                      <a:pt x="9972" y="881"/>
                    </a:lnTo>
                    <a:lnTo>
                      <a:pt x="9780" y="829"/>
                    </a:lnTo>
                    <a:lnTo>
                      <a:pt x="9703" y="829"/>
                    </a:lnTo>
                    <a:lnTo>
                      <a:pt x="9664" y="881"/>
                    </a:lnTo>
                    <a:lnTo>
                      <a:pt x="9703" y="881"/>
                    </a:lnTo>
                    <a:lnTo>
                      <a:pt x="9818" y="932"/>
                    </a:lnTo>
                    <a:lnTo>
                      <a:pt x="9934" y="932"/>
                    </a:lnTo>
                    <a:lnTo>
                      <a:pt x="10088" y="932"/>
                    </a:lnTo>
                    <a:lnTo>
                      <a:pt x="10165" y="932"/>
                    </a:lnTo>
                    <a:lnTo>
                      <a:pt x="10280" y="932"/>
                    </a:lnTo>
                    <a:lnTo>
                      <a:pt x="10396" y="932"/>
                    </a:lnTo>
                    <a:lnTo>
                      <a:pt x="10550" y="932"/>
                    </a:lnTo>
                    <a:lnTo>
                      <a:pt x="10665" y="932"/>
                    </a:lnTo>
                    <a:lnTo>
                      <a:pt x="10742" y="984"/>
                    </a:lnTo>
                    <a:lnTo>
                      <a:pt x="10819" y="984"/>
                    </a:lnTo>
                    <a:lnTo>
                      <a:pt x="10935" y="984"/>
                    </a:lnTo>
                    <a:lnTo>
                      <a:pt x="10973" y="1036"/>
                    </a:lnTo>
                    <a:lnTo>
                      <a:pt x="11050" y="1036"/>
                    </a:lnTo>
                    <a:lnTo>
                      <a:pt x="11127" y="1088"/>
                    </a:lnTo>
                    <a:lnTo>
                      <a:pt x="11204" y="1088"/>
                    </a:lnTo>
                    <a:lnTo>
                      <a:pt x="11281" y="1140"/>
                    </a:lnTo>
                    <a:lnTo>
                      <a:pt x="11358" y="1140"/>
                    </a:lnTo>
                    <a:lnTo>
                      <a:pt x="11397" y="1140"/>
                    </a:lnTo>
                    <a:lnTo>
                      <a:pt x="11397" y="1191"/>
                    </a:lnTo>
                    <a:lnTo>
                      <a:pt x="11397" y="1243"/>
                    </a:lnTo>
                    <a:lnTo>
                      <a:pt x="11358" y="1295"/>
                    </a:lnTo>
                    <a:lnTo>
                      <a:pt x="11397" y="1347"/>
                    </a:lnTo>
                    <a:lnTo>
                      <a:pt x="11435" y="1347"/>
                    </a:lnTo>
                    <a:lnTo>
                      <a:pt x="11397" y="1399"/>
                    </a:lnTo>
                    <a:lnTo>
                      <a:pt x="11397" y="1450"/>
                    </a:lnTo>
                    <a:lnTo>
                      <a:pt x="11358" y="1399"/>
                    </a:lnTo>
                    <a:lnTo>
                      <a:pt x="11320" y="1347"/>
                    </a:lnTo>
                    <a:lnTo>
                      <a:pt x="11243" y="1295"/>
                    </a:lnTo>
                    <a:lnTo>
                      <a:pt x="11166" y="1295"/>
                    </a:lnTo>
                    <a:lnTo>
                      <a:pt x="11089" y="1243"/>
                    </a:lnTo>
                    <a:lnTo>
                      <a:pt x="11050" y="1191"/>
                    </a:lnTo>
                    <a:lnTo>
                      <a:pt x="10935" y="1140"/>
                    </a:lnTo>
                    <a:lnTo>
                      <a:pt x="10858" y="1088"/>
                    </a:lnTo>
                    <a:lnTo>
                      <a:pt x="10742" y="1036"/>
                    </a:lnTo>
                    <a:lnTo>
                      <a:pt x="10704" y="1088"/>
                    </a:lnTo>
                    <a:lnTo>
                      <a:pt x="10742" y="1140"/>
                    </a:lnTo>
                    <a:lnTo>
                      <a:pt x="10742" y="1191"/>
                    </a:lnTo>
                    <a:lnTo>
                      <a:pt x="10781" y="1243"/>
                    </a:lnTo>
                    <a:lnTo>
                      <a:pt x="10781" y="1295"/>
                    </a:lnTo>
                    <a:lnTo>
                      <a:pt x="10781" y="1347"/>
                    </a:lnTo>
                    <a:lnTo>
                      <a:pt x="10742" y="1399"/>
                    </a:lnTo>
                    <a:lnTo>
                      <a:pt x="10704" y="1295"/>
                    </a:lnTo>
                    <a:lnTo>
                      <a:pt x="10704" y="1191"/>
                    </a:lnTo>
                    <a:lnTo>
                      <a:pt x="10704" y="1140"/>
                    </a:lnTo>
                    <a:lnTo>
                      <a:pt x="10627" y="1088"/>
                    </a:lnTo>
                    <a:lnTo>
                      <a:pt x="10511" y="1036"/>
                    </a:lnTo>
                    <a:lnTo>
                      <a:pt x="10357" y="1036"/>
                    </a:lnTo>
                    <a:lnTo>
                      <a:pt x="10203" y="1036"/>
                    </a:lnTo>
                    <a:lnTo>
                      <a:pt x="10011" y="1036"/>
                    </a:lnTo>
                    <a:lnTo>
                      <a:pt x="9895" y="1036"/>
                    </a:lnTo>
                    <a:lnTo>
                      <a:pt x="9780" y="1036"/>
                    </a:lnTo>
                    <a:lnTo>
                      <a:pt x="9664" y="984"/>
                    </a:lnTo>
                    <a:lnTo>
                      <a:pt x="9549" y="1036"/>
                    </a:lnTo>
                    <a:lnTo>
                      <a:pt x="9433" y="1036"/>
                    </a:lnTo>
                    <a:lnTo>
                      <a:pt x="9433" y="1088"/>
                    </a:lnTo>
                    <a:lnTo>
                      <a:pt x="9510" y="1140"/>
                    </a:lnTo>
                    <a:lnTo>
                      <a:pt x="9626" y="1191"/>
                    </a:lnTo>
                    <a:lnTo>
                      <a:pt x="9664" y="1243"/>
                    </a:lnTo>
                    <a:lnTo>
                      <a:pt x="9741" y="1243"/>
                    </a:lnTo>
                    <a:lnTo>
                      <a:pt x="9780" y="1295"/>
                    </a:lnTo>
                    <a:lnTo>
                      <a:pt x="9818" y="1347"/>
                    </a:lnTo>
                    <a:lnTo>
                      <a:pt x="9857" y="1347"/>
                    </a:lnTo>
                    <a:lnTo>
                      <a:pt x="9972" y="1399"/>
                    </a:lnTo>
                    <a:lnTo>
                      <a:pt x="10049" y="1450"/>
                    </a:lnTo>
                    <a:lnTo>
                      <a:pt x="10088" y="1450"/>
                    </a:lnTo>
                    <a:lnTo>
                      <a:pt x="10049" y="1554"/>
                    </a:lnTo>
                    <a:lnTo>
                      <a:pt x="10126" y="1554"/>
                    </a:lnTo>
                    <a:lnTo>
                      <a:pt x="10203" y="1606"/>
                    </a:lnTo>
                    <a:lnTo>
                      <a:pt x="10357" y="1606"/>
                    </a:lnTo>
                    <a:lnTo>
                      <a:pt x="10396" y="1606"/>
                    </a:lnTo>
                    <a:lnTo>
                      <a:pt x="10511" y="1658"/>
                    </a:lnTo>
                    <a:lnTo>
                      <a:pt x="10550" y="1658"/>
                    </a:lnTo>
                    <a:lnTo>
                      <a:pt x="10473" y="1658"/>
                    </a:lnTo>
                    <a:lnTo>
                      <a:pt x="10434" y="1709"/>
                    </a:lnTo>
                    <a:lnTo>
                      <a:pt x="10357" y="1658"/>
                    </a:lnTo>
                    <a:lnTo>
                      <a:pt x="10203" y="1606"/>
                    </a:lnTo>
                    <a:lnTo>
                      <a:pt x="10049" y="1554"/>
                    </a:lnTo>
                    <a:lnTo>
                      <a:pt x="9895" y="1554"/>
                    </a:lnTo>
                    <a:lnTo>
                      <a:pt x="9818" y="1606"/>
                    </a:lnTo>
                    <a:lnTo>
                      <a:pt x="9780" y="1658"/>
                    </a:lnTo>
                    <a:lnTo>
                      <a:pt x="9741" y="1709"/>
                    </a:lnTo>
                    <a:lnTo>
                      <a:pt x="9703" y="1709"/>
                    </a:lnTo>
                    <a:lnTo>
                      <a:pt x="9741" y="1761"/>
                    </a:lnTo>
                    <a:lnTo>
                      <a:pt x="9818" y="1813"/>
                    </a:lnTo>
                    <a:lnTo>
                      <a:pt x="9857" y="1813"/>
                    </a:lnTo>
                    <a:lnTo>
                      <a:pt x="9895" y="1813"/>
                    </a:lnTo>
                    <a:lnTo>
                      <a:pt x="9972" y="1813"/>
                    </a:lnTo>
                    <a:lnTo>
                      <a:pt x="10088" y="1865"/>
                    </a:lnTo>
                    <a:lnTo>
                      <a:pt x="10126" y="1865"/>
                    </a:lnTo>
                    <a:lnTo>
                      <a:pt x="10049" y="1865"/>
                    </a:lnTo>
                    <a:lnTo>
                      <a:pt x="9972" y="1813"/>
                    </a:lnTo>
                    <a:lnTo>
                      <a:pt x="9818" y="1865"/>
                    </a:lnTo>
                    <a:lnTo>
                      <a:pt x="9780" y="1865"/>
                    </a:lnTo>
                    <a:lnTo>
                      <a:pt x="9741" y="1865"/>
                    </a:lnTo>
                    <a:lnTo>
                      <a:pt x="9703" y="1917"/>
                    </a:lnTo>
                    <a:lnTo>
                      <a:pt x="9703" y="1968"/>
                    </a:lnTo>
                    <a:lnTo>
                      <a:pt x="9741" y="1968"/>
                    </a:lnTo>
                    <a:lnTo>
                      <a:pt x="9780" y="2020"/>
                    </a:lnTo>
                    <a:lnTo>
                      <a:pt x="9857" y="2072"/>
                    </a:lnTo>
                    <a:lnTo>
                      <a:pt x="9934" y="2072"/>
                    </a:lnTo>
                    <a:lnTo>
                      <a:pt x="9934" y="2124"/>
                    </a:lnTo>
                    <a:lnTo>
                      <a:pt x="9934" y="2176"/>
                    </a:lnTo>
                    <a:lnTo>
                      <a:pt x="9895" y="2176"/>
                    </a:lnTo>
                    <a:lnTo>
                      <a:pt x="9818" y="2176"/>
                    </a:lnTo>
                    <a:lnTo>
                      <a:pt x="9818" y="2227"/>
                    </a:lnTo>
                    <a:lnTo>
                      <a:pt x="9703" y="2176"/>
                    </a:lnTo>
                    <a:lnTo>
                      <a:pt x="9587" y="2124"/>
                    </a:lnTo>
                    <a:lnTo>
                      <a:pt x="9472" y="2072"/>
                    </a:lnTo>
                    <a:lnTo>
                      <a:pt x="9395" y="2020"/>
                    </a:lnTo>
                    <a:lnTo>
                      <a:pt x="9356" y="1968"/>
                    </a:lnTo>
                    <a:lnTo>
                      <a:pt x="9318" y="1917"/>
                    </a:lnTo>
                    <a:lnTo>
                      <a:pt x="9241" y="1865"/>
                    </a:lnTo>
                    <a:lnTo>
                      <a:pt x="9125" y="1813"/>
                    </a:lnTo>
                    <a:lnTo>
                      <a:pt x="8971" y="1761"/>
                    </a:lnTo>
                    <a:lnTo>
                      <a:pt x="8817" y="1761"/>
                    </a:lnTo>
                    <a:lnTo>
                      <a:pt x="8740" y="1709"/>
                    </a:lnTo>
                    <a:lnTo>
                      <a:pt x="8702" y="1658"/>
                    </a:lnTo>
                    <a:lnTo>
                      <a:pt x="8586" y="1606"/>
                    </a:lnTo>
                    <a:lnTo>
                      <a:pt x="8432" y="1554"/>
                    </a:lnTo>
                    <a:lnTo>
                      <a:pt x="8317" y="1502"/>
                    </a:lnTo>
                    <a:lnTo>
                      <a:pt x="8278" y="1450"/>
                    </a:lnTo>
                    <a:lnTo>
                      <a:pt x="8201" y="1347"/>
                    </a:lnTo>
                    <a:lnTo>
                      <a:pt x="8124" y="1347"/>
                    </a:lnTo>
                    <a:lnTo>
                      <a:pt x="8086" y="1347"/>
                    </a:lnTo>
                    <a:lnTo>
                      <a:pt x="7970" y="1347"/>
                    </a:lnTo>
                    <a:lnTo>
                      <a:pt x="7893" y="1347"/>
                    </a:lnTo>
                    <a:lnTo>
                      <a:pt x="7778" y="1295"/>
                    </a:lnTo>
                    <a:lnTo>
                      <a:pt x="7662" y="1347"/>
                    </a:lnTo>
                    <a:lnTo>
                      <a:pt x="7585" y="1347"/>
                    </a:lnTo>
                    <a:lnTo>
                      <a:pt x="7547" y="1347"/>
                    </a:lnTo>
                    <a:lnTo>
                      <a:pt x="7508" y="1347"/>
                    </a:lnTo>
                    <a:lnTo>
                      <a:pt x="7547" y="1399"/>
                    </a:lnTo>
                    <a:lnTo>
                      <a:pt x="7585" y="1450"/>
                    </a:lnTo>
                    <a:lnTo>
                      <a:pt x="7624" y="1502"/>
                    </a:lnTo>
                    <a:lnTo>
                      <a:pt x="7624" y="1554"/>
                    </a:lnTo>
                    <a:lnTo>
                      <a:pt x="7624" y="1606"/>
                    </a:lnTo>
                    <a:lnTo>
                      <a:pt x="7662" y="1658"/>
                    </a:lnTo>
                    <a:lnTo>
                      <a:pt x="7701" y="1709"/>
                    </a:lnTo>
                    <a:lnTo>
                      <a:pt x="7739" y="1761"/>
                    </a:lnTo>
                    <a:lnTo>
                      <a:pt x="7816" y="1813"/>
                    </a:lnTo>
                    <a:lnTo>
                      <a:pt x="7855" y="1865"/>
                    </a:lnTo>
                    <a:lnTo>
                      <a:pt x="7932" y="1917"/>
                    </a:lnTo>
                    <a:lnTo>
                      <a:pt x="8086" y="1968"/>
                    </a:lnTo>
                    <a:lnTo>
                      <a:pt x="8086" y="2020"/>
                    </a:lnTo>
                    <a:lnTo>
                      <a:pt x="8009" y="2072"/>
                    </a:lnTo>
                    <a:lnTo>
                      <a:pt x="7932" y="2072"/>
                    </a:lnTo>
                    <a:lnTo>
                      <a:pt x="7855" y="2020"/>
                    </a:lnTo>
                    <a:lnTo>
                      <a:pt x="7701" y="2020"/>
                    </a:lnTo>
                    <a:lnTo>
                      <a:pt x="7585" y="2020"/>
                    </a:lnTo>
                    <a:lnTo>
                      <a:pt x="7662" y="2072"/>
                    </a:lnTo>
                    <a:lnTo>
                      <a:pt x="7701" y="2072"/>
                    </a:lnTo>
                    <a:lnTo>
                      <a:pt x="7778" y="2176"/>
                    </a:lnTo>
                    <a:lnTo>
                      <a:pt x="7855" y="2176"/>
                    </a:lnTo>
                    <a:lnTo>
                      <a:pt x="7932" y="2227"/>
                    </a:lnTo>
                    <a:lnTo>
                      <a:pt x="7970" y="2279"/>
                    </a:lnTo>
                    <a:lnTo>
                      <a:pt x="7855" y="2279"/>
                    </a:lnTo>
                    <a:lnTo>
                      <a:pt x="7778" y="2227"/>
                    </a:lnTo>
                    <a:lnTo>
                      <a:pt x="7701" y="2176"/>
                    </a:lnTo>
                    <a:lnTo>
                      <a:pt x="7624" y="2124"/>
                    </a:lnTo>
                    <a:lnTo>
                      <a:pt x="7508" y="2072"/>
                    </a:lnTo>
                    <a:lnTo>
                      <a:pt x="7431" y="2020"/>
                    </a:lnTo>
                    <a:lnTo>
                      <a:pt x="7316" y="2020"/>
                    </a:lnTo>
                    <a:lnTo>
                      <a:pt x="7239" y="2020"/>
                    </a:lnTo>
                    <a:lnTo>
                      <a:pt x="7161" y="2020"/>
                    </a:lnTo>
                    <a:lnTo>
                      <a:pt x="7084" y="1968"/>
                    </a:lnTo>
                    <a:lnTo>
                      <a:pt x="7007" y="1968"/>
                    </a:lnTo>
                    <a:lnTo>
                      <a:pt x="6930" y="1917"/>
                    </a:lnTo>
                    <a:lnTo>
                      <a:pt x="6930" y="1968"/>
                    </a:lnTo>
                    <a:lnTo>
                      <a:pt x="6930" y="2072"/>
                    </a:lnTo>
                    <a:lnTo>
                      <a:pt x="6930" y="2124"/>
                    </a:lnTo>
                    <a:lnTo>
                      <a:pt x="6853" y="2227"/>
                    </a:lnTo>
                    <a:lnTo>
                      <a:pt x="6776" y="2279"/>
                    </a:lnTo>
                    <a:lnTo>
                      <a:pt x="6776" y="2331"/>
                    </a:lnTo>
                    <a:lnTo>
                      <a:pt x="6776" y="2435"/>
                    </a:lnTo>
                    <a:lnTo>
                      <a:pt x="6738" y="2486"/>
                    </a:lnTo>
                    <a:lnTo>
                      <a:pt x="6661" y="2435"/>
                    </a:lnTo>
                    <a:lnTo>
                      <a:pt x="6661" y="2383"/>
                    </a:lnTo>
                    <a:lnTo>
                      <a:pt x="6661" y="2331"/>
                    </a:lnTo>
                    <a:lnTo>
                      <a:pt x="6661" y="2279"/>
                    </a:lnTo>
                    <a:lnTo>
                      <a:pt x="6699" y="2227"/>
                    </a:lnTo>
                    <a:lnTo>
                      <a:pt x="6738" y="2124"/>
                    </a:lnTo>
                    <a:lnTo>
                      <a:pt x="6738" y="2072"/>
                    </a:lnTo>
                    <a:lnTo>
                      <a:pt x="6738" y="2020"/>
                    </a:lnTo>
                    <a:lnTo>
                      <a:pt x="6699" y="1968"/>
                    </a:lnTo>
                    <a:lnTo>
                      <a:pt x="6661" y="1865"/>
                    </a:lnTo>
                    <a:lnTo>
                      <a:pt x="6622" y="1761"/>
                    </a:lnTo>
                    <a:lnTo>
                      <a:pt x="6584" y="1709"/>
                    </a:lnTo>
                    <a:lnTo>
                      <a:pt x="6545" y="1658"/>
                    </a:lnTo>
                    <a:lnTo>
                      <a:pt x="6507" y="1658"/>
                    </a:lnTo>
                    <a:lnTo>
                      <a:pt x="6468" y="1606"/>
                    </a:lnTo>
                    <a:lnTo>
                      <a:pt x="6391" y="1554"/>
                    </a:lnTo>
                    <a:lnTo>
                      <a:pt x="6314" y="1502"/>
                    </a:lnTo>
                    <a:lnTo>
                      <a:pt x="6237" y="1502"/>
                    </a:lnTo>
                    <a:lnTo>
                      <a:pt x="6122" y="1554"/>
                    </a:lnTo>
                    <a:lnTo>
                      <a:pt x="6045" y="1554"/>
                    </a:lnTo>
                    <a:lnTo>
                      <a:pt x="5968" y="1606"/>
                    </a:lnTo>
                    <a:lnTo>
                      <a:pt x="5968" y="1658"/>
                    </a:lnTo>
                    <a:lnTo>
                      <a:pt x="6045" y="1606"/>
                    </a:lnTo>
                    <a:lnTo>
                      <a:pt x="6083" y="1658"/>
                    </a:lnTo>
                    <a:lnTo>
                      <a:pt x="5968" y="1658"/>
                    </a:lnTo>
                    <a:lnTo>
                      <a:pt x="5891" y="1658"/>
                    </a:lnTo>
                    <a:lnTo>
                      <a:pt x="5852" y="1606"/>
                    </a:lnTo>
                    <a:lnTo>
                      <a:pt x="5737" y="1658"/>
                    </a:lnTo>
                    <a:lnTo>
                      <a:pt x="5737" y="1709"/>
                    </a:lnTo>
                    <a:lnTo>
                      <a:pt x="5660" y="1709"/>
                    </a:lnTo>
                    <a:lnTo>
                      <a:pt x="5621" y="1709"/>
                    </a:lnTo>
                    <a:lnTo>
                      <a:pt x="5506" y="1709"/>
                    </a:lnTo>
                    <a:lnTo>
                      <a:pt x="5429" y="1761"/>
                    </a:lnTo>
                    <a:lnTo>
                      <a:pt x="5275" y="1761"/>
                    </a:lnTo>
                    <a:lnTo>
                      <a:pt x="5198" y="1761"/>
                    </a:lnTo>
                    <a:lnTo>
                      <a:pt x="5082" y="1813"/>
                    </a:lnTo>
                    <a:lnTo>
                      <a:pt x="4967" y="1813"/>
                    </a:lnTo>
                    <a:lnTo>
                      <a:pt x="4928" y="1813"/>
                    </a:lnTo>
                    <a:lnTo>
                      <a:pt x="4813" y="1865"/>
                    </a:lnTo>
                    <a:lnTo>
                      <a:pt x="4736" y="1865"/>
                    </a:lnTo>
                    <a:lnTo>
                      <a:pt x="4659" y="1917"/>
                    </a:lnTo>
                    <a:lnTo>
                      <a:pt x="4620" y="1968"/>
                    </a:lnTo>
                    <a:lnTo>
                      <a:pt x="4697" y="1968"/>
                    </a:lnTo>
                    <a:lnTo>
                      <a:pt x="4736" y="2020"/>
                    </a:lnTo>
                    <a:lnTo>
                      <a:pt x="4813" y="2020"/>
                    </a:lnTo>
                    <a:lnTo>
                      <a:pt x="4890" y="2072"/>
                    </a:lnTo>
                    <a:lnTo>
                      <a:pt x="4967" y="2124"/>
                    </a:lnTo>
                    <a:lnTo>
                      <a:pt x="5005" y="2176"/>
                    </a:lnTo>
                    <a:lnTo>
                      <a:pt x="5044" y="2227"/>
                    </a:lnTo>
                    <a:lnTo>
                      <a:pt x="5082" y="2331"/>
                    </a:lnTo>
                    <a:lnTo>
                      <a:pt x="5159" y="2331"/>
                    </a:lnTo>
                    <a:lnTo>
                      <a:pt x="5198" y="2383"/>
                    </a:lnTo>
                    <a:lnTo>
                      <a:pt x="5236" y="2383"/>
                    </a:lnTo>
                    <a:lnTo>
                      <a:pt x="5313" y="2435"/>
                    </a:lnTo>
                    <a:lnTo>
                      <a:pt x="5429" y="2435"/>
                    </a:lnTo>
                    <a:lnTo>
                      <a:pt x="5429" y="2538"/>
                    </a:lnTo>
                    <a:lnTo>
                      <a:pt x="5467" y="2590"/>
                    </a:lnTo>
                    <a:lnTo>
                      <a:pt x="5429" y="2642"/>
                    </a:lnTo>
                    <a:lnTo>
                      <a:pt x="5390" y="2590"/>
                    </a:lnTo>
                    <a:lnTo>
                      <a:pt x="5390" y="2538"/>
                    </a:lnTo>
                    <a:lnTo>
                      <a:pt x="5352" y="2538"/>
                    </a:lnTo>
                    <a:lnTo>
                      <a:pt x="5313" y="2486"/>
                    </a:lnTo>
                    <a:lnTo>
                      <a:pt x="5236" y="2435"/>
                    </a:lnTo>
                    <a:lnTo>
                      <a:pt x="5159" y="2435"/>
                    </a:lnTo>
                    <a:lnTo>
                      <a:pt x="5082" y="2435"/>
                    </a:lnTo>
                    <a:lnTo>
                      <a:pt x="5005" y="2383"/>
                    </a:lnTo>
                    <a:lnTo>
                      <a:pt x="4928" y="2331"/>
                    </a:lnTo>
                    <a:lnTo>
                      <a:pt x="4851" y="2279"/>
                    </a:lnTo>
                    <a:lnTo>
                      <a:pt x="4851" y="2227"/>
                    </a:lnTo>
                    <a:lnTo>
                      <a:pt x="4813" y="2227"/>
                    </a:lnTo>
                    <a:lnTo>
                      <a:pt x="4813" y="2176"/>
                    </a:lnTo>
                    <a:lnTo>
                      <a:pt x="4736" y="2124"/>
                    </a:lnTo>
                    <a:lnTo>
                      <a:pt x="4659" y="2072"/>
                    </a:lnTo>
                    <a:lnTo>
                      <a:pt x="4543" y="2072"/>
                    </a:lnTo>
                    <a:lnTo>
                      <a:pt x="4466" y="2072"/>
                    </a:lnTo>
                    <a:lnTo>
                      <a:pt x="4389" y="2020"/>
                    </a:lnTo>
                    <a:lnTo>
                      <a:pt x="4351" y="2020"/>
                    </a:lnTo>
                    <a:lnTo>
                      <a:pt x="4312" y="2020"/>
                    </a:lnTo>
                    <a:lnTo>
                      <a:pt x="4235" y="2020"/>
                    </a:lnTo>
                    <a:lnTo>
                      <a:pt x="4158" y="2072"/>
                    </a:lnTo>
                    <a:lnTo>
                      <a:pt x="4081" y="2072"/>
                    </a:lnTo>
                    <a:lnTo>
                      <a:pt x="4004" y="2124"/>
                    </a:lnTo>
                    <a:lnTo>
                      <a:pt x="3927" y="2176"/>
                    </a:lnTo>
                    <a:lnTo>
                      <a:pt x="3927" y="2227"/>
                    </a:lnTo>
                    <a:lnTo>
                      <a:pt x="3927" y="2279"/>
                    </a:lnTo>
                    <a:lnTo>
                      <a:pt x="3927" y="2331"/>
                    </a:lnTo>
                    <a:lnTo>
                      <a:pt x="3966" y="2331"/>
                    </a:lnTo>
                    <a:lnTo>
                      <a:pt x="4004" y="2383"/>
                    </a:lnTo>
                    <a:lnTo>
                      <a:pt x="4043" y="2383"/>
                    </a:lnTo>
                    <a:lnTo>
                      <a:pt x="4043" y="2435"/>
                    </a:lnTo>
                    <a:lnTo>
                      <a:pt x="4120" y="2486"/>
                    </a:lnTo>
                    <a:lnTo>
                      <a:pt x="4120" y="2538"/>
                    </a:lnTo>
                    <a:lnTo>
                      <a:pt x="4043" y="2590"/>
                    </a:lnTo>
                    <a:lnTo>
                      <a:pt x="3966" y="2642"/>
                    </a:lnTo>
                    <a:lnTo>
                      <a:pt x="4004" y="2694"/>
                    </a:lnTo>
                    <a:lnTo>
                      <a:pt x="4004" y="2745"/>
                    </a:lnTo>
                    <a:lnTo>
                      <a:pt x="4043" y="2797"/>
                    </a:lnTo>
                    <a:lnTo>
                      <a:pt x="4043" y="2849"/>
                    </a:lnTo>
                    <a:lnTo>
                      <a:pt x="4043" y="2901"/>
                    </a:lnTo>
                    <a:lnTo>
                      <a:pt x="3966" y="2953"/>
                    </a:lnTo>
                    <a:lnTo>
                      <a:pt x="3927" y="2953"/>
                    </a:lnTo>
                    <a:lnTo>
                      <a:pt x="3850" y="3004"/>
                    </a:lnTo>
                    <a:lnTo>
                      <a:pt x="3773" y="2953"/>
                    </a:lnTo>
                    <a:lnTo>
                      <a:pt x="3735" y="2953"/>
                    </a:lnTo>
                    <a:lnTo>
                      <a:pt x="3696" y="2901"/>
                    </a:lnTo>
                    <a:lnTo>
                      <a:pt x="3619" y="2849"/>
                    </a:lnTo>
                    <a:lnTo>
                      <a:pt x="3504" y="2849"/>
                    </a:lnTo>
                    <a:lnTo>
                      <a:pt x="3427" y="2849"/>
                    </a:lnTo>
                    <a:lnTo>
                      <a:pt x="3350" y="2849"/>
                    </a:lnTo>
                    <a:lnTo>
                      <a:pt x="3234" y="2901"/>
                    </a:lnTo>
                    <a:lnTo>
                      <a:pt x="3196" y="2901"/>
                    </a:lnTo>
                    <a:lnTo>
                      <a:pt x="3157" y="2901"/>
                    </a:lnTo>
                    <a:lnTo>
                      <a:pt x="3119" y="2901"/>
                    </a:lnTo>
                    <a:lnTo>
                      <a:pt x="3080" y="2953"/>
                    </a:lnTo>
                    <a:lnTo>
                      <a:pt x="3080" y="3004"/>
                    </a:lnTo>
                    <a:lnTo>
                      <a:pt x="3042" y="3004"/>
                    </a:lnTo>
                    <a:lnTo>
                      <a:pt x="3003" y="3056"/>
                    </a:lnTo>
                    <a:lnTo>
                      <a:pt x="2888" y="3056"/>
                    </a:lnTo>
                    <a:lnTo>
                      <a:pt x="2849" y="3108"/>
                    </a:lnTo>
                    <a:lnTo>
                      <a:pt x="2888" y="3160"/>
                    </a:lnTo>
                    <a:lnTo>
                      <a:pt x="2849" y="3212"/>
                    </a:lnTo>
                    <a:lnTo>
                      <a:pt x="2772" y="3212"/>
                    </a:lnTo>
                    <a:lnTo>
                      <a:pt x="2772" y="3263"/>
                    </a:lnTo>
                    <a:lnTo>
                      <a:pt x="2695" y="3315"/>
                    </a:lnTo>
                    <a:lnTo>
                      <a:pt x="2657" y="3367"/>
                    </a:lnTo>
                    <a:lnTo>
                      <a:pt x="2580" y="3367"/>
                    </a:lnTo>
                    <a:lnTo>
                      <a:pt x="2580" y="3419"/>
                    </a:lnTo>
                    <a:lnTo>
                      <a:pt x="2618" y="3471"/>
                    </a:lnTo>
                    <a:lnTo>
                      <a:pt x="2657" y="3471"/>
                    </a:lnTo>
                    <a:lnTo>
                      <a:pt x="2657" y="3522"/>
                    </a:lnTo>
                    <a:lnTo>
                      <a:pt x="2580" y="3471"/>
                    </a:lnTo>
                    <a:lnTo>
                      <a:pt x="2541" y="3471"/>
                    </a:lnTo>
                    <a:lnTo>
                      <a:pt x="2464" y="3471"/>
                    </a:lnTo>
                    <a:lnTo>
                      <a:pt x="2387" y="3522"/>
                    </a:lnTo>
                    <a:lnTo>
                      <a:pt x="2349" y="3522"/>
                    </a:lnTo>
                    <a:lnTo>
                      <a:pt x="2272" y="3574"/>
                    </a:lnTo>
                    <a:lnTo>
                      <a:pt x="2233" y="3574"/>
                    </a:lnTo>
                    <a:lnTo>
                      <a:pt x="2195" y="3574"/>
                    </a:lnTo>
                    <a:lnTo>
                      <a:pt x="2195" y="3626"/>
                    </a:lnTo>
                    <a:lnTo>
                      <a:pt x="2233" y="3626"/>
                    </a:lnTo>
                    <a:lnTo>
                      <a:pt x="2195" y="3678"/>
                    </a:lnTo>
                    <a:lnTo>
                      <a:pt x="2118" y="3729"/>
                    </a:lnTo>
                    <a:lnTo>
                      <a:pt x="2079" y="3729"/>
                    </a:lnTo>
                    <a:lnTo>
                      <a:pt x="2002" y="3781"/>
                    </a:lnTo>
                    <a:lnTo>
                      <a:pt x="1964" y="3781"/>
                    </a:lnTo>
                    <a:lnTo>
                      <a:pt x="1887" y="3833"/>
                    </a:lnTo>
                    <a:lnTo>
                      <a:pt x="1848" y="3833"/>
                    </a:lnTo>
                    <a:lnTo>
                      <a:pt x="1887" y="3885"/>
                    </a:lnTo>
                    <a:lnTo>
                      <a:pt x="1887" y="3937"/>
                    </a:lnTo>
                    <a:lnTo>
                      <a:pt x="1887" y="3988"/>
                    </a:lnTo>
                    <a:lnTo>
                      <a:pt x="1925" y="4040"/>
                    </a:lnTo>
                    <a:lnTo>
                      <a:pt x="2002" y="4040"/>
                    </a:lnTo>
                    <a:lnTo>
                      <a:pt x="2041" y="4092"/>
                    </a:lnTo>
                    <a:lnTo>
                      <a:pt x="2041" y="4144"/>
                    </a:lnTo>
                    <a:lnTo>
                      <a:pt x="2079" y="4144"/>
                    </a:lnTo>
                    <a:lnTo>
                      <a:pt x="2195" y="4144"/>
                    </a:lnTo>
                    <a:lnTo>
                      <a:pt x="2272" y="4092"/>
                    </a:lnTo>
                    <a:lnTo>
                      <a:pt x="2310" y="4092"/>
                    </a:lnTo>
                    <a:lnTo>
                      <a:pt x="2387" y="4144"/>
                    </a:lnTo>
                    <a:lnTo>
                      <a:pt x="2426" y="4196"/>
                    </a:lnTo>
                    <a:lnTo>
                      <a:pt x="2464" y="4247"/>
                    </a:lnTo>
                    <a:lnTo>
                      <a:pt x="2580" y="4196"/>
                    </a:lnTo>
                    <a:lnTo>
                      <a:pt x="2657" y="4144"/>
                    </a:lnTo>
                    <a:lnTo>
                      <a:pt x="2695" y="4092"/>
                    </a:lnTo>
                    <a:lnTo>
                      <a:pt x="2734" y="4092"/>
                    </a:lnTo>
                    <a:lnTo>
                      <a:pt x="2772" y="4144"/>
                    </a:lnTo>
                    <a:lnTo>
                      <a:pt x="2849" y="4144"/>
                    </a:lnTo>
                    <a:lnTo>
                      <a:pt x="2965" y="4092"/>
                    </a:lnTo>
                    <a:lnTo>
                      <a:pt x="3003" y="4040"/>
                    </a:lnTo>
                    <a:lnTo>
                      <a:pt x="3080" y="3988"/>
                    </a:lnTo>
                    <a:lnTo>
                      <a:pt x="3080" y="3937"/>
                    </a:lnTo>
                    <a:lnTo>
                      <a:pt x="3119" y="3885"/>
                    </a:lnTo>
                    <a:lnTo>
                      <a:pt x="3157" y="3885"/>
                    </a:lnTo>
                    <a:lnTo>
                      <a:pt x="3119" y="3937"/>
                    </a:lnTo>
                    <a:lnTo>
                      <a:pt x="3119" y="3988"/>
                    </a:lnTo>
                    <a:lnTo>
                      <a:pt x="3196" y="4040"/>
                    </a:lnTo>
                    <a:lnTo>
                      <a:pt x="3273" y="4040"/>
                    </a:lnTo>
                    <a:lnTo>
                      <a:pt x="3196" y="4040"/>
                    </a:lnTo>
                    <a:lnTo>
                      <a:pt x="3119" y="4040"/>
                    </a:lnTo>
                    <a:lnTo>
                      <a:pt x="3080" y="4092"/>
                    </a:lnTo>
                    <a:lnTo>
                      <a:pt x="3042" y="4144"/>
                    </a:lnTo>
                    <a:lnTo>
                      <a:pt x="2965" y="4144"/>
                    </a:lnTo>
                    <a:lnTo>
                      <a:pt x="2888" y="4196"/>
                    </a:lnTo>
                    <a:lnTo>
                      <a:pt x="2811" y="4247"/>
                    </a:lnTo>
                    <a:lnTo>
                      <a:pt x="2888" y="4247"/>
                    </a:lnTo>
                    <a:lnTo>
                      <a:pt x="2965" y="4247"/>
                    </a:lnTo>
                    <a:lnTo>
                      <a:pt x="3003" y="4299"/>
                    </a:lnTo>
                    <a:lnTo>
                      <a:pt x="3042" y="4351"/>
                    </a:lnTo>
                    <a:lnTo>
                      <a:pt x="2965" y="4403"/>
                    </a:lnTo>
                    <a:lnTo>
                      <a:pt x="2888" y="4403"/>
                    </a:lnTo>
                    <a:lnTo>
                      <a:pt x="2772" y="4403"/>
                    </a:lnTo>
                    <a:lnTo>
                      <a:pt x="2772" y="4455"/>
                    </a:lnTo>
                    <a:lnTo>
                      <a:pt x="2734" y="4506"/>
                    </a:lnTo>
                    <a:lnTo>
                      <a:pt x="2811" y="4506"/>
                    </a:lnTo>
                    <a:lnTo>
                      <a:pt x="2849" y="4558"/>
                    </a:lnTo>
                    <a:lnTo>
                      <a:pt x="2888" y="4610"/>
                    </a:lnTo>
                    <a:lnTo>
                      <a:pt x="2888" y="4714"/>
                    </a:lnTo>
                    <a:lnTo>
                      <a:pt x="2811" y="4765"/>
                    </a:lnTo>
                    <a:lnTo>
                      <a:pt x="2772" y="4817"/>
                    </a:lnTo>
                    <a:lnTo>
                      <a:pt x="2734" y="4869"/>
                    </a:lnTo>
                    <a:lnTo>
                      <a:pt x="2695" y="4869"/>
                    </a:lnTo>
                    <a:lnTo>
                      <a:pt x="2657" y="4921"/>
                    </a:lnTo>
                    <a:lnTo>
                      <a:pt x="2618" y="4973"/>
                    </a:lnTo>
                    <a:lnTo>
                      <a:pt x="2541" y="5024"/>
                    </a:lnTo>
                    <a:lnTo>
                      <a:pt x="2503" y="5076"/>
                    </a:lnTo>
                    <a:lnTo>
                      <a:pt x="2464" y="5128"/>
                    </a:lnTo>
                    <a:lnTo>
                      <a:pt x="2464" y="5180"/>
                    </a:lnTo>
                    <a:lnTo>
                      <a:pt x="2387" y="5180"/>
                    </a:lnTo>
                    <a:lnTo>
                      <a:pt x="2310" y="5180"/>
                    </a:lnTo>
                    <a:lnTo>
                      <a:pt x="2272" y="5128"/>
                    </a:lnTo>
                    <a:lnTo>
                      <a:pt x="2233" y="5128"/>
                    </a:lnTo>
                    <a:lnTo>
                      <a:pt x="2195" y="5128"/>
                    </a:lnTo>
                    <a:lnTo>
                      <a:pt x="2118" y="5180"/>
                    </a:lnTo>
                    <a:lnTo>
                      <a:pt x="2079" y="5180"/>
                    </a:lnTo>
                    <a:lnTo>
                      <a:pt x="2079" y="5128"/>
                    </a:lnTo>
                    <a:lnTo>
                      <a:pt x="2041" y="5076"/>
                    </a:lnTo>
                    <a:lnTo>
                      <a:pt x="1964" y="5128"/>
                    </a:lnTo>
                    <a:lnTo>
                      <a:pt x="1925" y="5128"/>
                    </a:lnTo>
                    <a:lnTo>
                      <a:pt x="1887" y="5128"/>
                    </a:lnTo>
                    <a:lnTo>
                      <a:pt x="1810" y="5128"/>
                    </a:lnTo>
                    <a:lnTo>
                      <a:pt x="1771" y="5180"/>
                    </a:lnTo>
                    <a:lnTo>
                      <a:pt x="1694" y="5180"/>
                    </a:lnTo>
                    <a:lnTo>
                      <a:pt x="1579" y="5180"/>
                    </a:lnTo>
                    <a:lnTo>
                      <a:pt x="1502" y="5180"/>
                    </a:lnTo>
                    <a:lnTo>
                      <a:pt x="1386" y="5232"/>
                    </a:lnTo>
                    <a:lnTo>
                      <a:pt x="1348" y="5283"/>
                    </a:lnTo>
                    <a:lnTo>
                      <a:pt x="1271" y="5283"/>
                    </a:lnTo>
                    <a:lnTo>
                      <a:pt x="1309" y="5335"/>
                    </a:lnTo>
                    <a:lnTo>
                      <a:pt x="1425" y="5335"/>
                    </a:lnTo>
                    <a:lnTo>
                      <a:pt x="1425" y="5387"/>
                    </a:lnTo>
                    <a:lnTo>
                      <a:pt x="1386" y="5387"/>
                    </a:lnTo>
                    <a:lnTo>
                      <a:pt x="1309" y="5387"/>
                    </a:lnTo>
                    <a:lnTo>
                      <a:pt x="1232" y="5387"/>
                    </a:lnTo>
                    <a:lnTo>
                      <a:pt x="1232" y="5439"/>
                    </a:lnTo>
                    <a:lnTo>
                      <a:pt x="1194" y="5439"/>
                    </a:lnTo>
                    <a:lnTo>
                      <a:pt x="1117" y="5439"/>
                    </a:lnTo>
                    <a:lnTo>
                      <a:pt x="1001" y="5439"/>
                    </a:lnTo>
                    <a:lnTo>
                      <a:pt x="963" y="5491"/>
                    </a:lnTo>
                    <a:lnTo>
                      <a:pt x="924" y="5491"/>
                    </a:lnTo>
                    <a:lnTo>
                      <a:pt x="847" y="5542"/>
                    </a:lnTo>
                    <a:lnTo>
                      <a:pt x="732" y="5542"/>
                    </a:lnTo>
                    <a:lnTo>
                      <a:pt x="732" y="5594"/>
                    </a:lnTo>
                    <a:lnTo>
                      <a:pt x="693" y="5646"/>
                    </a:lnTo>
                    <a:lnTo>
                      <a:pt x="655" y="5646"/>
                    </a:lnTo>
                    <a:lnTo>
                      <a:pt x="616" y="5646"/>
                    </a:lnTo>
                    <a:lnTo>
                      <a:pt x="578" y="5646"/>
                    </a:lnTo>
                    <a:lnTo>
                      <a:pt x="501" y="5646"/>
                    </a:lnTo>
                    <a:lnTo>
                      <a:pt x="424" y="5646"/>
                    </a:lnTo>
                    <a:lnTo>
                      <a:pt x="385" y="5698"/>
                    </a:lnTo>
                    <a:lnTo>
                      <a:pt x="308" y="5750"/>
                    </a:lnTo>
                    <a:lnTo>
                      <a:pt x="193" y="5750"/>
                    </a:lnTo>
                    <a:lnTo>
                      <a:pt x="116" y="5801"/>
                    </a:lnTo>
                    <a:lnTo>
                      <a:pt x="116" y="5853"/>
                    </a:lnTo>
                    <a:lnTo>
                      <a:pt x="77" y="5905"/>
                    </a:lnTo>
                    <a:lnTo>
                      <a:pt x="39" y="5957"/>
                    </a:lnTo>
                    <a:lnTo>
                      <a:pt x="193" y="6009"/>
                    </a:lnTo>
                    <a:lnTo>
                      <a:pt x="154" y="6009"/>
                    </a:lnTo>
                    <a:lnTo>
                      <a:pt x="77" y="6009"/>
                    </a:lnTo>
                    <a:lnTo>
                      <a:pt x="77" y="6060"/>
                    </a:lnTo>
                    <a:lnTo>
                      <a:pt x="77" y="6112"/>
                    </a:lnTo>
                    <a:lnTo>
                      <a:pt x="0" y="6112"/>
                    </a:lnTo>
                    <a:lnTo>
                      <a:pt x="39" y="6164"/>
                    </a:lnTo>
                    <a:lnTo>
                      <a:pt x="77" y="6164"/>
                    </a:lnTo>
                    <a:lnTo>
                      <a:pt x="116" y="6216"/>
                    </a:lnTo>
                    <a:lnTo>
                      <a:pt x="231" y="6268"/>
                    </a:lnTo>
                    <a:lnTo>
                      <a:pt x="231" y="6319"/>
                    </a:lnTo>
                    <a:lnTo>
                      <a:pt x="270" y="6371"/>
                    </a:lnTo>
                    <a:lnTo>
                      <a:pt x="308" y="6371"/>
                    </a:lnTo>
                    <a:lnTo>
                      <a:pt x="385" y="6371"/>
                    </a:lnTo>
                    <a:lnTo>
                      <a:pt x="424" y="6371"/>
                    </a:lnTo>
                    <a:lnTo>
                      <a:pt x="501" y="6423"/>
                    </a:lnTo>
                    <a:lnTo>
                      <a:pt x="616" y="6423"/>
                    </a:lnTo>
                    <a:lnTo>
                      <a:pt x="578" y="6475"/>
                    </a:lnTo>
                    <a:lnTo>
                      <a:pt x="616" y="6527"/>
                    </a:lnTo>
                    <a:lnTo>
                      <a:pt x="770" y="6527"/>
                    </a:lnTo>
                    <a:lnTo>
                      <a:pt x="886" y="6475"/>
                    </a:lnTo>
                    <a:lnTo>
                      <a:pt x="1001" y="6423"/>
                    </a:lnTo>
                    <a:lnTo>
                      <a:pt x="963" y="6475"/>
                    </a:lnTo>
                    <a:lnTo>
                      <a:pt x="886" y="6578"/>
                    </a:lnTo>
                    <a:lnTo>
                      <a:pt x="847" y="6630"/>
                    </a:lnTo>
                    <a:lnTo>
                      <a:pt x="963" y="6630"/>
                    </a:lnTo>
                    <a:lnTo>
                      <a:pt x="1040" y="6630"/>
                    </a:lnTo>
                    <a:lnTo>
                      <a:pt x="1194" y="6578"/>
                    </a:lnTo>
                    <a:lnTo>
                      <a:pt x="1194" y="6630"/>
                    </a:lnTo>
                    <a:lnTo>
                      <a:pt x="1078" y="6682"/>
                    </a:lnTo>
                    <a:lnTo>
                      <a:pt x="1001" y="6682"/>
                    </a:lnTo>
                    <a:lnTo>
                      <a:pt x="1040" y="6786"/>
                    </a:lnTo>
                    <a:lnTo>
                      <a:pt x="1155" y="6786"/>
                    </a:lnTo>
                    <a:lnTo>
                      <a:pt x="1271" y="6837"/>
                    </a:lnTo>
                    <a:lnTo>
                      <a:pt x="1386" y="6837"/>
                    </a:lnTo>
                    <a:lnTo>
                      <a:pt x="1540" y="6786"/>
                    </a:lnTo>
                    <a:lnTo>
                      <a:pt x="1540" y="6734"/>
                    </a:lnTo>
                    <a:lnTo>
                      <a:pt x="1502" y="6630"/>
                    </a:lnTo>
                    <a:lnTo>
                      <a:pt x="1579" y="6630"/>
                    </a:lnTo>
                    <a:lnTo>
                      <a:pt x="1656" y="6682"/>
                    </a:lnTo>
                    <a:lnTo>
                      <a:pt x="1694" y="6786"/>
                    </a:lnTo>
                    <a:lnTo>
                      <a:pt x="1810" y="6786"/>
                    </a:lnTo>
                    <a:lnTo>
                      <a:pt x="1887" y="6786"/>
                    </a:lnTo>
                    <a:lnTo>
                      <a:pt x="1964" y="6734"/>
                    </a:lnTo>
                    <a:lnTo>
                      <a:pt x="2041" y="6734"/>
                    </a:lnTo>
                    <a:lnTo>
                      <a:pt x="2156" y="6630"/>
                    </a:lnTo>
                    <a:lnTo>
                      <a:pt x="2272" y="6578"/>
                    </a:lnTo>
                    <a:lnTo>
                      <a:pt x="2310" y="6578"/>
                    </a:lnTo>
                    <a:lnTo>
                      <a:pt x="2310" y="6630"/>
                    </a:lnTo>
                    <a:lnTo>
                      <a:pt x="2233" y="6630"/>
                    </a:lnTo>
                    <a:lnTo>
                      <a:pt x="2233" y="6682"/>
                    </a:lnTo>
                    <a:lnTo>
                      <a:pt x="2310" y="6682"/>
                    </a:lnTo>
                    <a:lnTo>
                      <a:pt x="2349" y="6630"/>
                    </a:lnTo>
                    <a:lnTo>
                      <a:pt x="2426" y="6630"/>
                    </a:lnTo>
                    <a:lnTo>
                      <a:pt x="2464" y="6630"/>
                    </a:lnTo>
                    <a:lnTo>
                      <a:pt x="2464" y="6682"/>
                    </a:lnTo>
                    <a:lnTo>
                      <a:pt x="2541" y="6734"/>
                    </a:lnTo>
                    <a:lnTo>
                      <a:pt x="2580" y="6734"/>
                    </a:lnTo>
                    <a:lnTo>
                      <a:pt x="2541" y="6837"/>
                    </a:lnTo>
                    <a:lnTo>
                      <a:pt x="2464" y="6837"/>
                    </a:lnTo>
                    <a:lnTo>
                      <a:pt x="2387" y="6837"/>
                    </a:lnTo>
                    <a:lnTo>
                      <a:pt x="2310" y="6889"/>
                    </a:lnTo>
                    <a:lnTo>
                      <a:pt x="2349" y="6941"/>
                    </a:lnTo>
                    <a:lnTo>
                      <a:pt x="2387" y="6993"/>
                    </a:lnTo>
                    <a:lnTo>
                      <a:pt x="2464" y="7045"/>
                    </a:lnTo>
                    <a:lnTo>
                      <a:pt x="2580" y="7045"/>
                    </a:lnTo>
                    <a:lnTo>
                      <a:pt x="2580" y="7096"/>
                    </a:lnTo>
                    <a:lnTo>
                      <a:pt x="2541" y="7148"/>
                    </a:lnTo>
                    <a:lnTo>
                      <a:pt x="2426" y="7148"/>
                    </a:lnTo>
                    <a:lnTo>
                      <a:pt x="2426" y="7200"/>
                    </a:lnTo>
                    <a:lnTo>
                      <a:pt x="2349" y="7200"/>
                    </a:lnTo>
                    <a:lnTo>
                      <a:pt x="2272" y="7200"/>
                    </a:lnTo>
                    <a:lnTo>
                      <a:pt x="2118" y="7148"/>
                    </a:lnTo>
                    <a:lnTo>
                      <a:pt x="2002" y="7148"/>
                    </a:lnTo>
                    <a:lnTo>
                      <a:pt x="1887" y="7096"/>
                    </a:lnTo>
                    <a:lnTo>
                      <a:pt x="1771" y="7148"/>
                    </a:lnTo>
                    <a:lnTo>
                      <a:pt x="1694" y="7148"/>
                    </a:lnTo>
                    <a:lnTo>
                      <a:pt x="1656" y="7148"/>
                    </a:lnTo>
                    <a:lnTo>
                      <a:pt x="1579" y="7148"/>
                    </a:lnTo>
                    <a:lnTo>
                      <a:pt x="1540" y="7148"/>
                    </a:lnTo>
                    <a:lnTo>
                      <a:pt x="1463" y="7148"/>
                    </a:lnTo>
                    <a:lnTo>
                      <a:pt x="1309" y="7096"/>
                    </a:lnTo>
                    <a:lnTo>
                      <a:pt x="1155" y="7096"/>
                    </a:lnTo>
                    <a:lnTo>
                      <a:pt x="1078" y="7096"/>
                    </a:lnTo>
                    <a:lnTo>
                      <a:pt x="963" y="7096"/>
                    </a:lnTo>
                    <a:lnTo>
                      <a:pt x="886" y="7096"/>
                    </a:lnTo>
                    <a:lnTo>
                      <a:pt x="770" y="7148"/>
                    </a:lnTo>
                    <a:lnTo>
                      <a:pt x="770" y="7200"/>
                    </a:lnTo>
                    <a:lnTo>
                      <a:pt x="693" y="7200"/>
                    </a:lnTo>
                    <a:lnTo>
                      <a:pt x="655" y="7252"/>
                    </a:lnTo>
                    <a:lnTo>
                      <a:pt x="616" y="7252"/>
                    </a:lnTo>
                    <a:lnTo>
                      <a:pt x="578" y="7304"/>
                    </a:lnTo>
                    <a:lnTo>
                      <a:pt x="539" y="7355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785988" y="86539"/>
                <a:ext cx="100460" cy="550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45" y="1543"/>
                    </a:moveTo>
                    <a:lnTo>
                      <a:pt x="1490" y="3086"/>
                    </a:lnTo>
                    <a:lnTo>
                      <a:pt x="2234" y="4629"/>
                    </a:lnTo>
                    <a:lnTo>
                      <a:pt x="3724" y="6171"/>
                    </a:lnTo>
                    <a:lnTo>
                      <a:pt x="4469" y="9257"/>
                    </a:lnTo>
                    <a:lnTo>
                      <a:pt x="5214" y="10800"/>
                    </a:lnTo>
                    <a:lnTo>
                      <a:pt x="6703" y="10800"/>
                    </a:lnTo>
                    <a:lnTo>
                      <a:pt x="7448" y="12343"/>
                    </a:lnTo>
                    <a:lnTo>
                      <a:pt x="8193" y="12343"/>
                    </a:lnTo>
                    <a:lnTo>
                      <a:pt x="9683" y="13886"/>
                    </a:lnTo>
                    <a:lnTo>
                      <a:pt x="11917" y="15429"/>
                    </a:lnTo>
                    <a:lnTo>
                      <a:pt x="13407" y="15429"/>
                    </a:lnTo>
                    <a:lnTo>
                      <a:pt x="14897" y="16971"/>
                    </a:lnTo>
                    <a:lnTo>
                      <a:pt x="15641" y="18514"/>
                    </a:lnTo>
                    <a:lnTo>
                      <a:pt x="16386" y="21600"/>
                    </a:lnTo>
                    <a:lnTo>
                      <a:pt x="17876" y="21600"/>
                    </a:lnTo>
                    <a:lnTo>
                      <a:pt x="18621" y="21600"/>
                    </a:lnTo>
                    <a:lnTo>
                      <a:pt x="19366" y="20057"/>
                    </a:lnTo>
                    <a:lnTo>
                      <a:pt x="18621" y="18514"/>
                    </a:lnTo>
                    <a:lnTo>
                      <a:pt x="17876" y="16971"/>
                    </a:lnTo>
                    <a:lnTo>
                      <a:pt x="17131" y="16971"/>
                    </a:lnTo>
                    <a:lnTo>
                      <a:pt x="17876" y="15429"/>
                    </a:lnTo>
                    <a:lnTo>
                      <a:pt x="17876" y="13886"/>
                    </a:lnTo>
                    <a:lnTo>
                      <a:pt x="19366" y="13886"/>
                    </a:lnTo>
                    <a:lnTo>
                      <a:pt x="20110" y="12343"/>
                    </a:lnTo>
                    <a:lnTo>
                      <a:pt x="21600" y="12343"/>
                    </a:lnTo>
                    <a:lnTo>
                      <a:pt x="21600" y="10800"/>
                    </a:lnTo>
                    <a:lnTo>
                      <a:pt x="20855" y="9257"/>
                    </a:lnTo>
                    <a:lnTo>
                      <a:pt x="19366" y="7714"/>
                    </a:lnTo>
                    <a:lnTo>
                      <a:pt x="17876" y="7714"/>
                    </a:lnTo>
                    <a:lnTo>
                      <a:pt x="17876" y="6171"/>
                    </a:lnTo>
                    <a:lnTo>
                      <a:pt x="16386" y="4629"/>
                    </a:lnTo>
                    <a:lnTo>
                      <a:pt x="15641" y="4629"/>
                    </a:lnTo>
                    <a:lnTo>
                      <a:pt x="14152" y="3086"/>
                    </a:lnTo>
                    <a:lnTo>
                      <a:pt x="12662" y="1543"/>
                    </a:lnTo>
                    <a:lnTo>
                      <a:pt x="11172" y="1543"/>
                    </a:lnTo>
                    <a:lnTo>
                      <a:pt x="10428" y="0"/>
                    </a:lnTo>
                    <a:lnTo>
                      <a:pt x="8938" y="0"/>
                    </a:lnTo>
                    <a:lnTo>
                      <a:pt x="7448" y="0"/>
                    </a:lnTo>
                    <a:lnTo>
                      <a:pt x="5959" y="0"/>
                    </a:lnTo>
                    <a:lnTo>
                      <a:pt x="5959" y="1543"/>
                    </a:lnTo>
                    <a:lnTo>
                      <a:pt x="4469" y="0"/>
                    </a:lnTo>
                    <a:lnTo>
                      <a:pt x="3724" y="0"/>
                    </a:lnTo>
                    <a:lnTo>
                      <a:pt x="2234" y="1543"/>
                    </a:lnTo>
                    <a:lnTo>
                      <a:pt x="0" y="1543"/>
                    </a:lnTo>
                    <a:lnTo>
                      <a:pt x="745" y="1543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>
                <a:off x="808504" y="51170"/>
                <a:ext cx="55427" cy="19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" y="12960"/>
                    </a:moveTo>
                    <a:lnTo>
                      <a:pt x="2700" y="17280"/>
                    </a:lnTo>
                    <a:lnTo>
                      <a:pt x="5400" y="21600"/>
                    </a:lnTo>
                    <a:lnTo>
                      <a:pt x="9450" y="21600"/>
                    </a:lnTo>
                    <a:lnTo>
                      <a:pt x="12150" y="21600"/>
                    </a:lnTo>
                    <a:lnTo>
                      <a:pt x="13500" y="21600"/>
                    </a:lnTo>
                    <a:lnTo>
                      <a:pt x="16200" y="21600"/>
                    </a:lnTo>
                    <a:lnTo>
                      <a:pt x="18900" y="21600"/>
                    </a:lnTo>
                    <a:lnTo>
                      <a:pt x="21600" y="21600"/>
                    </a:lnTo>
                    <a:lnTo>
                      <a:pt x="21600" y="17280"/>
                    </a:lnTo>
                    <a:lnTo>
                      <a:pt x="20250" y="12960"/>
                    </a:lnTo>
                    <a:lnTo>
                      <a:pt x="16200" y="8640"/>
                    </a:lnTo>
                    <a:lnTo>
                      <a:pt x="13500" y="4320"/>
                    </a:lnTo>
                    <a:lnTo>
                      <a:pt x="12150" y="4320"/>
                    </a:lnTo>
                    <a:lnTo>
                      <a:pt x="10800" y="0"/>
                    </a:lnTo>
                    <a:lnTo>
                      <a:pt x="8100" y="0"/>
                    </a:lnTo>
                    <a:lnTo>
                      <a:pt x="6750" y="0"/>
                    </a:lnTo>
                    <a:lnTo>
                      <a:pt x="2700" y="0"/>
                    </a:lnTo>
                    <a:lnTo>
                      <a:pt x="1350" y="4320"/>
                    </a:lnTo>
                    <a:lnTo>
                      <a:pt x="2700" y="8640"/>
                    </a:lnTo>
                    <a:lnTo>
                      <a:pt x="5400" y="8640"/>
                    </a:lnTo>
                    <a:lnTo>
                      <a:pt x="6750" y="8640"/>
                    </a:lnTo>
                    <a:lnTo>
                      <a:pt x="9450" y="12960"/>
                    </a:lnTo>
                    <a:lnTo>
                      <a:pt x="9450" y="17280"/>
                    </a:lnTo>
                    <a:lnTo>
                      <a:pt x="4050" y="12960"/>
                    </a:lnTo>
                    <a:lnTo>
                      <a:pt x="1350" y="12960"/>
                    </a:lnTo>
                    <a:lnTo>
                      <a:pt x="0" y="8640"/>
                    </a:lnTo>
                    <a:lnTo>
                      <a:pt x="0" y="12960"/>
                    </a:lnTo>
                    <a:lnTo>
                      <a:pt x="1350" y="1296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78" name="Shape 178"/>
              <p:cNvSpPr/>
              <p:nvPr/>
            </p:nvSpPr>
            <p:spPr>
              <a:xfrm>
                <a:off x="972796" y="39882"/>
                <a:ext cx="51963" cy="19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0" y="4320"/>
                    </a:moveTo>
                    <a:lnTo>
                      <a:pt x="2880" y="4320"/>
                    </a:lnTo>
                    <a:lnTo>
                      <a:pt x="4320" y="8640"/>
                    </a:lnTo>
                    <a:lnTo>
                      <a:pt x="8640" y="12960"/>
                    </a:lnTo>
                    <a:lnTo>
                      <a:pt x="11520" y="17280"/>
                    </a:lnTo>
                    <a:lnTo>
                      <a:pt x="14400" y="21600"/>
                    </a:lnTo>
                    <a:lnTo>
                      <a:pt x="18720" y="21600"/>
                    </a:lnTo>
                    <a:lnTo>
                      <a:pt x="21600" y="21600"/>
                    </a:lnTo>
                    <a:lnTo>
                      <a:pt x="20160" y="17280"/>
                    </a:lnTo>
                    <a:lnTo>
                      <a:pt x="17280" y="17280"/>
                    </a:lnTo>
                    <a:lnTo>
                      <a:pt x="14400" y="12960"/>
                    </a:lnTo>
                    <a:lnTo>
                      <a:pt x="11520" y="12960"/>
                    </a:lnTo>
                    <a:lnTo>
                      <a:pt x="8640" y="4320"/>
                    </a:lnTo>
                    <a:lnTo>
                      <a:pt x="7200" y="4320"/>
                    </a:lnTo>
                    <a:lnTo>
                      <a:pt x="5760" y="0"/>
                    </a:lnTo>
                    <a:lnTo>
                      <a:pt x="1440" y="0"/>
                    </a:lnTo>
                    <a:lnTo>
                      <a:pt x="0" y="0"/>
                    </a:lnTo>
                    <a:lnTo>
                      <a:pt x="1440" y="432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1006818" y="39882"/>
                <a:ext cx="38106" cy="19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4" y="8640"/>
                    </a:moveTo>
                    <a:lnTo>
                      <a:pt x="7855" y="12960"/>
                    </a:lnTo>
                    <a:lnTo>
                      <a:pt x="13745" y="17280"/>
                    </a:lnTo>
                    <a:lnTo>
                      <a:pt x="17673" y="21600"/>
                    </a:lnTo>
                    <a:lnTo>
                      <a:pt x="19636" y="21600"/>
                    </a:lnTo>
                    <a:lnTo>
                      <a:pt x="21600" y="17280"/>
                    </a:lnTo>
                    <a:lnTo>
                      <a:pt x="21600" y="12960"/>
                    </a:lnTo>
                    <a:lnTo>
                      <a:pt x="19636" y="8640"/>
                    </a:lnTo>
                    <a:lnTo>
                      <a:pt x="13745" y="8640"/>
                    </a:lnTo>
                    <a:lnTo>
                      <a:pt x="9818" y="4320"/>
                    </a:lnTo>
                    <a:lnTo>
                      <a:pt x="7855" y="4320"/>
                    </a:lnTo>
                    <a:lnTo>
                      <a:pt x="1964" y="0"/>
                    </a:lnTo>
                    <a:lnTo>
                      <a:pt x="0" y="0"/>
                    </a:lnTo>
                    <a:lnTo>
                      <a:pt x="0" y="4320"/>
                    </a:lnTo>
                    <a:lnTo>
                      <a:pt x="1964" y="864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>
                <a:off x="1000942" y="24370"/>
                <a:ext cx="58890" cy="23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71" y="3600"/>
                    </a:moveTo>
                    <a:lnTo>
                      <a:pt x="0" y="3600"/>
                    </a:lnTo>
                    <a:lnTo>
                      <a:pt x="1271" y="7200"/>
                    </a:lnTo>
                    <a:lnTo>
                      <a:pt x="2541" y="7200"/>
                    </a:lnTo>
                    <a:lnTo>
                      <a:pt x="6353" y="10800"/>
                    </a:lnTo>
                    <a:lnTo>
                      <a:pt x="8894" y="10800"/>
                    </a:lnTo>
                    <a:lnTo>
                      <a:pt x="10165" y="14400"/>
                    </a:lnTo>
                    <a:lnTo>
                      <a:pt x="12706" y="18000"/>
                    </a:lnTo>
                    <a:lnTo>
                      <a:pt x="16518" y="21600"/>
                    </a:lnTo>
                    <a:lnTo>
                      <a:pt x="20329" y="21600"/>
                    </a:lnTo>
                    <a:lnTo>
                      <a:pt x="21600" y="21600"/>
                    </a:lnTo>
                    <a:lnTo>
                      <a:pt x="19059" y="18000"/>
                    </a:lnTo>
                    <a:lnTo>
                      <a:pt x="17788" y="14400"/>
                    </a:lnTo>
                    <a:lnTo>
                      <a:pt x="15247" y="14400"/>
                    </a:lnTo>
                    <a:lnTo>
                      <a:pt x="12706" y="10800"/>
                    </a:lnTo>
                    <a:lnTo>
                      <a:pt x="10165" y="7200"/>
                    </a:lnTo>
                    <a:lnTo>
                      <a:pt x="7624" y="3600"/>
                    </a:lnTo>
                    <a:lnTo>
                      <a:pt x="3812" y="3600"/>
                    </a:lnTo>
                    <a:lnTo>
                      <a:pt x="2541" y="0"/>
                    </a:lnTo>
                    <a:lnTo>
                      <a:pt x="1271" y="0"/>
                    </a:lnTo>
                    <a:lnTo>
                      <a:pt x="1271" y="36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>
                <a:off x="1653594" y="134164"/>
                <a:ext cx="45035" cy="275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2" y="0"/>
                    </a:moveTo>
                    <a:lnTo>
                      <a:pt x="0" y="3086"/>
                    </a:lnTo>
                    <a:lnTo>
                      <a:pt x="3323" y="9257"/>
                    </a:lnTo>
                    <a:lnTo>
                      <a:pt x="6646" y="9257"/>
                    </a:lnTo>
                    <a:lnTo>
                      <a:pt x="9969" y="15429"/>
                    </a:lnTo>
                    <a:lnTo>
                      <a:pt x="13292" y="18514"/>
                    </a:lnTo>
                    <a:lnTo>
                      <a:pt x="18277" y="21600"/>
                    </a:lnTo>
                    <a:lnTo>
                      <a:pt x="21600" y="21600"/>
                    </a:lnTo>
                    <a:lnTo>
                      <a:pt x="21600" y="18514"/>
                    </a:lnTo>
                    <a:lnTo>
                      <a:pt x="18277" y="15429"/>
                    </a:lnTo>
                    <a:lnTo>
                      <a:pt x="16615" y="12343"/>
                    </a:lnTo>
                    <a:lnTo>
                      <a:pt x="13292" y="9257"/>
                    </a:lnTo>
                    <a:lnTo>
                      <a:pt x="11631" y="6171"/>
                    </a:lnTo>
                    <a:lnTo>
                      <a:pt x="8308" y="3086"/>
                    </a:lnTo>
                    <a:lnTo>
                      <a:pt x="6646" y="0"/>
                    </a:lnTo>
                    <a:lnTo>
                      <a:pt x="4985" y="0"/>
                    </a:lnTo>
                    <a:lnTo>
                      <a:pt x="1662" y="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>
                <a:off x="1716441" y="165733"/>
                <a:ext cx="27714" cy="11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7200"/>
                    </a:moveTo>
                    <a:lnTo>
                      <a:pt x="13500" y="14400"/>
                    </a:lnTo>
                    <a:lnTo>
                      <a:pt x="18900" y="21600"/>
                    </a:lnTo>
                    <a:lnTo>
                      <a:pt x="21600" y="21600"/>
                    </a:lnTo>
                    <a:lnTo>
                      <a:pt x="21600" y="14400"/>
                    </a:lnTo>
                    <a:lnTo>
                      <a:pt x="18900" y="7200"/>
                    </a:lnTo>
                    <a:lnTo>
                      <a:pt x="13500" y="7200"/>
                    </a:lnTo>
                    <a:lnTo>
                      <a:pt x="10800" y="0"/>
                    </a:lnTo>
                    <a:lnTo>
                      <a:pt x="5400" y="0"/>
                    </a:lnTo>
                    <a:lnTo>
                      <a:pt x="0" y="0"/>
                    </a:lnTo>
                    <a:lnTo>
                      <a:pt x="5400" y="72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83" name="Shape 183"/>
              <p:cNvSpPr/>
              <p:nvPr/>
            </p:nvSpPr>
            <p:spPr>
              <a:xfrm>
                <a:off x="1698379" y="299234"/>
                <a:ext cx="27714" cy="15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700" y="0"/>
                    </a:moveTo>
                    <a:lnTo>
                      <a:pt x="0" y="5400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5400" y="16200"/>
                    </a:lnTo>
                    <a:lnTo>
                      <a:pt x="13500" y="10800"/>
                    </a:lnTo>
                    <a:lnTo>
                      <a:pt x="21600" y="10800"/>
                    </a:lnTo>
                    <a:lnTo>
                      <a:pt x="21600" y="5400"/>
                    </a:lnTo>
                    <a:lnTo>
                      <a:pt x="16200" y="5400"/>
                    </a:lnTo>
                    <a:lnTo>
                      <a:pt x="10800" y="0"/>
                    </a:lnTo>
                    <a:lnTo>
                      <a:pt x="8100" y="0"/>
                    </a:lnTo>
                    <a:lnTo>
                      <a:pt x="2700" y="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84" name="Shape 184"/>
              <p:cNvSpPr/>
              <p:nvPr/>
            </p:nvSpPr>
            <p:spPr>
              <a:xfrm>
                <a:off x="1757762" y="488051"/>
                <a:ext cx="17322" cy="19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40" y="0"/>
                    </a:moveTo>
                    <a:lnTo>
                      <a:pt x="4320" y="8640"/>
                    </a:lnTo>
                    <a:lnTo>
                      <a:pt x="0" y="12960"/>
                    </a:lnTo>
                    <a:lnTo>
                      <a:pt x="0" y="21600"/>
                    </a:lnTo>
                    <a:lnTo>
                      <a:pt x="4320" y="21600"/>
                    </a:lnTo>
                    <a:lnTo>
                      <a:pt x="12960" y="17280"/>
                    </a:lnTo>
                    <a:lnTo>
                      <a:pt x="17280" y="12960"/>
                    </a:lnTo>
                    <a:lnTo>
                      <a:pt x="21600" y="8640"/>
                    </a:lnTo>
                    <a:lnTo>
                      <a:pt x="21600" y="4320"/>
                    </a:lnTo>
                    <a:lnTo>
                      <a:pt x="17280" y="0"/>
                    </a:lnTo>
                    <a:lnTo>
                      <a:pt x="12960" y="0"/>
                    </a:lnTo>
                    <a:lnTo>
                      <a:pt x="8640" y="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85" name="Shape 185"/>
              <p:cNvSpPr/>
              <p:nvPr/>
            </p:nvSpPr>
            <p:spPr>
              <a:xfrm>
                <a:off x="580004" y="1025815"/>
                <a:ext cx="96997" cy="70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86" y="1200"/>
                    </a:moveTo>
                    <a:lnTo>
                      <a:pt x="771" y="2400"/>
                    </a:lnTo>
                    <a:lnTo>
                      <a:pt x="771" y="4800"/>
                    </a:lnTo>
                    <a:lnTo>
                      <a:pt x="2314" y="7200"/>
                    </a:lnTo>
                    <a:lnTo>
                      <a:pt x="4629" y="9600"/>
                    </a:lnTo>
                    <a:lnTo>
                      <a:pt x="2314" y="8400"/>
                    </a:lnTo>
                    <a:lnTo>
                      <a:pt x="771" y="9600"/>
                    </a:lnTo>
                    <a:lnTo>
                      <a:pt x="0" y="9600"/>
                    </a:lnTo>
                    <a:lnTo>
                      <a:pt x="2314" y="12000"/>
                    </a:lnTo>
                    <a:lnTo>
                      <a:pt x="3857" y="13200"/>
                    </a:lnTo>
                    <a:lnTo>
                      <a:pt x="1543" y="13200"/>
                    </a:lnTo>
                    <a:lnTo>
                      <a:pt x="0" y="13200"/>
                    </a:lnTo>
                    <a:lnTo>
                      <a:pt x="771" y="14400"/>
                    </a:lnTo>
                    <a:lnTo>
                      <a:pt x="3086" y="15600"/>
                    </a:lnTo>
                    <a:lnTo>
                      <a:pt x="6171" y="15600"/>
                    </a:lnTo>
                    <a:lnTo>
                      <a:pt x="6943" y="14400"/>
                    </a:lnTo>
                    <a:lnTo>
                      <a:pt x="7714" y="16800"/>
                    </a:lnTo>
                    <a:lnTo>
                      <a:pt x="9257" y="16800"/>
                    </a:lnTo>
                    <a:lnTo>
                      <a:pt x="9257" y="18000"/>
                    </a:lnTo>
                    <a:lnTo>
                      <a:pt x="10029" y="16800"/>
                    </a:lnTo>
                    <a:lnTo>
                      <a:pt x="10029" y="18000"/>
                    </a:lnTo>
                    <a:lnTo>
                      <a:pt x="8486" y="18000"/>
                    </a:lnTo>
                    <a:lnTo>
                      <a:pt x="6943" y="18000"/>
                    </a:lnTo>
                    <a:lnTo>
                      <a:pt x="5400" y="18000"/>
                    </a:lnTo>
                    <a:lnTo>
                      <a:pt x="5400" y="19200"/>
                    </a:lnTo>
                    <a:lnTo>
                      <a:pt x="6943" y="20400"/>
                    </a:lnTo>
                    <a:lnTo>
                      <a:pt x="7714" y="20400"/>
                    </a:lnTo>
                    <a:lnTo>
                      <a:pt x="9257" y="21600"/>
                    </a:lnTo>
                    <a:lnTo>
                      <a:pt x="11571" y="20400"/>
                    </a:lnTo>
                    <a:lnTo>
                      <a:pt x="13886" y="20400"/>
                    </a:lnTo>
                    <a:lnTo>
                      <a:pt x="16971" y="19200"/>
                    </a:lnTo>
                    <a:lnTo>
                      <a:pt x="19286" y="18000"/>
                    </a:lnTo>
                    <a:lnTo>
                      <a:pt x="20829" y="15600"/>
                    </a:lnTo>
                    <a:lnTo>
                      <a:pt x="21600" y="14400"/>
                    </a:lnTo>
                    <a:lnTo>
                      <a:pt x="21600" y="13200"/>
                    </a:lnTo>
                    <a:lnTo>
                      <a:pt x="19286" y="10800"/>
                    </a:lnTo>
                    <a:lnTo>
                      <a:pt x="16971" y="10800"/>
                    </a:lnTo>
                    <a:lnTo>
                      <a:pt x="14657" y="7200"/>
                    </a:lnTo>
                    <a:lnTo>
                      <a:pt x="12343" y="3600"/>
                    </a:lnTo>
                    <a:lnTo>
                      <a:pt x="9257" y="2400"/>
                    </a:lnTo>
                    <a:lnTo>
                      <a:pt x="6943" y="1200"/>
                    </a:lnTo>
                    <a:lnTo>
                      <a:pt x="4629" y="1200"/>
                    </a:lnTo>
                    <a:lnTo>
                      <a:pt x="3857" y="0"/>
                    </a:lnTo>
                    <a:lnTo>
                      <a:pt x="3086" y="12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86" name="Shape 186"/>
              <p:cNvSpPr/>
              <p:nvPr/>
            </p:nvSpPr>
            <p:spPr>
              <a:xfrm>
                <a:off x="1721637" y="577898"/>
                <a:ext cx="17322" cy="58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280" y="4320"/>
                    </a:moveTo>
                    <a:lnTo>
                      <a:pt x="12960" y="1440"/>
                    </a:lnTo>
                    <a:lnTo>
                      <a:pt x="4320" y="0"/>
                    </a:lnTo>
                    <a:lnTo>
                      <a:pt x="4320" y="2880"/>
                    </a:lnTo>
                    <a:lnTo>
                      <a:pt x="12960" y="4320"/>
                    </a:lnTo>
                    <a:lnTo>
                      <a:pt x="8640" y="4320"/>
                    </a:lnTo>
                    <a:lnTo>
                      <a:pt x="0" y="4320"/>
                    </a:lnTo>
                    <a:lnTo>
                      <a:pt x="0" y="5760"/>
                    </a:lnTo>
                    <a:lnTo>
                      <a:pt x="4320" y="7200"/>
                    </a:lnTo>
                    <a:lnTo>
                      <a:pt x="4320" y="8640"/>
                    </a:lnTo>
                    <a:lnTo>
                      <a:pt x="12960" y="10080"/>
                    </a:lnTo>
                    <a:lnTo>
                      <a:pt x="12960" y="12960"/>
                    </a:lnTo>
                    <a:lnTo>
                      <a:pt x="12960" y="15840"/>
                    </a:lnTo>
                    <a:lnTo>
                      <a:pt x="17280" y="18720"/>
                    </a:lnTo>
                    <a:lnTo>
                      <a:pt x="17280" y="20160"/>
                    </a:lnTo>
                    <a:lnTo>
                      <a:pt x="21600" y="21600"/>
                    </a:lnTo>
                    <a:lnTo>
                      <a:pt x="21600" y="18720"/>
                    </a:lnTo>
                    <a:lnTo>
                      <a:pt x="17280" y="15840"/>
                    </a:lnTo>
                    <a:lnTo>
                      <a:pt x="17280" y="11520"/>
                    </a:lnTo>
                    <a:lnTo>
                      <a:pt x="17280" y="8640"/>
                    </a:lnTo>
                    <a:lnTo>
                      <a:pt x="17280" y="5760"/>
                    </a:lnTo>
                    <a:lnTo>
                      <a:pt x="17280" y="432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>
                <a:off x="1733142" y="676615"/>
                <a:ext cx="48498" cy="35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86" y="2400"/>
                    </a:moveTo>
                    <a:lnTo>
                      <a:pt x="12343" y="0"/>
                    </a:lnTo>
                    <a:lnTo>
                      <a:pt x="10800" y="0"/>
                    </a:lnTo>
                    <a:lnTo>
                      <a:pt x="9257" y="2400"/>
                    </a:lnTo>
                    <a:lnTo>
                      <a:pt x="6171" y="4800"/>
                    </a:lnTo>
                    <a:lnTo>
                      <a:pt x="4629" y="2400"/>
                    </a:lnTo>
                    <a:lnTo>
                      <a:pt x="3086" y="2400"/>
                    </a:lnTo>
                    <a:lnTo>
                      <a:pt x="0" y="2400"/>
                    </a:lnTo>
                    <a:lnTo>
                      <a:pt x="0" y="4800"/>
                    </a:lnTo>
                    <a:lnTo>
                      <a:pt x="0" y="7200"/>
                    </a:lnTo>
                    <a:lnTo>
                      <a:pt x="0" y="9600"/>
                    </a:lnTo>
                    <a:lnTo>
                      <a:pt x="0" y="12000"/>
                    </a:lnTo>
                    <a:lnTo>
                      <a:pt x="0" y="14400"/>
                    </a:lnTo>
                    <a:lnTo>
                      <a:pt x="1543" y="19200"/>
                    </a:lnTo>
                    <a:lnTo>
                      <a:pt x="3086" y="19200"/>
                    </a:lnTo>
                    <a:lnTo>
                      <a:pt x="6171" y="19200"/>
                    </a:lnTo>
                    <a:lnTo>
                      <a:pt x="7714" y="19200"/>
                    </a:lnTo>
                    <a:lnTo>
                      <a:pt x="10800" y="19200"/>
                    </a:lnTo>
                    <a:lnTo>
                      <a:pt x="13886" y="16800"/>
                    </a:lnTo>
                    <a:lnTo>
                      <a:pt x="15429" y="19200"/>
                    </a:lnTo>
                    <a:lnTo>
                      <a:pt x="18514" y="21600"/>
                    </a:lnTo>
                    <a:lnTo>
                      <a:pt x="20057" y="19200"/>
                    </a:lnTo>
                    <a:lnTo>
                      <a:pt x="21600" y="14400"/>
                    </a:lnTo>
                    <a:lnTo>
                      <a:pt x="20057" y="12000"/>
                    </a:lnTo>
                    <a:lnTo>
                      <a:pt x="18514" y="12000"/>
                    </a:lnTo>
                    <a:lnTo>
                      <a:pt x="16971" y="14400"/>
                    </a:lnTo>
                    <a:lnTo>
                      <a:pt x="13886" y="14400"/>
                    </a:lnTo>
                    <a:lnTo>
                      <a:pt x="12343" y="12000"/>
                    </a:lnTo>
                    <a:lnTo>
                      <a:pt x="10800" y="9600"/>
                    </a:lnTo>
                    <a:lnTo>
                      <a:pt x="10800" y="7200"/>
                    </a:lnTo>
                    <a:lnTo>
                      <a:pt x="13886" y="4800"/>
                    </a:lnTo>
                    <a:lnTo>
                      <a:pt x="13886" y="24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>
                <a:off x="1634851" y="746858"/>
                <a:ext cx="55427" cy="23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0"/>
                    </a:moveTo>
                    <a:lnTo>
                      <a:pt x="8100" y="0"/>
                    </a:lnTo>
                    <a:lnTo>
                      <a:pt x="12150" y="0"/>
                    </a:lnTo>
                    <a:lnTo>
                      <a:pt x="17550" y="0"/>
                    </a:lnTo>
                    <a:lnTo>
                      <a:pt x="18900" y="7200"/>
                    </a:lnTo>
                    <a:lnTo>
                      <a:pt x="18900" y="10800"/>
                    </a:lnTo>
                    <a:lnTo>
                      <a:pt x="21600" y="14400"/>
                    </a:lnTo>
                    <a:lnTo>
                      <a:pt x="20250" y="18000"/>
                    </a:lnTo>
                    <a:lnTo>
                      <a:pt x="16200" y="18000"/>
                    </a:lnTo>
                    <a:lnTo>
                      <a:pt x="13500" y="21600"/>
                    </a:lnTo>
                    <a:lnTo>
                      <a:pt x="9450" y="21600"/>
                    </a:lnTo>
                    <a:lnTo>
                      <a:pt x="6750" y="18000"/>
                    </a:lnTo>
                    <a:lnTo>
                      <a:pt x="1350" y="18000"/>
                    </a:lnTo>
                    <a:lnTo>
                      <a:pt x="0" y="14400"/>
                    </a:lnTo>
                    <a:lnTo>
                      <a:pt x="0" y="10800"/>
                    </a:lnTo>
                    <a:lnTo>
                      <a:pt x="2700" y="3600"/>
                    </a:lnTo>
                    <a:lnTo>
                      <a:pt x="5400" y="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89" name="Shape 189"/>
              <p:cNvSpPr/>
              <p:nvPr/>
            </p:nvSpPr>
            <p:spPr>
              <a:xfrm>
                <a:off x="1515405" y="818271"/>
                <a:ext cx="86604" cy="275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28" y="9257"/>
                    </a:moveTo>
                    <a:lnTo>
                      <a:pt x="2592" y="6171"/>
                    </a:lnTo>
                    <a:lnTo>
                      <a:pt x="3456" y="3086"/>
                    </a:lnTo>
                    <a:lnTo>
                      <a:pt x="5184" y="0"/>
                    </a:lnTo>
                    <a:lnTo>
                      <a:pt x="6912" y="0"/>
                    </a:lnTo>
                    <a:lnTo>
                      <a:pt x="7776" y="3086"/>
                    </a:lnTo>
                    <a:lnTo>
                      <a:pt x="11232" y="3086"/>
                    </a:lnTo>
                    <a:lnTo>
                      <a:pt x="13824" y="3086"/>
                    </a:lnTo>
                    <a:lnTo>
                      <a:pt x="15552" y="6171"/>
                    </a:lnTo>
                    <a:lnTo>
                      <a:pt x="18144" y="9257"/>
                    </a:lnTo>
                    <a:lnTo>
                      <a:pt x="19008" y="9257"/>
                    </a:lnTo>
                    <a:lnTo>
                      <a:pt x="19008" y="12343"/>
                    </a:lnTo>
                    <a:lnTo>
                      <a:pt x="16416" y="12343"/>
                    </a:lnTo>
                    <a:lnTo>
                      <a:pt x="14688" y="12343"/>
                    </a:lnTo>
                    <a:lnTo>
                      <a:pt x="12096" y="9257"/>
                    </a:lnTo>
                    <a:lnTo>
                      <a:pt x="11232" y="6171"/>
                    </a:lnTo>
                    <a:lnTo>
                      <a:pt x="7776" y="6171"/>
                    </a:lnTo>
                    <a:lnTo>
                      <a:pt x="6912" y="6171"/>
                    </a:lnTo>
                    <a:lnTo>
                      <a:pt x="8640" y="9257"/>
                    </a:lnTo>
                    <a:lnTo>
                      <a:pt x="11232" y="12343"/>
                    </a:lnTo>
                    <a:lnTo>
                      <a:pt x="13824" y="12343"/>
                    </a:lnTo>
                    <a:lnTo>
                      <a:pt x="17280" y="15429"/>
                    </a:lnTo>
                    <a:lnTo>
                      <a:pt x="19872" y="15429"/>
                    </a:lnTo>
                    <a:lnTo>
                      <a:pt x="21600" y="15429"/>
                    </a:lnTo>
                    <a:lnTo>
                      <a:pt x="21600" y="18514"/>
                    </a:lnTo>
                    <a:lnTo>
                      <a:pt x="19872" y="18514"/>
                    </a:lnTo>
                    <a:lnTo>
                      <a:pt x="16416" y="18514"/>
                    </a:lnTo>
                    <a:lnTo>
                      <a:pt x="14688" y="21600"/>
                    </a:lnTo>
                    <a:lnTo>
                      <a:pt x="12960" y="21600"/>
                    </a:lnTo>
                    <a:lnTo>
                      <a:pt x="11232" y="21600"/>
                    </a:lnTo>
                    <a:lnTo>
                      <a:pt x="8640" y="21600"/>
                    </a:lnTo>
                    <a:lnTo>
                      <a:pt x="6048" y="18514"/>
                    </a:lnTo>
                    <a:lnTo>
                      <a:pt x="3456" y="18514"/>
                    </a:lnTo>
                    <a:lnTo>
                      <a:pt x="0" y="15429"/>
                    </a:lnTo>
                    <a:lnTo>
                      <a:pt x="864" y="12343"/>
                    </a:lnTo>
                    <a:lnTo>
                      <a:pt x="1728" y="9257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90" name="Shape 190"/>
              <p:cNvSpPr/>
              <p:nvPr/>
            </p:nvSpPr>
            <p:spPr>
              <a:xfrm>
                <a:off x="1548746" y="845072"/>
                <a:ext cx="83139" cy="23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0"/>
                    </a:moveTo>
                    <a:lnTo>
                      <a:pt x="20700" y="7200"/>
                    </a:lnTo>
                    <a:lnTo>
                      <a:pt x="19800" y="7200"/>
                    </a:lnTo>
                    <a:lnTo>
                      <a:pt x="18000" y="3600"/>
                    </a:lnTo>
                    <a:lnTo>
                      <a:pt x="16200" y="3600"/>
                    </a:lnTo>
                    <a:lnTo>
                      <a:pt x="14400" y="0"/>
                    </a:lnTo>
                    <a:lnTo>
                      <a:pt x="12600" y="0"/>
                    </a:lnTo>
                    <a:lnTo>
                      <a:pt x="10800" y="0"/>
                    </a:lnTo>
                    <a:lnTo>
                      <a:pt x="9000" y="0"/>
                    </a:lnTo>
                    <a:lnTo>
                      <a:pt x="7200" y="0"/>
                    </a:lnTo>
                    <a:lnTo>
                      <a:pt x="3600" y="3600"/>
                    </a:lnTo>
                    <a:lnTo>
                      <a:pt x="1800" y="3600"/>
                    </a:lnTo>
                    <a:lnTo>
                      <a:pt x="0" y="3600"/>
                    </a:lnTo>
                    <a:lnTo>
                      <a:pt x="900" y="7200"/>
                    </a:lnTo>
                    <a:lnTo>
                      <a:pt x="2700" y="7200"/>
                    </a:lnTo>
                    <a:lnTo>
                      <a:pt x="4500" y="7200"/>
                    </a:lnTo>
                    <a:lnTo>
                      <a:pt x="6300" y="10800"/>
                    </a:lnTo>
                    <a:lnTo>
                      <a:pt x="8100" y="10800"/>
                    </a:lnTo>
                    <a:lnTo>
                      <a:pt x="9900" y="10800"/>
                    </a:lnTo>
                    <a:lnTo>
                      <a:pt x="11700" y="10800"/>
                    </a:lnTo>
                    <a:lnTo>
                      <a:pt x="13500" y="10800"/>
                    </a:lnTo>
                    <a:lnTo>
                      <a:pt x="14400" y="14400"/>
                    </a:lnTo>
                    <a:lnTo>
                      <a:pt x="15300" y="14400"/>
                    </a:lnTo>
                    <a:lnTo>
                      <a:pt x="16200" y="18000"/>
                    </a:lnTo>
                    <a:lnTo>
                      <a:pt x="16200" y="21600"/>
                    </a:lnTo>
                    <a:lnTo>
                      <a:pt x="17100" y="21600"/>
                    </a:lnTo>
                    <a:lnTo>
                      <a:pt x="18900" y="21600"/>
                    </a:lnTo>
                    <a:lnTo>
                      <a:pt x="19800" y="21600"/>
                    </a:lnTo>
                    <a:lnTo>
                      <a:pt x="21600" y="21600"/>
                    </a:lnTo>
                    <a:lnTo>
                      <a:pt x="20700" y="18000"/>
                    </a:lnTo>
                    <a:lnTo>
                      <a:pt x="19800" y="14400"/>
                    </a:lnTo>
                    <a:lnTo>
                      <a:pt x="20700" y="10800"/>
                    </a:lnTo>
                    <a:lnTo>
                      <a:pt x="21600" y="10800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>
                <a:off x="1553261" y="857278"/>
                <a:ext cx="83140" cy="511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1662"/>
                    </a:moveTo>
                    <a:lnTo>
                      <a:pt x="9900" y="1662"/>
                    </a:lnTo>
                    <a:lnTo>
                      <a:pt x="9000" y="0"/>
                    </a:lnTo>
                    <a:lnTo>
                      <a:pt x="7200" y="1662"/>
                    </a:lnTo>
                    <a:lnTo>
                      <a:pt x="5400" y="0"/>
                    </a:lnTo>
                    <a:lnTo>
                      <a:pt x="3600" y="0"/>
                    </a:lnTo>
                    <a:lnTo>
                      <a:pt x="1800" y="0"/>
                    </a:lnTo>
                    <a:lnTo>
                      <a:pt x="900" y="0"/>
                    </a:lnTo>
                    <a:lnTo>
                      <a:pt x="0" y="0"/>
                    </a:lnTo>
                    <a:lnTo>
                      <a:pt x="0" y="1662"/>
                    </a:lnTo>
                    <a:lnTo>
                      <a:pt x="900" y="3323"/>
                    </a:lnTo>
                    <a:lnTo>
                      <a:pt x="900" y="4985"/>
                    </a:lnTo>
                    <a:lnTo>
                      <a:pt x="900" y="6646"/>
                    </a:lnTo>
                    <a:lnTo>
                      <a:pt x="1800" y="8308"/>
                    </a:lnTo>
                    <a:lnTo>
                      <a:pt x="2700" y="8308"/>
                    </a:lnTo>
                    <a:lnTo>
                      <a:pt x="3600" y="9969"/>
                    </a:lnTo>
                    <a:lnTo>
                      <a:pt x="4500" y="11631"/>
                    </a:lnTo>
                    <a:lnTo>
                      <a:pt x="6300" y="13292"/>
                    </a:lnTo>
                    <a:lnTo>
                      <a:pt x="8100" y="13292"/>
                    </a:lnTo>
                    <a:lnTo>
                      <a:pt x="11700" y="14954"/>
                    </a:lnTo>
                    <a:lnTo>
                      <a:pt x="13500" y="18277"/>
                    </a:lnTo>
                    <a:lnTo>
                      <a:pt x="14400" y="19938"/>
                    </a:lnTo>
                    <a:lnTo>
                      <a:pt x="16200" y="18277"/>
                    </a:lnTo>
                    <a:lnTo>
                      <a:pt x="16200" y="19938"/>
                    </a:lnTo>
                    <a:lnTo>
                      <a:pt x="18000" y="21600"/>
                    </a:lnTo>
                    <a:lnTo>
                      <a:pt x="18900" y="21600"/>
                    </a:lnTo>
                    <a:lnTo>
                      <a:pt x="18900" y="19938"/>
                    </a:lnTo>
                    <a:lnTo>
                      <a:pt x="19800" y="18277"/>
                    </a:lnTo>
                    <a:lnTo>
                      <a:pt x="18000" y="18277"/>
                    </a:lnTo>
                    <a:lnTo>
                      <a:pt x="16200" y="14954"/>
                    </a:lnTo>
                    <a:lnTo>
                      <a:pt x="14400" y="14954"/>
                    </a:lnTo>
                    <a:lnTo>
                      <a:pt x="16200" y="13292"/>
                    </a:lnTo>
                    <a:lnTo>
                      <a:pt x="18900" y="13292"/>
                    </a:lnTo>
                    <a:lnTo>
                      <a:pt x="19800" y="13292"/>
                    </a:lnTo>
                    <a:lnTo>
                      <a:pt x="21600" y="13292"/>
                    </a:lnTo>
                    <a:lnTo>
                      <a:pt x="20700" y="9969"/>
                    </a:lnTo>
                    <a:lnTo>
                      <a:pt x="18900" y="9969"/>
                    </a:lnTo>
                    <a:lnTo>
                      <a:pt x="18000" y="8308"/>
                    </a:lnTo>
                    <a:lnTo>
                      <a:pt x="14400" y="6646"/>
                    </a:lnTo>
                    <a:lnTo>
                      <a:pt x="12600" y="3323"/>
                    </a:lnTo>
                    <a:lnTo>
                      <a:pt x="10800" y="1662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92" name="Shape 192"/>
              <p:cNvSpPr/>
              <p:nvPr/>
            </p:nvSpPr>
            <p:spPr>
              <a:xfrm>
                <a:off x="1438640" y="978613"/>
                <a:ext cx="86604" cy="43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6" y="3927"/>
                    </a:moveTo>
                    <a:lnTo>
                      <a:pt x="19008" y="3927"/>
                    </a:lnTo>
                    <a:lnTo>
                      <a:pt x="18144" y="1964"/>
                    </a:lnTo>
                    <a:lnTo>
                      <a:pt x="17280" y="0"/>
                    </a:lnTo>
                    <a:lnTo>
                      <a:pt x="15552" y="1964"/>
                    </a:lnTo>
                    <a:lnTo>
                      <a:pt x="13824" y="5891"/>
                    </a:lnTo>
                    <a:lnTo>
                      <a:pt x="9504" y="5891"/>
                    </a:lnTo>
                    <a:lnTo>
                      <a:pt x="7776" y="7855"/>
                    </a:lnTo>
                    <a:lnTo>
                      <a:pt x="6912" y="7855"/>
                    </a:lnTo>
                    <a:lnTo>
                      <a:pt x="4320" y="11782"/>
                    </a:lnTo>
                    <a:lnTo>
                      <a:pt x="864" y="13745"/>
                    </a:lnTo>
                    <a:lnTo>
                      <a:pt x="864" y="17673"/>
                    </a:lnTo>
                    <a:lnTo>
                      <a:pt x="864" y="19636"/>
                    </a:lnTo>
                    <a:lnTo>
                      <a:pt x="0" y="19636"/>
                    </a:lnTo>
                    <a:lnTo>
                      <a:pt x="1728" y="21600"/>
                    </a:lnTo>
                    <a:lnTo>
                      <a:pt x="3456" y="19636"/>
                    </a:lnTo>
                    <a:lnTo>
                      <a:pt x="5184" y="19636"/>
                    </a:lnTo>
                    <a:lnTo>
                      <a:pt x="6912" y="19636"/>
                    </a:lnTo>
                    <a:lnTo>
                      <a:pt x="9504" y="17673"/>
                    </a:lnTo>
                    <a:lnTo>
                      <a:pt x="11232" y="17673"/>
                    </a:lnTo>
                    <a:lnTo>
                      <a:pt x="13824" y="15709"/>
                    </a:lnTo>
                    <a:lnTo>
                      <a:pt x="15552" y="17673"/>
                    </a:lnTo>
                    <a:lnTo>
                      <a:pt x="16416" y="17673"/>
                    </a:lnTo>
                    <a:lnTo>
                      <a:pt x="17280" y="15709"/>
                    </a:lnTo>
                    <a:lnTo>
                      <a:pt x="18144" y="15709"/>
                    </a:lnTo>
                    <a:lnTo>
                      <a:pt x="19872" y="15709"/>
                    </a:lnTo>
                    <a:lnTo>
                      <a:pt x="21600" y="15709"/>
                    </a:lnTo>
                    <a:lnTo>
                      <a:pt x="21600" y="13745"/>
                    </a:lnTo>
                    <a:lnTo>
                      <a:pt x="21600" y="9818"/>
                    </a:lnTo>
                    <a:lnTo>
                      <a:pt x="21600" y="5891"/>
                    </a:lnTo>
                    <a:lnTo>
                      <a:pt x="20736" y="3927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93" name="Shape 193"/>
              <p:cNvSpPr/>
              <p:nvPr/>
            </p:nvSpPr>
            <p:spPr>
              <a:xfrm>
                <a:off x="926219" y="1635254"/>
                <a:ext cx="27713" cy="7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0" y="10800"/>
                    </a:moveTo>
                    <a:lnTo>
                      <a:pt x="16200" y="10800"/>
                    </a:lnTo>
                    <a:lnTo>
                      <a:pt x="13500" y="10800"/>
                    </a:lnTo>
                    <a:lnTo>
                      <a:pt x="13500" y="21600"/>
                    </a:lnTo>
                    <a:lnTo>
                      <a:pt x="10800" y="21600"/>
                    </a:lnTo>
                    <a:lnTo>
                      <a:pt x="8100" y="21600"/>
                    </a:lnTo>
                    <a:lnTo>
                      <a:pt x="2700" y="21600"/>
                    </a:lnTo>
                    <a:lnTo>
                      <a:pt x="2700" y="10800"/>
                    </a:lnTo>
                    <a:lnTo>
                      <a:pt x="0" y="10800"/>
                    </a:lnTo>
                    <a:lnTo>
                      <a:pt x="2700" y="0"/>
                    </a:lnTo>
                    <a:lnTo>
                      <a:pt x="8100" y="0"/>
                    </a:lnTo>
                    <a:lnTo>
                      <a:pt x="10800" y="0"/>
                    </a:lnTo>
                    <a:lnTo>
                      <a:pt x="13500" y="10800"/>
                    </a:lnTo>
                    <a:lnTo>
                      <a:pt x="16200" y="10800"/>
                    </a:lnTo>
                    <a:lnTo>
                      <a:pt x="18900" y="10800"/>
                    </a:lnTo>
                    <a:lnTo>
                      <a:pt x="21600" y="10800"/>
                    </a:lnTo>
                    <a:lnTo>
                      <a:pt x="18900" y="108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195" name="Shape 195"/>
            <p:cNvSpPr/>
            <p:nvPr/>
          </p:nvSpPr>
          <p:spPr>
            <a:xfrm>
              <a:off x="5098337" y="5181607"/>
              <a:ext cx="19872" cy="20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0" y="8640"/>
                  </a:moveTo>
                  <a:lnTo>
                    <a:pt x="21600" y="8640"/>
                  </a:lnTo>
                  <a:lnTo>
                    <a:pt x="21600" y="12960"/>
                  </a:lnTo>
                  <a:lnTo>
                    <a:pt x="17280" y="12960"/>
                  </a:lnTo>
                  <a:lnTo>
                    <a:pt x="12960" y="12960"/>
                  </a:lnTo>
                  <a:lnTo>
                    <a:pt x="8640" y="17280"/>
                  </a:lnTo>
                  <a:lnTo>
                    <a:pt x="8640" y="21600"/>
                  </a:lnTo>
                  <a:lnTo>
                    <a:pt x="0" y="21600"/>
                  </a:lnTo>
                  <a:lnTo>
                    <a:pt x="0" y="17280"/>
                  </a:lnTo>
                  <a:lnTo>
                    <a:pt x="4320" y="8640"/>
                  </a:lnTo>
                  <a:lnTo>
                    <a:pt x="8640" y="8640"/>
                  </a:lnTo>
                  <a:lnTo>
                    <a:pt x="12960" y="4320"/>
                  </a:lnTo>
                  <a:lnTo>
                    <a:pt x="17280" y="0"/>
                  </a:lnTo>
                  <a:lnTo>
                    <a:pt x="17280" y="864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4136587" y="5131457"/>
              <a:ext cx="111278" cy="158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00" y="17820"/>
                  </a:moveTo>
                  <a:lnTo>
                    <a:pt x="15600" y="18360"/>
                  </a:lnTo>
                  <a:lnTo>
                    <a:pt x="15000" y="18360"/>
                  </a:lnTo>
                  <a:lnTo>
                    <a:pt x="15000" y="18900"/>
                  </a:lnTo>
                  <a:lnTo>
                    <a:pt x="15000" y="19440"/>
                  </a:lnTo>
                  <a:lnTo>
                    <a:pt x="14400" y="19440"/>
                  </a:lnTo>
                  <a:lnTo>
                    <a:pt x="13800" y="19440"/>
                  </a:lnTo>
                  <a:lnTo>
                    <a:pt x="13800" y="19980"/>
                  </a:lnTo>
                  <a:lnTo>
                    <a:pt x="13200" y="19980"/>
                  </a:lnTo>
                  <a:lnTo>
                    <a:pt x="12600" y="20520"/>
                  </a:lnTo>
                  <a:lnTo>
                    <a:pt x="12600" y="21060"/>
                  </a:lnTo>
                  <a:lnTo>
                    <a:pt x="12000" y="21600"/>
                  </a:lnTo>
                  <a:lnTo>
                    <a:pt x="12000" y="21060"/>
                  </a:lnTo>
                  <a:lnTo>
                    <a:pt x="11400" y="21060"/>
                  </a:lnTo>
                  <a:lnTo>
                    <a:pt x="10800" y="21060"/>
                  </a:lnTo>
                  <a:lnTo>
                    <a:pt x="10200" y="21060"/>
                  </a:lnTo>
                  <a:lnTo>
                    <a:pt x="9600" y="21060"/>
                  </a:lnTo>
                  <a:lnTo>
                    <a:pt x="9000" y="20520"/>
                  </a:lnTo>
                  <a:lnTo>
                    <a:pt x="8400" y="20520"/>
                  </a:lnTo>
                  <a:lnTo>
                    <a:pt x="7800" y="20520"/>
                  </a:lnTo>
                  <a:lnTo>
                    <a:pt x="7200" y="20520"/>
                  </a:lnTo>
                  <a:lnTo>
                    <a:pt x="6600" y="20520"/>
                  </a:lnTo>
                  <a:lnTo>
                    <a:pt x="6000" y="20520"/>
                  </a:lnTo>
                  <a:lnTo>
                    <a:pt x="5400" y="20520"/>
                  </a:lnTo>
                  <a:lnTo>
                    <a:pt x="4800" y="20520"/>
                  </a:lnTo>
                  <a:lnTo>
                    <a:pt x="4800" y="19980"/>
                  </a:lnTo>
                  <a:lnTo>
                    <a:pt x="4200" y="19980"/>
                  </a:lnTo>
                  <a:lnTo>
                    <a:pt x="3600" y="19440"/>
                  </a:lnTo>
                  <a:lnTo>
                    <a:pt x="3000" y="19440"/>
                  </a:lnTo>
                  <a:lnTo>
                    <a:pt x="2400" y="18900"/>
                  </a:lnTo>
                  <a:lnTo>
                    <a:pt x="2400" y="18360"/>
                  </a:lnTo>
                  <a:lnTo>
                    <a:pt x="1800" y="18360"/>
                  </a:lnTo>
                  <a:lnTo>
                    <a:pt x="1200" y="17820"/>
                  </a:lnTo>
                  <a:lnTo>
                    <a:pt x="600" y="17820"/>
                  </a:lnTo>
                  <a:lnTo>
                    <a:pt x="600" y="17280"/>
                  </a:lnTo>
                  <a:lnTo>
                    <a:pt x="0" y="17280"/>
                  </a:lnTo>
                  <a:lnTo>
                    <a:pt x="600" y="16740"/>
                  </a:lnTo>
                  <a:lnTo>
                    <a:pt x="600" y="16200"/>
                  </a:lnTo>
                  <a:lnTo>
                    <a:pt x="600" y="15660"/>
                  </a:lnTo>
                  <a:lnTo>
                    <a:pt x="600" y="15120"/>
                  </a:lnTo>
                  <a:lnTo>
                    <a:pt x="1200" y="15120"/>
                  </a:lnTo>
                  <a:lnTo>
                    <a:pt x="600" y="14580"/>
                  </a:lnTo>
                  <a:lnTo>
                    <a:pt x="1200" y="14040"/>
                  </a:lnTo>
                  <a:lnTo>
                    <a:pt x="1200" y="13500"/>
                  </a:lnTo>
                  <a:lnTo>
                    <a:pt x="1800" y="12960"/>
                  </a:lnTo>
                  <a:lnTo>
                    <a:pt x="1800" y="12420"/>
                  </a:lnTo>
                  <a:lnTo>
                    <a:pt x="2400" y="12420"/>
                  </a:lnTo>
                  <a:lnTo>
                    <a:pt x="2400" y="11880"/>
                  </a:lnTo>
                  <a:lnTo>
                    <a:pt x="3000" y="10800"/>
                  </a:lnTo>
                  <a:lnTo>
                    <a:pt x="3600" y="10260"/>
                  </a:lnTo>
                  <a:lnTo>
                    <a:pt x="4200" y="9180"/>
                  </a:lnTo>
                  <a:lnTo>
                    <a:pt x="4800" y="9180"/>
                  </a:lnTo>
                  <a:lnTo>
                    <a:pt x="5400" y="9180"/>
                  </a:lnTo>
                  <a:lnTo>
                    <a:pt x="6000" y="9180"/>
                  </a:lnTo>
                  <a:lnTo>
                    <a:pt x="6600" y="9180"/>
                  </a:lnTo>
                  <a:lnTo>
                    <a:pt x="7200" y="9180"/>
                  </a:lnTo>
                  <a:lnTo>
                    <a:pt x="7800" y="9180"/>
                  </a:lnTo>
                  <a:lnTo>
                    <a:pt x="9000" y="9180"/>
                  </a:lnTo>
                  <a:lnTo>
                    <a:pt x="9600" y="9180"/>
                  </a:lnTo>
                  <a:lnTo>
                    <a:pt x="9600" y="8640"/>
                  </a:lnTo>
                  <a:lnTo>
                    <a:pt x="9600" y="8100"/>
                  </a:lnTo>
                  <a:lnTo>
                    <a:pt x="9600" y="7560"/>
                  </a:lnTo>
                  <a:lnTo>
                    <a:pt x="9000" y="7020"/>
                  </a:lnTo>
                  <a:lnTo>
                    <a:pt x="9000" y="6480"/>
                  </a:lnTo>
                  <a:lnTo>
                    <a:pt x="8400" y="6480"/>
                  </a:lnTo>
                  <a:lnTo>
                    <a:pt x="8400" y="5940"/>
                  </a:lnTo>
                  <a:lnTo>
                    <a:pt x="7800" y="5940"/>
                  </a:lnTo>
                  <a:lnTo>
                    <a:pt x="7800" y="5400"/>
                  </a:lnTo>
                  <a:lnTo>
                    <a:pt x="7200" y="5400"/>
                  </a:lnTo>
                  <a:lnTo>
                    <a:pt x="6600" y="4860"/>
                  </a:lnTo>
                  <a:lnTo>
                    <a:pt x="6000" y="4320"/>
                  </a:lnTo>
                  <a:lnTo>
                    <a:pt x="5400" y="4320"/>
                  </a:lnTo>
                  <a:lnTo>
                    <a:pt x="5400" y="3780"/>
                  </a:lnTo>
                  <a:lnTo>
                    <a:pt x="4800" y="3240"/>
                  </a:lnTo>
                  <a:lnTo>
                    <a:pt x="4200" y="2700"/>
                  </a:lnTo>
                  <a:lnTo>
                    <a:pt x="4800" y="2700"/>
                  </a:lnTo>
                  <a:lnTo>
                    <a:pt x="5400" y="2700"/>
                  </a:lnTo>
                  <a:lnTo>
                    <a:pt x="6000" y="2700"/>
                  </a:lnTo>
                  <a:lnTo>
                    <a:pt x="6600" y="2700"/>
                  </a:lnTo>
                  <a:lnTo>
                    <a:pt x="7200" y="2700"/>
                  </a:lnTo>
                  <a:lnTo>
                    <a:pt x="7200" y="2160"/>
                  </a:lnTo>
                  <a:lnTo>
                    <a:pt x="7200" y="1620"/>
                  </a:lnTo>
                  <a:lnTo>
                    <a:pt x="7200" y="1080"/>
                  </a:lnTo>
                  <a:lnTo>
                    <a:pt x="7200" y="540"/>
                  </a:lnTo>
                  <a:lnTo>
                    <a:pt x="7200" y="0"/>
                  </a:lnTo>
                  <a:lnTo>
                    <a:pt x="7800" y="0"/>
                  </a:lnTo>
                  <a:lnTo>
                    <a:pt x="8400" y="0"/>
                  </a:lnTo>
                  <a:lnTo>
                    <a:pt x="9000" y="0"/>
                  </a:lnTo>
                  <a:lnTo>
                    <a:pt x="9600" y="0"/>
                  </a:lnTo>
                  <a:lnTo>
                    <a:pt x="10200" y="0"/>
                  </a:lnTo>
                  <a:lnTo>
                    <a:pt x="10800" y="0"/>
                  </a:lnTo>
                  <a:lnTo>
                    <a:pt x="11400" y="0"/>
                  </a:lnTo>
                  <a:lnTo>
                    <a:pt x="12000" y="0"/>
                  </a:lnTo>
                  <a:lnTo>
                    <a:pt x="12600" y="0"/>
                  </a:lnTo>
                  <a:lnTo>
                    <a:pt x="13200" y="0"/>
                  </a:lnTo>
                  <a:lnTo>
                    <a:pt x="13800" y="0"/>
                  </a:lnTo>
                  <a:lnTo>
                    <a:pt x="14400" y="0"/>
                  </a:lnTo>
                  <a:lnTo>
                    <a:pt x="15000" y="0"/>
                  </a:lnTo>
                  <a:lnTo>
                    <a:pt x="15600" y="0"/>
                  </a:lnTo>
                  <a:lnTo>
                    <a:pt x="16200" y="0"/>
                  </a:lnTo>
                  <a:lnTo>
                    <a:pt x="16800" y="0"/>
                  </a:lnTo>
                  <a:lnTo>
                    <a:pt x="16800" y="540"/>
                  </a:lnTo>
                  <a:lnTo>
                    <a:pt x="16800" y="1080"/>
                  </a:lnTo>
                  <a:lnTo>
                    <a:pt x="16800" y="2160"/>
                  </a:lnTo>
                  <a:lnTo>
                    <a:pt x="16800" y="2700"/>
                  </a:lnTo>
                  <a:lnTo>
                    <a:pt x="16800" y="3240"/>
                  </a:lnTo>
                  <a:lnTo>
                    <a:pt x="16800" y="3780"/>
                  </a:lnTo>
                  <a:lnTo>
                    <a:pt x="16800" y="4320"/>
                  </a:lnTo>
                  <a:lnTo>
                    <a:pt x="16800" y="5400"/>
                  </a:lnTo>
                  <a:lnTo>
                    <a:pt x="16800" y="5940"/>
                  </a:lnTo>
                  <a:lnTo>
                    <a:pt x="16800" y="6480"/>
                  </a:lnTo>
                  <a:lnTo>
                    <a:pt x="16800" y="7020"/>
                  </a:lnTo>
                  <a:lnTo>
                    <a:pt x="16800" y="8100"/>
                  </a:lnTo>
                  <a:lnTo>
                    <a:pt x="16800" y="8640"/>
                  </a:lnTo>
                  <a:lnTo>
                    <a:pt x="16800" y="9180"/>
                  </a:lnTo>
                  <a:lnTo>
                    <a:pt x="16800" y="9720"/>
                  </a:lnTo>
                  <a:lnTo>
                    <a:pt x="17400" y="10260"/>
                  </a:lnTo>
                  <a:lnTo>
                    <a:pt x="18000" y="10260"/>
                  </a:lnTo>
                  <a:lnTo>
                    <a:pt x="18600" y="10260"/>
                  </a:lnTo>
                  <a:lnTo>
                    <a:pt x="19200" y="10800"/>
                  </a:lnTo>
                  <a:lnTo>
                    <a:pt x="19800" y="11340"/>
                  </a:lnTo>
                  <a:lnTo>
                    <a:pt x="20400" y="10800"/>
                  </a:lnTo>
                  <a:lnTo>
                    <a:pt x="21000" y="10800"/>
                  </a:lnTo>
                  <a:lnTo>
                    <a:pt x="21600" y="10800"/>
                  </a:lnTo>
                  <a:lnTo>
                    <a:pt x="21600" y="11340"/>
                  </a:lnTo>
                  <a:lnTo>
                    <a:pt x="21600" y="11880"/>
                  </a:lnTo>
                  <a:lnTo>
                    <a:pt x="21000" y="12420"/>
                  </a:lnTo>
                  <a:lnTo>
                    <a:pt x="20400" y="12420"/>
                  </a:lnTo>
                  <a:lnTo>
                    <a:pt x="19800" y="12960"/>
                  </a:lnTo>
                  <a:lnTo>
                    <a:pt x="19800" y="13500"/>
                  </a:lnTo>
                  <a:lnTo>
                    <a:pt x="19200" y="13500"/>
                  </a:lnTo>
                  <a:lnTo>
                    <a:pt x="18600" y="14040"/>
                  </a:lnTo>
                  <a:lnTo>
                    <a:pt x="18000" y="14040"/>
                  </a:lnTo>
                  <a:lnTo>
                    <a:pt x="18000" y="14580"/>
                  </a:lnTo>
                  <a:lnTo>
                    <a:pt x="17400" y="14580"/>
                  </a:lnTo>
                  <a:lnTo>
                    <a:pt x="17400" y="15120"/>
                  </a:lnTo>
                  <a:lnTo>
                    <a:pt x="16800" y="15120"/>
                  </a:lnTo>
                  <a:lnTo>
                    <a:pt x="16800" y="15660"/>
                  </a:lnTo>
                  <a:lnTo>
                    <a:pt x="16800" y="16200"/>
                  </a:lnTo>
                  <a:lnTo>
                    <a:pt x="16800" y="16740"/>
                  </a:lnTo>
                  <a:lnTo>
                    <a:pt x="16200" y="17280"/>
                  </a:lnTo>
                  <a:lnTo>
                    <a:pt x="16200" y="17820"/>
                  </a:lnTo>
                  <a:lnTo>
                    <a:pt x="15600" y="1782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6608523" y="5323697"/>
              <a:ext cx="226529" cy="204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65" y="9969"/>
                  </a:moveTo>
                  <a:lnTo>
                    <a:pt x="20647" y="9969"/>
                  </a:lnTo>
                  <a:lnTo>
                    <a:pt x="20647" y="10385"/>
                  </a:lnTo>
                  <a:lnTo>
                    <a:pt x="20329" y="10385"/>
                  </a:lnTo>
                  <a:lnTo>
                    <a:pt x="20329" y="10800"/>
                  </a:lnTo>
                  <a:lnTo>
                    <a:pt x="20329" y="11215"/>
                  </a:lnTo>
                  <a:lnTo>
                    <a:pt x="20329" y="11631"/>
                  </a:lnTo>
                  <a:lnTo>
                    <a:pt x="20329" y="12046"/>
                  </a:lnTo>
                  <a:lnTo>
                    <a:pt x="20329" y="12462"/>
                  </a:lnTo>
                  <a:lnTo>
                    <a:pt x="20329" y="12877"/>
                  </a:lnTo>
                  <a:lnTo>
                    <a:pt x="20647" y="12877"/>
                  </a:lnTo>
                  <a:lnTo>
                    <a:pt x="20965" y="12877"/>
                  </a:lnTo>
                  <a:lnTo>
                    <a:pt x="21282" y="12877"/>
                  </a:lnTo>
                  <a:lnTo>
                    <a:pt x="21282" y="13292"/>
                  </a:lnTo>
                  <a:lnTo>
                    <a:pt x="20965" y="13708"/>
                  </a:lnTo>
                  <a:lnTo>
                    <a:pt x="20965" y="14123"/>
                  </a:lnTo>
                  <a:lnTo>
                    <a:pt x="21282" y="13708"/>
                  </a:lnTo>
                  <a:lnTo>
                    <a:pt x="21282" y="14123"/>
                  </a:lnTo>
                  <a:lnTo>
                    <a:pt x="21600" y="14123"/>
                  </a:lnTo>
                  <a:lnTo>
                    <a:pt x="21600" y="14538"/>
                  </a:lnTo>
                  <a:lnTo>
                    <a:pt x="21282" y="14538"/>
                  </a:lnTo>
                  <a:lnTo>
                    <a:pt x="21282" y="14954"/>
                  </a:lnTo>
                  <a:lnTo>
                    <a:pt x="20965" y="14954"/>
                  </a:lnTo>
                  <a:lnTo>
                    <a:pt x="20965" y="15369"/>
                  </a:lnTo>
                  <a:lnTo>
                    <a:pt x="21282" y="15369"/>
                  </a:lnTo>
                  <a:lnTo>
                    <a:pt x="21600" y="15369"/>
                  </a:lnTo>
                  <a:lnTo>
                    <a:pt x="21600" y="15785"/>
                  </a:lnTo>
                  <a:lnTo>
                    <a:pt x="21600" y="16200"/>
                  </a:lnTo>
                  <a:lnTo>
                    <a:pt x="21600" y="16615"/>
                  </a:lnTo>
                  <a:lnTo>
                    <a:pt x="21600" y="17031"/>
                  </a:lnTo>
                  <a:lnTo>
                    <a:pt x="21600" y="16615"/>
                  </a:lnTo>
                  <a:lnTo>
                    <a:pt x="21282" y="16615"/>
                  </a:lnTo>
                  <a:lnTo>
                    <a:pt x="20965" y="16615"/>
                  </a:lnTo>
                  <a:lnTo>
                    <a:pt x="20647" y="16615"/>
                  </a:lnTo>
                  <a:lnTo>
                    <a:pt x="20329" y="16615"/>
                  </a:lnTo>
                  <a:lnTo>
                    <a:pt x="20012" y="16615"/>
                  </a:lnTo>
                  <a:lnTo>
                    <a:pt x="20329" y="17031"/>
                  </a:lnTo>
                  <a:lnTo>
                    <a:pt x="20012" y="17031"/>
                  </a:lnTo>
                  <a:lnTo>
                    <a:pt x="20012" y="17446"/>
                  </a:lnTo>
                  <a:lnTo>
                    <a:pt x="20329" y="17446"/>
                  </a:lnTo>
                  <a:lnTo>
                    <a:pt x="20647" y="17446"/>
                  </a:lnTo>
                  <a:lnTo>
                    <a:pt x="20647" y="17862"/>
                  </a:lnTo>
                  <a:lnTo>
                    <a:pt x="20965" y="17862"/>
                  </a:lnTo>
                  <a:lnTo>
                    <a:pt x="20965" y="18277"/>
                  </a:lnTo>
                  <a:lnTo>
                    <a:pt x="20647" y="18277"/>
                  </a:lnTo>
                  <a:lnTo>
                    <a:pt x="20647" y="18692"/>
                  </a:lnTo>
                  <a:lnTo>
                    <a:pt x="20647" y="19108"/>
                  </a:lnTo>
                  <a:lnTo>
                    <a:pt x="20647" y="19523"/>
                  </a:lnTo>
                  <a:lnTo>
                    <a:pt x="20329" y="19523"/>
                  </a:lnTo>
                  <a:lnTo>
                    <a:pt x="20329" y="19938"/>
                  </a:lnTo>
                  <a:lnTo>
                    <a:pt x="20012" y="19938"/>
                  </a:lnTo>
                  <a:lnTo>
                    <a:pt x="19694" y="19938"/>
                  </a:lnTo>
                  <a:lnTo>
                    <a:pt x="19376" y="19938"/>
                  </a:lnTo>
                  <a:lnTo>
                    <a:pt x="19376" y="20354"/>
                  </a:lnTo>
                  <a:lnTo>
                    <a:pt x="19376" y="19938"/>
                  </a:lnTo>
                  <a:lnTo>
                    <a:pt x="19059" y="19938"/>
                  </a:lnTo>
                  <a:lnTo>
                    <a:pt x="19059" y="19523"/>
                  </a:lnTo>
                  <a:lnTo>
                    <a:pt x="18741" y="19523"/>
                  </a:lnTo>
                  <a:lnTo>
                    <a:pt x="18741" y="19938"/>
                  </a:lnTo>
                  <a:lnTo>
                    <a:pt x="18741" y="20354"/>
                  </a:lnTo>
                  <a:lnTo>
                    <a:pt x="18424" y="20769"/>
                  </a:lnTo>
                  <a:lnTo>
                    <a:pt x="18424" y="21185"/>
                  </a:lnTo>
                  <a:lnTo>
                    <a:pt x="18106" y="21185"/>
                  </a:lnTo>
                  <a:lnTo>
                    <a:pt x="17788" y="21185"/>
                  </a:lnTo>
                  <a:lnTo>
                    <a:pt x="17788" y="21600"/>
                  </a:lnTo>
                  <a:lnTo>
                    <a:pt x="17471" y="21600"/>
                  </a:lnTo>
                  <a:lnTo>
                    <a:pt x="17471" y="21185"/>
                  </a:lnTo>
                  <a:lnTo>
                    <a:pt x="17153" y="21185"/>
                  </a:lnTo>
                  <a:lnTo>
                    <a:pt x="16835" y="20769"/>
                  </a:lnTo>
                  <a:lnTo>
                    <a:pt x="16518" y="20769"/>
                  </a:lnTo>
                  <a:lnTo>
                    <a:pt x="16200" y="20769"/>
                  </a:lnTo>
                  <a:lnTo>
                    <a:pt x="16518" y="20769"/>
                  </a:lnTo>
                  <a:lnTo>
                    <a:pt x="16518" y="20354"/>
                  </a:lnTo>
                  <a:lnTo>
                    <a:pt x="16835" y="20354"/>
                  </a:lnTo>
                  <a:lnTo>
                    <a:pt x="16835" y="19938"/>
                  </a:lnTo>
                  <a:lnTo>
                    <a:pt x="16835" y="19523"/>
                  </a:lnTo>
                  <a:lnTo>
                    <a:pt x="16835" y="19108"/>
                  </a:lnTo>
                  <a:lnTo>
                    <a:pt x="16518" y="19108"/>
                  </a:lnTo>
                  <a:lnTo>
                    <a:pt x="16518" y="18692"/>
                  </a:lnTo>
                  <a:lnTo>
                    <a:pt x="16518" y="18277"/>
                  </a:lnTo>
                  <a:lnTo>
                    <a:pt x="16518" y="17862"/>
                  </a:lnTo>
                  <a:lnTo>
                    <a:pt x="16518" y="17446"/>
                  </a:lnTo>
                  <a:lnTo>
                    <a:pt x="16518" y="17031"/>
                  </a:lnTo>
                  <a:lnTo>
                    <a:pt x="16200" y="17031"/>
                  </a:lnTo>
                  <a:lnTo>
                    <a:pt x="16200" y="16615"/>
                  </a:lnTo>
                  <a:lnTo>
                    <a:pt x="15882" y="16615"/>
                  </a:lnTo>
                  <a:lnTo>
                    <a:pt x="15882" y="16200"/>
                  </a:lnTo>
                  <a:lnTo>
                    <a:pt x="15565" y="16200"/>
                  </a:lnTo>
                  <a:lnTo>
                    <a:pt x="15247" y="16615"/>
                  </a:lnTo>
                  <a:lnTo>
                    <a:pt x="14929" y="16615"/>
                  </a:lnTo>
                  <a:lnTo>
                    <a:pt x="14612" y="16200"/>
                  </a:lnTo>
                  <a:lnTo>
                    <a:pt x="14294" y="16200"/>
                  </a:lnTo>
                  <a:lnTo>
                    <a:pt x="14294" y="16615"/>
                  </a:lnTo>
                  <a:lnTo>
                    <a:pt x="14294" y="17031"/>
                  </a:lnTo>
                  <a:lnTo>
                    <a:pt x="13976" y="17031"/>
                  </a:lnTo>
                  <a:lnTo>
                    <a:pt x="13976" y="16615"/>
                  </a:lnTo>
                  <a:lnTo>
                    <a:pt x="13659" y="16615"/>
                  </a:lnTo>
                  <a:lnTo>
                    <a:pt x="13341" y="16615"/>
                  </a:lnTo>
                  <a:lnTo>
                    <a:pt x="13341" y="17031"/>
                  </a:lnTo>
                  <a:lnTo>
                    <a:pt x="13024" y="17031"/>
                  </a:lnTo>
                  <a:lnTo>
                    <a:pt x="12706" y="17031"/>
                  </a:lnTo>
                  <a:lnTo>
                    <a:pt x="13024" y="17031"/>
                  </a:lnTo>
                  <a:lnTo>
                    <a:pt x="13024" y="16615"/>
                  </a:lnTo>
                  <a:lnTo>
                    <a:pt x="13024" y="16200"/>
                  </a:lnTo>
                  <a:lnTo>
                    <a:pt x="13024" y="15785"/>
                  </a:lnTo>
                  <a:lnTo>
                    <a:pt x="13341" y="15785"/>
                  </a:lnTo>
                  <a:lnTo>
                    <a:pt x="13341" y="15369"/>
                  </a:lnTo>
                  <a:lnTo>
                    <a:pt x="13341" y="14954"/>
                  </a:lnTo>
                  <a:lnTo>
                    <a:pt x="13341" y="14538"/>
                  </a:lnTo>
                  <a:lnTo>
                    <a:pt x="13024" y="14538"/>
                  </a:lnTo>
                  <a:lnTo>
                    <a:pt x="13024" y="14123"/>
                  </a:lnTo>
                  <a:lnTo>
                    <a:pt x="13024" y="13708"/>
                  </a:lnTo>
                  <a:lnTo>
                    <a:pt x="12706" y="13708"/>
                  </a:lnTo>
                  <a:lnTo>
                    <a:pt x="12706" y="13292"/>
                  </a:lnTo>
                  <a:lnTo>
                    <a:pt x="13024" y="13292"/>
                  </a:lnTo>
                  <a:lnTo>
                    <a:pt x="12706" y="12877"/>
                  </a:lnTo>
                  <a:lnTo>
                    <a:pt x="12388" y="12877"/>
                  </a:lnTo>
                  <a:lnTo>
                    <a:pt x="12388" y="12462"/>
                  </a:lnTo>
                  <a:lnTo>
                    <a:pt x="12388" y="12046"/>
                  </a:lnTo>
                  <a:lnTo>
                    <a:pt x="12071" y="12046"/>
                  </a:lnTo>
                  <a:lnTo>
                    <a:pt x="12071" y="11631"/>
                  </a:lnTo>
                  <a:lnTo>
                    <a:pt x="11753" y="11631"/>
                  </a:lnTo>
                  <a:lnTo>
                    <a:pt x="11753" y="11215"/>
                  </a:lnTo>
                  <a:lnTo>
                    <a:pt x="11435" y="11215"/>
                  </a:lnTo>
                  <a:lnTo>
                    <a:pt x="11435" y="10800"/>
                  </a:lnTo>
                  <a:lnTo>
                    <a:pt x="11118" y="10800"/>
                  </a:lnTo>
                  <a:lnTo>
                    <a:pt x="10482" y="10800"/>
                  </a:lnTo>
                  <a:lnTo>
                    <a:pt x="10165" y="10800"/>
                  </a:lnTo>
                  <a:lnTo>
                    <a:pt x="9529" y="10800"/>
                  </a:lnTo>
                  <a:lnTo>
                    <a:pt x="9212" y="10800"/>
                  </a:lnTo>
                  <a:lnTo>
                    <a:pt x="8894" y="10800"/>
                  </a:lnTo>
                  <a:lnTo>
                    <a:pt x="8576" y="11215"/>
                  </a:lnTo>
                  <a:lnTo>
                    <a:pt x="8259" y="11215"/>
                  </a:lnTo>
                  <a:lnTo>
                    <a:pt x="8259" y="10800"/>
                  </a:lnTo>
                  <a:lnTo>
                    <a:pt x="7941" y="10800"/>
                  </a:lnTo>
                  <a:lnTo>
                    <a:pt x="7624" y="11215"/>
                  </a:lnTo>
                  <a:lnTo>
                    <a:pt x="7624" y="11631"/>
                  </a:lnTo>
                  <a:lnTo>
                    <a:pt x="7624" y="12046"/>
                  </a:lnTo>
                  <a:lnTo>
                    <a:pt x="7306" y="12046"/>
                  </a:lnTo>
                  <a:lnTo>
                    <a:pt x="7306" y="12462"/>
                  </a:lnTo>
                  <a:lnTo>
                    <a:pt x="6988" y="12877"/>
                  </a:lnTo>
                  <a:lnTo>
                    <a:pt x="6988" y="13292"/>
                  </a:lnTo>
                  <a:lnTo>
                    <a:pt x="6671" y="13292"/>
                  </a:lnTo>
                  <a:lnTo>
                    <a:pt x="6353" y="13292"/>
                  </a:lnTo>
                  <a:lnTo>
                    <a:pt x="6353" y="13708"/>
                  </a:lnTo>
                  <a:lnTo>
                    <a:pt x="6353" y="14123"/>
                  </a:lnTo>
                  <a:lnTo>
                    <a:pt x="6035" y="14123"/>
                  </a:lnTo>
                  <a:lnTo>
                    <a:pt x="5718" y="14123"/>
                  </a:lnTo>
                  <a:lnTo>
                    <a:pt x="5400" y="14123"/>
                  </a:lnTo>
                  <a:lnTo>
                    <a:pt x="5082" y="14123"/>
                  </a:lnTo>
                  <a:lnTo>
                    <a:pt x="5082" y="13708"/>
                  </a:lnTo>
                  <a:lnTo>
                    <a:pt x="4765" y="13708"/>
                  </a:lnTo>
                  <a:lnTo>
                    <a:pt x="4765" y="13292"/>
                  </a:lnTo>
                  <a:lnTo>
                    <a:pt x="4765" y="12877"/>
                  </a:lnTo>
                  <a:lnTo>
                    <a:pt x="4447" y="12877"/>
                  </a:lnTo>
                  <a:lnTo>
                    <a:pt x="4447" y="12462"/>
                  </a:lnTo>
                  <a:lnTo>
                    <a:pt x="4129" y="12462"/>
                  </a:lnTo>
                  <a:lnTo>
                    <a:pt x="4129" y="12046"/>
                  </a:lnTo>
                  <a:lnTo>
                    <a:pt x="3812" y="12046"/>
                  </a:lnTo>
                  <a:lnTo>
                    <a:pt x="3812" y="11631"/>
                  </a:lnTo>
                  <a:lnTo>
                    <a:pt x="3812" y="11215"/>
                  </a:lnTo>
                  <a:lnTo>
                    <a:pt x="3494" y="11215"/>
                  </a:lnTo>
                  <a:lnTo>
                    <a:pt x="3176" y="10800"/>
                  </a:lnTo>
                  <a:lnTo>
                    <a:pt x="2859" y="10800"/>
                  </a:lnTo>
                  <a:lnTo>
                    <a:pt x="2541" y="10385"/>
                  </a:lnTo>
                  <a:lnTo>
                    <a:pt x="2224" y="10385"/>
                  </a:lnTo>
                  <a:lnTo>
                    <a:pt x="2224" y="9969"/>
                  </a:lnTo>
                  <a:lnTo>
                    <a:pt x="1906" y="9969"/>
                  </a:lnTo>
                  <a:lnTo>
                    <a:pt x="1906" y="9554"/>
                  </a:lnTo>
                  <a:lnTo>
                    <a:pt x="1906" y="9138"/>
                  </a:lnTo>
                  <a:lnTo>
                    <a:pt x="1588" y="9138"/>
                  </a:lnTo>
                  <a:lnTo>
                    <a:pt x="1588" y="8308"/>
                  </a:lnTo>
                  <a:lnTo>
                    <a:pt x="1588" y="7892"/>
                  </a:lnTo>
                  <a:lnTo>
                    <a:pt x="1271" y="7892"/>
                  </a:lnTo>
                  <a:lnTo>
                    <a:pt x="953" y="7892"/>
                  </a:lnTo>
                  <a:lnTo>
                    <a:pt x="953" y="7477"/>
                  </a:lnTo>
                  <a:lnTo>
                    <a:pt x="953" y="7062"/>
                  </a:lnTo>
                  <a:lnTo>
                    <a:pt x="635" y="7062"/>
                  </a:lnTo>
                  <a:lnTo>
                    <a:pt x="635" y="7477"/>
                  </a:lnTo>
                  <a:lnTo>
                    <a:pt x="318" y="7892"/>
                  </a:lnTo>
                  <a:lnTo>
                    <a:pt x="318" y="7477"/>
                  </a:lnTo>
                  <a:lnTo>
                    <a:pt x="0" y="7477"/>
                  </a:lnTo>
                  <a:lnTo>
                    <a:pt x="0" y="7062"/>
                  </a:lnTo>
                  <a:lnTo>
                    <a:pt x="318" y="7062"/>
                  </a:lnTo>
                  <a:lnTo>
                    <a:pt x="318" y="6646"/>
                  </a:lnTo>
                  <a:lnTo>
                    <a:pt x="635" y="6646"/>
                  </a:lnTo>
                  <a:lnTo>
                    <a:pt x="635" y="6231"/>
                  </a:lnTo>
                  <a:lnTo>
                    <a:pt x="953" y="6231"/>
                  </a:lnTo>
                  <a:lnTo>
                    <a:pt x="953" y="5815"/>
                  </a:lnTo>
                  <a:lnTo>
                    <a:pt x="953" y="5400"/>
                  </a:lnTo>
                  <a:lnTo>
                    <a:pt x="1271" y="4985"/>
                  </a:lnTo>
                  <a:lnTo>
                    <a:pt x="1271" y="4569"/>
                  </a:lnTo>
                  <a:lnTo>
                    <a:pt x="1588" y="4569"/>
                  </a:lnTo>
                  <a:lnTo>
                    <a:pt x="1906" y="4569"/>
                  </a:lnTo>
                  <a:lnTo>
                    <a:pt x="2224" y="4569"/>
                  </a:lnTo>
                  <a:lnTo>
                    <a:pt x="2541" y="4154"/>
                  </a:lnTo>
                  <a:lnTo>
                    <a:pt x="2859" y="4154"/>
                  </a:lnTo>
                  <a:lnTo>
                    <a:pt x="3494" y="4154"/>
                  </a:lnTo>
                  <a:lnTo>
                    <a:pt x="3812" y="4154"/>
                  </a:lnTo>
                  <a:lnTo>
                    <a:pt x="4129" y="4154"/>
                  </a:lnTo>
                  <a:lnTo>
                    <a:pt x="4129" y="3738"/>
                  </a:lnTo>
                  <a:lnTo>
                    <a:pt x="4129" y="3323"/>
                  </a:lnTo>
                  <a:lnTo>
                    <a:pt x="4129" y="2908"/>
                  </a:lnTo>
                  <a:lnTo>
                    <a:pt x="4129" y="2492"/>
                  </a:lnTo>
                  <a:lnTo>
                    <a:pt x="3812" y="2492"/>
                  </a:lnTo>
                  <a:lnTo>
                    <a:pt x="3494" y="2077"/>
                  </a:lnTo>
                  <a:lnTo>
                    <a:pt x="3494" y="1662"/>
                  </a:lnTo>
                  <a:lnTo>
                    <a:pt x="3812" y="1662"/>
                  </a:lnTo>
                  <a:lnTo>
                    <a:pt x="4129" y="1662"/>
                  </a:lnTo>
                  <a:lnTo>
                    <a:pt x="4447" y="1246"/>
                  </a:lnTo>
                  <a:lnTo>
                    <a:pt x="4447" y="831"/>
                  </a:lnTo>
                  <a:lnTo>
                    <a:pt x="4129" y="831"/>
                  </a:lnTo>
                  <a:lnTo>
                    <a:pt x="4129" y="415"/>
                  </a:lnTo>
                  <a:lnTo>
                    <a:pt x="4129" y="0"/>
                  </a:lnTo>
                  <a:lnTo>
                    <a:pt x="4447" y="0"/>
                  </a:lnTo>
                  <a:lnTo>
                    <a:pt x="4765" y="0"/>
                  </a:lnTo>
                  <a:lnTo>
                    <a:pt x="5082" y="415"/>
                  </a:lnTo>
                  <a:lnTo>
                    <a:pt x="5400" y="415"/>
                  </a:lnTo>
                  <a:lnTo>
                    <a:pt x="5400" y="0"/>
                  </a:lnTo>
                  <a:lnTo>
                    <a:pt x="5718" y="0"/>
                  </a:lnTo>
                  <a:lnTo>
                    <a:pt x="5718" y="415"/>
                  </a:lnTo>
                  <a:lnTo>
                    <a:pt x="6035" y="415"/>
                  </a:lnTo>
                  <a:lnTo>
                    <a:pt x="6035" y="831"/>
                  </a:lnTo>
                  <a:lnTo>
                    <a:pt x="6353" y="831"/>
                  </a:lnTo>
                  <a:lnTo>
                    <a:pt x="6671" y="831"/>
                  </a:lnTo>
                  <a:lnTo>
                    <a:pt x="6988" y="1246"/>
                  </a:lnTo>
                  <a:lnTo>
                    <a:pt x="7306" y="1246"/>
                  </a:lnTo>
                  <a:lnTo>
                    <a:pt x="7624" y="1246"/>
                  </a:lnTo>
                  <a:lnTo>
                    <a:pt x="7941" y="1246"/>
                  </a:lnTo>
                  <a:lnTo>
                    <a:pt x="8259" y="1246"/>
                  </a:lnTo>
                  <a:lnTo>
                    <a:pt x="8576" y="1246"/>
                  </a:lnTo>
                  <a:lnTo>
                    <a:pt x="8894" y="1246"/>
                  </a:lnTo>
                  <a:lnTo>
                    <a:pt x="9212" y="1246"/>
                  </a:lnTo>
                  <a:lnTo>
                    <a:pt x="9529" y="1246"/>
                  </a:lnTo>
                  <a:lnTo>
                    <a:pt x="9847" y="1246"/>
                  </a:lnTo>
                  <a:lnTo>
                    <a:pt x="10165" y="1246"/>
                  </a:lnTo>
                  <a:lnTo>
                    <a:pt x="10482" y="1246"/>
                  </a:lnTo>
                  <a:lnTo>
                    <a:pt x="10482" y="831"/>
                  </a:lnTo>
                  <a:lnTo>
                    <a:pt x="10800" y="831"/>
                  </a:lnTo>
                  <a:lnTo>
                    <a:pt x="10800" y="1246"/>
                  </a:lnTo>
                  <a:lnTo>
                    <a:pt x="11118" y="1246"/>
                  </a:lnTo>
                  <a:lnTo>
                    <a:pt x="10800" y="1246"/>
                  </a:lnTo>
                  <a:lnTo>
                    <a:pt x="10800" y="1662"/>
                  </a:lnTo>
                  <a:lnTo>
                    <a:pt x="10800" y="2077"/>
                  </a:lnTo>
                  <a:lnTo>
                    <a:pt x="10482" y="2077"/>
                  </a:lnTo>
                  <a:lnTo>
                    <a:pt x="10800" y="2077"/>
                  </a:lnTo>
                  <a:lnTo>
                    <a:pt x="10800" y="2492"/>
                  </a:lnTo>
                  <a:lnTo>
                    <a:pt x="11118" y="2492"/>
                  </a:lnTo>
                  <a:lnTo>
                    <a:pt x="11435" y="2492"/>
                  </a:lnTo>
                  <a:lnTo>
                    <a:pt x="11753" y="2492"/>
                  </a:lnTo>
                  <a:lnTo>
                    <a:pt x="11753" y="2077"/>
                  </a:lnTo>
                  <a:lnTo>
                    <a:pt x="12071" y="2077"/>
                  </a:lnTo>
                  <a:lnTo>
                    <a:pt x="12388" y="2077"/>
                  </a:lnTo>
                  <a:lnTo>
                    <a:pt x="12706" y="2492"/>
                  </a:lnTo>
                  <a:lnTo>
                    <a:pt x="12706" y="2908"/>
                  </a:lnTo>
                  <a:lnTo>
                    <a:pt x="13024" y="2908"/>
                  </a:lnTo>
                  <a:lnTo>
                    <a:pt x="13341" y="2908"/>
                  </a:lnTo>
                  <a:lnTo>
                    <a:pt x="13341" y="2492"/>
                  </a:lnTo>
                  <a:lnTo>
                    <a:pt x="13659" y="2492"/>
                  </a:lnTo>
                  <a:lnTo>
                    <a:pt x="13659" y="2077"/>
                  </a:lnTo>
                  <a:lnTo>
                    <a:pt x="13976" y="2077"/>
                  </a:lnTo>
                  <a:lnTo>
                    <a:pt x="13976" y="1662"/>
                  </a:lnTo>
                  <a:lnTo>
                    <a:pt x="14294" y="2077"/>
                  </a:lnTo>
                  <a:lnTo>
                    <a:pt x="14612" y="2077"/>
                  </a:lnTo>
                  <a:lnTo>
                    <a:pt x="14929" y="2077"/>
                  </a:lnTo>
                  <a:lnTo>
                    <a:pt x="14929" y="2492"/>
                  </a:lnTo>
                  <a:lnTo>
                    <a:pt x="15247" y="2492"/>
                  </a:lnTo>
                  <a:lnTo>
                    <a:pt x="15565" y="2492"/>
                  </a:lnTo>
                  <a:lnTo>
                    <a:pt x="15882" y="2492"/>
                  </a:lnTo>
                  <a:lnTo>
                    <a:pt x="15882" y="2077"/>
                  </a:lnTo>
                  <a:lnTo>
                    <a:pt x="16200" y="1662"/>
                  </a:lnTo>
                  <a:lnTo>
                    <a:pt x="16518" y="1662"/>
                  </a:lnTo>
                  <a:lnTo>
                    <a:pt x="16835" y="1246"/>
                  </a:lnTo>
                  <a:lnTo>
                    <a:pt x="16835" y="831"/>
                  </a:lnTo>
                  <a:lnTo>
                    <a:pt x="17153" y="831"/>
                  </a:lnTo>
                  <a:lnTo>
                    <a:pt x="17471" y="831"/>
                  </a:lnTo>
                  <a:lnTo>
                    <a:pt x="17788" y="831"/>
                  </a:lnTo>
                  <a:lnTo>
                    <a:pt x="17788" y="1246"/>
                  </a:lnTo>
                  <a:lnTo>
                    <a:pt x="17788" y="1662"/>
                  </a:lnTo>
                  <a:lnTo>
                    <a:pt x="17788" y="2077"/>
                  </a:lnTo>
                  <a:lnTo>
                    <a:pt x="18106" y="2077"/>
                  </a:lnTo>
                  <a:lnTo>
                    <a:pt x="18106" y="2492"/>
                  </a:lnTo>
                  <a:lnTo>
                    <a:pt x="18424" y="2492"/>
                  </a:lnTo>
                  <a:lnTo>
                    <a:pt x="18424" y="2908"/>
                  </a:lnTo>
                  <a:lnTo>
                    <a:pt x="18424" y="3323"/>
                  </a:lnTo>
                  <a:lnTo>
                    <a:pt x="18424" y="3738"/>
                  </a:lnTo>
                  <a:lnTo>
                    <a:pt x="18424" y="4154"/>
                  </a:lnTo>
                  <a:lnTo>
                    <a:pt x="18741" y="4154"/>
                  </a:lnTo>
                  <a:lnTo>
                    <a:pt x="19059" y="4569"/>
                  </a:lnTo>
                  <a:lnTo>
                    <a:pt x="19059" y="4985"/>
                  </a:lnTo>
                  <a:lnTo>
                    <a:pt x="19376" y="4985"/>
                  </a:lnTo>
                  <a:lnTo>
                    <a:pt x="19694" y="4985"/>
                  </a:lnTo>
                  <a:lnTo>
                    <a:pt x="19694" y="5400"/>
                  </a:lnTo>
                  <a:lnTo>
                    <a:pt x="19376" y="5400"/>
                  </a:lnTo>
                  <a:lnTo>
                    <a:pt x="19376" y="5815"/>
                  </a:lnTo>
                  <a:lnTo>
                    <a:pt x="19059" y="5815"/>
                  </a:lnTo>
                  <a:lnTo>
                    <a:pt x="19059" y="6231"/>
                  </a:lnTo>
                  <a:lnTo>
                    <a:pt x="18741" y="6231"/>
                  </a:lnTo>
                  <a:lnTo>
                    <a:pt x="18741" y="6646"/>
                  </a:lnTo>
                  <a:lnTo>
                    <a:pt x="18741" y="7062"/>
                  </a:lnTo>
                  <a:lnTo>
                    <a:pt x="19059" y="7062"/>
                  </a:lnTo>
                  <a:lnTo>
                    <a:pt x="19059" y="6646"/>
                  </a:lnTo>
                  <a:lnTo>
                    <a:pt x="19376" y="6231"/>
                  </a:lnTo>
                  <a:lnTo>
                    <a:pt x="19694" y="6231"/>
                  </a:lnTo>
                  <a:lnTo>
                    <a:pt x="19694" y="6646"/>
                  </a:lnTo>
                  <a:lnTo>
                    <a:pt x="20012" y="6646"/>
                  </a:lnTo>
                  <a:lnTo>
                    <a:pt x="20012" y="7062"/>
                  </a:lnTo>
                  <a:lnTo>
                    <a:pt x="20012" y="7477"/>
                  </a:lnTo>
                  <a:lnTo>
                    <a:pt x="20012" y="7892"/>
                  </a:lnTo>
                  <a:lnTo>
                    <a:pt x="20012" y="8308"/>
                  </a:lnTo>
                  <a:lnTo>
                    <a:pt x="20012" y="8723"/>
                  </a:lnTo>
                  <a:lnTo>
                    <a:pt x="20329" y="8723"/>
                  </a:lnTo>
                  <a:lnTo>
                    <a:pt x="20329" y="9138"/>
                  </a:lnTo>
                  <a:lnTo>
                    <a:pt x="20647" y="9138"/>
                  </a:lnTo>
                  <a:lnTo>
                    <a:pt x="20965" y="9554"/>
                  </a:lnTo>
                  <a:lnTo>
                    <a:pt x="20965" y="9969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6567058" y="5322015"/>
              <a:ext cx="87432" cy="66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20" y="21600"/>
                  </a:moveTo>
                  <a:lnTo>
                    <a:pt x="12240" y="21600"/>
                  </a:lnTo>
                  <a:lnTo>
                    <a:pt x="12240" y="20329"/>
                  </a:lnTo>
                  <a:lnTo>
                    <a:pt x="12960" y="20329"/>
                  </a:lnTo>
                  <a:lnTo>
                    <a:pt x="12960" y="19059"/>
                  </a:lnTo>
                  <a:lnTo>
                    <a:pt x="13680" y="19059"/>
                  </a:lnTo>
                  <a:lnTo>
                    <a:pt x="13680" y="17788"/>
                  </a:lnTo>
                  <a:lnTo>
                    <a:pt x="13680" y="16518"/>
                  </a:lnTo>
                  <a:lnTo>
                    <a:pt x="14400" y="15247"/>
                  </a:lnTo>
                  <a:lnTo>
                    <a:pt x="14400" y="13976"/>
                  </a:lnTo>
                  <a:lnTo>
                    <a:pt x="15120" y="13976"/>
                  </a:lnTo>
                  <a:lnTo>
                    <a:pt x="15840" y="13976"/>
                  </a:lnTo>
                  <a:lnTo>
                    <a:pt x="16560" y="13976"/>
                  </a:lnTo>
                  <a:lnTo>
                    <a:pt x="17280" y="12706"/>
                  </a:lnTo>
                  <a:lnTo>
                    <a:pt x="18000" y="12706"/>
                  </a:lnTo>
                  <a:lnTo>
                    <a:pt x="19440" y="12706"/>
                  </a:lnTo>
                  <a:lnTo>
                    <a:pt x="20160" y="12706"/>
                  </a:lnTo>
                  <a:lnTo>
                    <a:pt x="20880" y="12706"/>
                  </a:lnTo>
                  <a:lnTo>
                    <a:pt x="20880" y="11435"/>
                  </a:lnTo>
                  <a:lnTo>
                    <a:pt x="20880" y="10165"/>
                  </a:lnTo>
                  <a:lnTo>
                    <a:pt x="20880" y="8894"/>
                  </a:lnTo>
                  <a:lnTo>
                    <a:pt x="20880" y="7624"/>
                  </a:lnTo>
                  <a:lnTo>
                    <a:pt x="20160" y="7624"/>
                  </a:lnTo>
                  <a:lnTo>
                    <a:pt x="19440" y="6353"/>
                  </a:lnTo>
                  <a:lnTo>
                    <a:pt x="19440" y="5082"/>
                  </a:lnTo>
                  <a:lnTo>
                    <a:pt x="20160" y="5082"/>
                  </a:lnTo>
                  <a:lnTo>
                    <a:pt x="20880" y="5082"/>
                  </a:lnTo>
                  <a:lnTo>
                    <a:pt x="21600" y="3812"/>
                  </a:lnTo>
                  <a:lnTo>
                    <a:pt x="21600" y="2541"/>
                  </a:lnTo>
                  <a:lnTo>
                    <a:pt x="20880" y="2541"/>
                  </a:lnTo>
                  <a:lnTo>
                    <a:pt x="20880" y="1271"/>
                  </a:lnTo>
                  <a:lnTo>
                    <a:pt x="20880" y="0"/>
                  </a:lnTo>
                  <a:lnTo>
                    <a:pt x="20160" y="0"/>
                  </a:lnTo>
                  <a:lnTo>
                    <a:pt x="19440" y="0"/>
                  </a:lnTo>
                  <a:lnTo>
                    <a:pt x="18720" y="0"/>
                  </a:lnTo>
                  <a:lnTo>
                    <a:pt x="18000" y="0"/>
                  </a:lnTo>
                  <a:lnTo>
                    <a:pt x="17280" y="0"/>
                  </a:lnTo>
                  <a:lnTo>
                    <a:pt x="16560" y="0"/>
                  </a:lnTo>
                  <a:lnTo>
                    <a:pt x="15840" y="0"/>
                  </a:lnTo>
                  <a:lnTo>
                    <a:pt x="15120" y="0"/>
                  </a:lnTo>
                  <a:lnTo>
                    <a:pt x="14400" y="0"/>
                  </a:lnTo>
                  <a:lnTo>
                    <a:pt x="13680" y="0"/>
                  </a:lnTo>
                  <a:lnTo>
                    <a:pt x="12960" y="0"/>
                  </a:lnTo>
                  <a:lnTo>
                    <a:pt x="12240" y="0"/>
                  </a:lnTo>
                  <a:lnTo>
                    <a:pt x="11520" y="0"/>
                  </a:lnTo>
                  <a:lnTo>
                    <a:pt x="10800" y="0"/>
                  </a:lnTo>
                  <a:lnTo>
                    <a:pt x="10800" y="1271"/>
                  </a:lnTo>
                  <a:lnTo>
                    <a:pt x="10080" y="1271"/>
                  </a:lnTo>
                  <a:lnTo>
                    <a:pt x="9360" y="1271"/>
                  </a:lnTo>
                  <a:lnTo>
                    <a:pt x="8640" y="2541"/>
                  </a:lnTo>
                  <a:lnTo>
                    <a:pt x="7920" y="2541"/>
                  </a:lnTo>
                  <a:lnTo>
                    <a:pt x="7200" y="2541"/>
                  </a:lnTo>
                  <a:lnTo>
                    <a:pt x="6480" y="2541"/>
                  </a:lnTo>
                  <a:lnTo>
                    <a:pt x="5760" y="2541"/>
                  </a:lnTo>
                  <a:lnTo>
                    <a:pt x="5040" y="2541"/>
                  </a:lnTo>
                  <a:lnTo>
                    <a:pt x="4320" y="2541"/>
                  </a:lnTo>
                  <a:lnTo>
                    <a:pt x="3600" y="2541"/>
                  </a:lnTo>
                  <a:lnTo>
                    <a:pt x="3600" y="3812"/>
                  </a:lnTo>
                  <a:lnTo>
                    <a:pt x="2880" y="3812"/>
                  </a:lnTo>
                  <a:lnTo>
                    <a:pt x="2160" y="3812"/>
                  </a:lnTo>
                  <a:lnTo>
                    <a:pt x="1440" y="3812"/>
                  </a:lnTo>
                  <a:lnTo>
                    <a:pt x="720" y="3812"/>
                  </a:lnTo>
                  <a:lnTo>
                    <a:pt x="0" y="3812"/>
                  </a:lnTo>
                  <a:lnTo>
                    <a:pt x="720" y="6353"/>
                  </a:lnTo>
                  <a:lnTo>
                    <a:pt x="2160" y="6353"/>
                  </a:lnTo>
                  <a:lnTo>
                    <a:pt x="3600" y="7624"/>
                  </a:lnTo>
                  <a:lnTo>
                    <a:pt x="3600" y="8894"/>
                  </a:lnTo>
                  <a:lnTo>
                    <a:pt x="3600" y="10165"/>
                  </a:lnTo>
                  <a:lnTo>
                    <a:pt x="5040" y="10165"/>
                  </a:lnTo>
                  <a:lnTo>
                    <a:pt x="5760" y="10165"/>
                  </a:lnTo>
                  <a:lnTo>
                    <a:pt x="5760" y="12706"/>
                  </a:lnTo>
                  <a:lnTo>
                    <a:pt x="6480" y="12706"/>
                  </a:lnTo>
                  <a:lnTo>
                    <a:pt x="7200" y="12706"/>
                  </a:lnTo>
                  <a:lnTo>
                    <a:pt x="9360" y="10165"/>
                  </a:lnTo>
                  <a:lnTo>
                    <a:pt x="10080" y="10165"/>
                  </a:lnTo>
                  <a:lnTo>
                    <a:pt x="11520" y="10165"/>
                  </a:lnTo>
                  <a:lnTo>
                    <a:pt x="12960" y="10165"/>
                  </a:lnTo>
                  <a:lnTo>
                    <a:pt x="11520" y="10165"/>
                  </a:lnTo>
                  <a:lnTo>
                    <a:pt x="10800" y="11435"/>
                  </a:lnTo>
                  <a:lnTo>
                    <a:pt x="10080" y="11435"/>
                  </a:lnTo>
                  <a:lnTo>
                    <a:pt x="8640" y="12706"/>
                  </a:lnTo>
                  <a:lnTo>
                    <a:pt x="9360" y="13976"/>
                  </a:lnTo>
                  <a:lnTo>
                    <a:pt x="9360" y="15247"/>
                  </a:lnTo>
                  <a:lnTo>
                    <a:pt x="9360" y="16518"/>
                  </a:lnTo>
                  <a:lnTo>
                    <a:pt x="9360" y="19059"/>
                  </a:lnTo>
                  <a:lnTo>
                    <a:pt x="10080" y="20329"/>
                  </a:lnTo>
                  <a:lnTo>
                    <a:pt x="10800" y="20329"/>
                  </a:lnTo>
                  <a:lnTo>
                    <a:pt x="11520" y="20329"/>
                  </a:lnTo>
                  <a:lnTo>
                    <a:pt x="11520" y="2160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5118208" y="5486400"/>
              <a:ext cx="154994" cy="254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20" y="7643"/>
                  </a:moveTo>
                  <a:lnTo>
                    <a:pt x="18720" y="7311"/>
                  </a:lnTo>
                  <a:lnTo>
                    <a:pt x="18240" y="7311"/>
                  </a:lnTo>
                  <a:lnTo>
                    <a:pt x="18240" y="6978"/>
                  </a:lnTo>
                  <a:lnTo>
                    <a:pt x="18240" y="6646"/>
                  </a:lnTo>
                  <a:lnTo>
                    <a:pt x="17760" y="6314"/>
                  </a:lnTo>
                  <a:lnTo>
                    <a:pt x="17280" y="6314"/>
                  </a:lnTo>
                  <a:lnTo>
                    <a:pt x="17280" y="5982"/>
                  </a:lnTo>
                  <a:lnTo>
                    <a:pt x="16800" y="5649"/>
                  </a:lnTo>
                  <a:lnTo>
                    <a:pt x="16320" y="5649"/>
                  </a:lnTo>
                  <a:lnTo>
                    <a:pt x="16320" y="5317"/>
                  </a:lnTo>
                  <a:lnTo>
                    <a:pt x="15840" y="4985"/>
                  </a:lnTo>
                  <a:lnTo>
                    <a:pt x="14880" y="4652"/>
                  </a:lnTo>
                  <a:lnTo>
                    <a:pt x="14400" y="4652"/>
                  </a:lnTo>
                  <a:lnTo>
                    <a:pt x="13920" y="4652"/>
                  </a:lnTo>
                  <a:lnTo>
                    <a:pt x="12960" y="4652"/>
                  </a:lnTo>
                  <a:lnTo>
                    <a:pt x="12480" y="4652"/>
                  </a:lnTo>
                  <a:lnTo>
                    <a:pt x="12480" y="4320"/>
                  </a:lnTo>
                  <a:lnTo>
                    <a:pt x="12480" y="3988"/>
                  </a:lnTo>
                  <a:lnTo>
                    <a:pt x="12480" y="3655"/>
                  </a:lnTo>
                  <a:lnTo>
                    <a:pt x="12480" y="3323"/>
                  </a:lnTo>
                  <a:lnTo>
                    <a:pt x="12000" y="2658"/>
                  </a:lnTo>
                  <a:lnTo>
                    <a:pt x="11520" y="2326"/>
                  </a:lnTo>
                  <a:lnTo>
                    <a:pt x="11520" y="1994"/>
                  </a:lnTo>
                  <a:lnTo>
                    <a:pt x="10560" y="1662"/>
                  </a:lnTo>
                  <a:lnTo>
                    <a:pt x="10080" y="1329"/>
                  </a:lnTo>
                  <a:lnTo>
                    <a:pt x="10080" y="997"/>
                  </a:lnTo>
                  <a:lnTo>
                    <a:pt x="9600" y="997"/>
                  </a:lnTo>
                  <a:lnTo>
                    <a:pt x="9120" y="665"/>
                  </a:lnTo>
                  <a:lnTo>
                    <a:pt x="8640" y="332"/>
                  </a:lnTo>
                  <a:lnTo>
                    <a:pt x="8160" y="0"/>
                  </a:lnTo>
                  <a:lnTo>
                    <a:pt x="7680" y="0"/>
                  </a:lnTo>
                  <a:lnTo>
                    <a:pt x="7200" y="0"/>
                  </a:lnTo>
                  <a:lnTo>
                    <a:pt x="6720" y="0"/>
                  </a:lnTo>
                  <a:lnTo>
                    <a:pt x="6720" y="332"/>
                  </a:lnTo>
                  <a:lnTo>
                    <a:pt x="6240" y="665"/>
                  </a:lnTo>
                  <a:lnTo>
                    <a:pt x="5760" y="665"/>
                  </a:lnTo>
                  <a:lnTo>
                    <a:pt x="5280" y="665"/>
                  </a:lnTo>
                  <a:lnTo>
                    <a:pt x="5280" y="997"/>
                  </a:lnTo>
                  <a:lnTo>
                    <a:pt x="4800" y="997"/>
                  </a:lnTo>
                  <a:lnTo>
                    <a:pt x="4320" y="997"/>
                  </a:lnTo>
                  <a:lnTo>
                    <a:pt x="3840" y="1329"/>
                  </a:lnTo>
                  <a:lnTo>
                    <a:pt x="3360" y="1329"/>
                  </a:lnTo>
                  <a:lnTo>
                    <a:pt x="3360" y="1662"/>
                  </a:lnTo>
                  <a:lnTo>
                    <a:pt x="2880" y="1662"/>
                  </a:lnTo>
                  <a:lnTo>
                    <a:pt x="2400" y="1662"/>
                  </a:lnTo>
                  <a:lnTo>
                    <a:pt x="2400" y="1994"/>
                  </a:lnTo>
                  <a:lnTo>
                    <a:pt x="1920" y="2326"/>
                  </a:lnTo>
                  <a:lnTo>
                    <a:pt x="1920" y="2658"/>
                  </a:lnTo>
                  <a:lnTo>
                    <a:pt x="1920" y="2991"/>
                  </a:lnTo>
                  <a:lnTo>
                    <a:pt x="1920" y="3323"/>
                  </a:lnTo>
                  <a:lnTo>
                    <a:pt x="2400" y="3323"/>
                  </a:lnTo>
                  <a:lnTo>
                    <a:pt x="2400" y="3655"/>
                  </a:lnTo>
                  <a:lnTo>
                    <a:pt x="2880" y="3323"/>
                  </a:lnTo>
                  <a:lnTo>
                    <a:pt x="3360" y="3323"/>
                  </a:lnTo>
                  <a:lnTo>
                    <a:pt x="3840" y="3655"/>
                  </a:lnTo>
                  <a:lnTo>
                    <a:pt x="3360" y="3988"/>
                  </a:lnTo>
                  <a:lnTo>
                    <a:pt x="2880" y="4320"/>
                  </a:lnTo>
                  <a:lnTo>
                    <a:pt x="2400" y="4320"/>
                  </a:lnTo>
                  <a:lnTo>
                    <a:pt x="2400" y="4652"/>
                  </a:lnTo>
                  <a:lnTo>
                    <a:pt x="1440" y="4652"/>
                  </a:lnTo>
                  <a:lnTo>
                    <a:pt x="960" y="4652"/>
                  </a:lnTo>
                  <a:lnTo>
                    <a:pt x="960" y="4985"/>
                  </a:lnTo>
                  <a:lnTo>
                    <a:pt x="960" y="5317"/>
                  </a:lnTo>
                  <a:lnTo>
                    <a:pt x="960" y="5649"/>
                  </a:lnTo>
                  <a:lnTo>
                    <a:pt x="960" y="5982"/>
                  </a:lnTo>
                  <a:lnTo>
                    <a:pt x="480" y="6314"/>
                  </a:lnTo>
                  <a:lnTo>
                    <a:pt x="0" y="6646"/>
                  </a:lnTo>
                  <a:lnTo>
                    <a:pt x="0" y="6978"/>
                  </a:lnTo>
                  <a:lnTo>
                    <a:pt x="0" y="7311"/>
                  </a:lnTo>
                  <a:lnTo>
                    <a:pt x="480" y="7311"/>
                  </a:lnTo>
                  <a:lnTo>
                    <a:pt x="960" y="7643"/>
                  </a:lnTo>
                  <a:lnTo>
                    <a:pt x="960" y="7975"/>
                  </a:lnTo>
                  <a:lnTo>
                    <a:pt x="1440" y="7975"/>
                  </a:lnTo>
                  <a:lnTo>
                    <a:pt x="1440" y="8308"/>
                  </a:lnTo>
                  <a:lnTo>
                    <a:pt x="1920" y="8640"/>
                  </a:lnTo>
                  <a:lnTo>
                    <a:pt x="2400" y="8972"/>
                  </a:lnTo>
                  <a:lnTo>
                    <a:pt x="2400" y="9305"/>
                  </a:lnTo>
                  <a:lnTo>
                    <a:pt x="2880" y="9305"/>
                  </a:lnTo>
                  <a:lnTo>
                    <a:pt x="2880" y="9637"/>
                  </a:lnTo>
                  <a:lnTo>
                    <a:pt x="3360" y="9637"/>
                  </a:lnTo>
                  <a:lnTo>
                    <a:pt x="3840" y="9637"/>
                  </a:lnTo>
                  <a:lnTo>
                    <a:pt x="4320" y="9637"/>
                  </a:lnTo>
                  <a:lnTo>
                    <a:pt x="4800" y="9637"/>
                  </a:lnTo>
                  <a:lnTo>
                    <a:pt x="4800" y="9305"/>
                  </a:lnTo>
                  <a:lnTo>
                    <a:pt x="5280" y="9305"/>
                  </a:lnTo>
                  <a:lnTo>
                    <a:pt x="5280" y="9637"/>
                  </a:lnTo>
                  <a:lnTo>
                    <a:pt x="5760" y="9637"/>
                  </a:lnTo>
                  <a:lnTo>
                    <a:pt x="5760" y="9969"/>
                  </a:lnTo>
                  <a:lnTo>
                    <a:pt x="5760" y="10302"/>
                  </a:lnTo>
                  <a:lnTo>
                    <a:pt x="5760" y="10634"/>
                  </a:lnTo>
                  <a:lnTo>
                    <a:pt x="5760" y="10966"/>
                  </a:lnTo>
                  <a:lnTo>
                    <a:pt x="5760" y="11298"/>
                  </a:lnTo>
                  <a:lnTo>
                    <a:pt x="5760" y="11631"/>
                  </a:lnTo>
                  <a:lnTo>
                    <a:pt x="6240" y="11631"/>
                  </a:lnTo>
                  <a:lnTo>
                    <a:pt x="6720" y="11631"/>
                  </a:lnTo>
                  <a:lnTo>
                    <a:pt x="7200" y="11631"/>
                  </a:lnTo>
                  <a:lnTo>
                    <a:pt x="7200" y="11963"/>
                  </a:lnTo>
                  <a:lnTo>
                    <a:pt x="7200" y="12295"/>
                  </a:lnTo>
                  <a:lnTo>
                    <a:pt x="7200" y="12628"/>
                  </a:lnTo>
                  <a:lnTo>
                    <a:pt x="7680" y="12628"/>
                  </a:lnTo>
                  <a:lnTo>
                    <a:pt x="7680" y="12960"/>
                  </a:lnTo>
                  <a:lnTo>
                    <a:pt x="7680" y="13292"/>
                  </a:lnTo>
                  <a:lnTo>
                    <a:pt x="7680" y="13625"/>
                  </a:lnTo>
                  <a:lnTo>
                    <a:pt x="7200" y="13957"/>
                  </a:lnTo>
                  <a:lnTo>
                    <a:pt x="6720" y="14289"/>
                  </a:lnTo>
                  <a:lnTo>
                    <a:pt x="6720" y="14622"/>
                  </a:lnTo>
                  <a:lnTo>
                    <a:pt x="6720" y="14954"/>
                  </a:lnTo>
                  <a:lnTo>
                    <a:pt x="6720" y="15286"/>
                  </a:lnTo>
                  <a:lnTo>
                    <a:pt x="6720" y="15618"/>
                  </a:lnTo>
                  <a:lnTo>
                    <a:pt x="6240" y="15951"/>
                  </a:lnTo>
                  <a:lnTo>
                    <a:pt x="6240" y="16283"/>
                  </a:lnTo>
                  <a:lnTo>
                    <a:pt x="6240" y="16615"/>
                  </a:lnTo>
                  <a:lnTo>
                    <a:pt x="6240" y="16948"/>
                  </a:lnTo>
                  <a:lnTo>
                    <a:pt x="6240" y="17280"/>
                  </a:lnTo>
                  <a:lnTo>
                    <a:pt x="6240" y="17612"/>
                  </a:lnTo>
                  <a:lnTo>
                    <a:pt x="6240" y="17945"/>
                  </a:lnTo>
                  <a:lnTo>
                    <a:pt x="6720" y="18277"/>
                  </a:lnTo>
                  <a:lnTo>
                    <a:pt x="7200" y="18277"/>
                  </a:lnTo>
                  <a:lnTo>
                    <a:pt x="7200" y="18609"/>
                  </a:lnTo>
                  <a:lnTo>
                    <a:pt x="7200" y="18942"/>
                  </a:lnTo>
                  <a:lnTo>
                    <a:pt x="7200" y="19274"/>
                  </a:lnTo>
                  <a:lnTo>
                    <a:pt x="7200" y="19606"/>
                  </a:lnTo>
                  <a:lnTo>
                    <a:pt x="7200" y="19938"/>
                  </a:lnTo>
                  <a:lnTo>
                    <a:pt x="7680" y="19938"/>
                  </a:lnTo>
                  <a:lnTo>
                    <a:pt x="7680" y="20271"/>
                  </a:lnTo>
                  <a:lnTo>
                    <a:pt x="8160" y="20271"/>
                  </a:lnTo>
                  <a:lnTo>
                    <a:pt x="8160" y="20603"/>
                  </a:lnTo>
                  <a:lnTo>
                    <a:pt x="8640" y="20603"/>
                  </a:lnTo>
                  <a:lnTo>
                    <a:pt x="8640" y="20935"/>
                  </a:lnTo>
                  <a:lnTo>
                    <a:pt x="9120" y="20935"/>
                  </a:lnTo>
                  <a:lnTo>
                    <a:pt x="9600" y="21268"/>
                  </a:lnTo>
                  <a:lnTo>
                    <a:pt x="10080" y="21268"/>
                  </a:lnTo>
                  <a:lnTo>
                    <a:pt x="10560" y="21600"/>
                  </a:lnTo>
                  <a:lnTo>
                    <a:pt x="11040" y="21600"/>
                  </a:lnTo>
                  <a:lnTo>
                    <a:pt x="11520" y="21600"/>
                  </a:lnTo>
                  <a:lnTo>
                    <a:pt x="12000" y="21600"/>
                  </a:lnTo>
                  <a:lnTo>
                    <a:pt x="12480" y="21268"/>
                  </a:lnTo>
                  <a:lnTo>
                    <a:pt x="12960" y="20935"/>
                  </a:lnTo>
                  <a:lnTo>
                    <a:pt x="13440" y="20935"/>
                  </a:lnTo>
                  <a:lnTo>
                    <a:pt x="13440" y="20603"/>
                  </a:lnTo>
                  <a:lnTo>
                    <a:pt x="13920" y="20603"/>
                  </a:lnTo>
                  <a:lnTo>
                    <a:pt x="14400" y="20603"/>
                  </a:lnTo>
                  <a:lnTo>
                    <a:pt x="14880" y="20603"/>
                  </a:lnTo>
                  <a:lnTo>
                    <a:pt x="14880" y="20271"/>
                  </a:lnTo>
                  <a:lnTo>
                    <a:pt x="15360" y="20271"/>
                  </a:lnTo>
                  <a:lnTo>
                    <a:pt x="15840" y="20271"/>
                  </a:lnTo>
                  <a:lnTo>
                    <a:pt x="16320" y="20271"/>
                  </a:lnTo>
                  <a:lnTo>
                    <a:pt x="16800" y="20271"/>
                  </a:lnTo>
                  <a:lnTo>
                    <a:pt x="16800" y="19938"/>
                  </a:lnTo>
                  <a:lnTo>
                    <a:pt x="17280" y="19938"/>
                  </a:lnTo>
                  <a:lnTo>
                    <a:pt x="17280" y="19606"/>
                  </a:lnTo>
                  <a:lnTo>
                    <a:pt x="17760" y="19606"/>
                  </a:lnTo>
                  <a:lnTo>
                    <a:pt x="18240" y="19606"/>
                  </a:lnTo>
                  <a:lnTo>
                    <a:pt x="18240" y="19274"/>
                  </a:lnTo>
                  <a:lnTo>
                    <a:pt x="18720" y="19274"/>
                  </a:lnTo>
                  <a:lnTo>
                    <a:pt x="19200" y="19274"/>
                  </a:lnTo>
                  <a:lnTo>
                    <a:pt x="19200" y="19606"/>
                  </a:lnTo>
                  <a:lnTo>
                    <a:pt x="19680" y="19606"/>
                  </a:lnTo>
                  <a:lnTo>
                    <a:pt x="20160" y="19606"/>
                  </a:lnTo>
                  <a:lnTo>
                    <a:pt x="20640" y="19606"/>
                  </a:lnTo>
                  <a:lnTo>
                    <a:pt x="21120" y="19606"/>
                  </a:lnTo>
                  <a:lnTo>
                    <a:pt x="21600" y="19606"/>
                  </a:lnTo>
                  <a:lnTo>
                    <a:pt x="21600" y="19274"/>
                  </a:lnTo>
                  <a:lnTo>
                    <a:pt x="21120" y="19274"/>
                  </a:lnTo>
                  <a:lnTo>
                    <a:pt x="20640" y="18942"/>
                  </a:lnTo>
                  <a:lnTo>
                    <a:pt x="20160" y="18609"/>
                  </a:lnTo>
                  <a:lnTo>
                    <a:pt x="20160" y="18277"/>
                  </a:lnTo>
                  <a:lnTo>
                    <a:pt x="19680" y="18277"/>
                  </a:lnTo>
                  <a:lnTo>
                    <a:pt x="19680" y="17945"/>
                  </a:lnTo>
                  <a:lnTo>
                    <a:pt x="19200" y="17612"/>
                  </a:lnTo>
                  <a:lnTo>
                    <a:pt x="19200" y="17280"/>
                  </a:lnTo>
                  <a:lnTo>
                    <a:pt x="18720" y="17280"/>
                  </a:lnTo>
                  <a:lnTo>
                    <a:pt x="18720" y="16948"/>
                  </a:lnTo>
                  <a:lnTo>
                    <a:pt x="18720" y="16615"/>
                  </a:lnTo>
                  <a:lnTo>
                    <a:pt x="18240" y="16615"/>
                  </a:lnTo>
                  <a:lnTo>
                    <a:pt x="18240" y="16283"/>
                  </a:lnTo>
                  <a:lnTo>
                    <a:pt x="18240" y="15951"/>
                  </a:lnTo>
                  <a:lnTo>
                    <a:pt x="17760" y="15951"/>
                  </a:lnTo>
                  <a:lnTo>
                    <a:pt x="17760" y="15618"/>
                  </a:lnTo>
                  <a:lnTo>
                    <a:pt x="17760" y="15286"/>
                  </a:lnTo>
                  <a:lnTo>
                    <a:pt x="17280" y="15286"/>
                  </a:lnTo>
                  <a:lnTo>
                    <a:pt x="16800" y="15286"/>
                  </a:lnTo>
                  <a:lnTo>
                    <a:pt x="16320" y="15286"/>
                  </a:lnTo>
                  <a:lnTo>
                    <a:pt x="16320" y="14954"/>
                  </a:lnTo>
                  <a:lnTo>
                    <a:pt x="16320" y="14622"/>
                  </a:lnTo>
                  <a:lnTo>
                    <a:pt x="15840" y="14622"/>
                  </a:lnTo>
                  <a:lnTo>
                    <a:pt x="15840" y="14289"/>
                  </a:lnTo>
                  <a:lnTo>
                    <a:pt x="15360" y="14289"/>
                  </a:lnTo>
                  <a:lnTo>
                    <a:pt x="15360" y="13957"/>
                  </a:lnTo>
                  <a:lnTo>
                    <a:pt x="14880" y="13957"/>
                  </a:lnTo>
                  <a:lnTo>
                    <a:pt x="14880" y="13625"/>
                  </a:lnTo>
                  <a:lnTo>
                    <a:pt x="14400" y="13292"/>
                  </a:lnTo>
                  <a:lnTo>
                    <a:pt x="13920" y="12960"/>
                  </a:lnTo>
                  <a:lnTo>
                    <a:pt x="13920" y="12628"/>
                  </a:lnTo>
                  <a:lnTo>
                    <a:pt x="14400" y="12628"/>
                  </a:lnTo>
                  <a:lnTo>
                    <a:pt x="14400" y="12295"/>
                  </a:lnTo>
                  <a:lnTo>
                    <a:pt x="14400" y="11963"/>
                  </a:lnTo>
                  <a:lnTo>
                    <a:pt x="14400" y="11631"/>
                  </a:lnTo>
                  <a:lnTo>
                    <a:pt x="14880" y="11631"/>
                  </a:lnTo>
                  <a:lnTo>
                    <a:pt x="14880" y="11298"/>
                  </a:lnTo>
                  <a:lnTo>
                    <a:pt x="14880" y="10634"/>
                  </a:lnTo>
                  <a:lnTo>
                    <a:pt x="14880" y="10302"/>
                  </a:lnTo>
                  <a:lnTo>
                    <a:pt x="15360" y="10302"/>
                  </a:lnTo>
                  <a:lnTo>
                    <a:pt x="15840" y="10302"/>
                  </a:lnTo>
                  <a:lnTo>
                    <a:pt x="16320" y="10302"/>
                  </a:lnTo>
                  <a:lnTo>
                    <a:pt x="16800" y="10302"/>
                  </a:lnTo>
                  <a:lnTo>
                    <a:pt x="17280" y="9969"/>
                  </a:lnTo>
                  <a:lnTo>
                    <a:pt x="17280" y="9637"/>
                  </a:lnTo>
                  <a:lnTo>
                    <a:pt x="17760" y="9637"/>
                  </a:lnTo>
                  <a:lnTo>
                    <a:pt x="17760" y="9305"/>
                  </a:lnTo>
                  <a:lnTo>
                    <a:pt x="17760" y="8972"/>
                  </a:lnTo>
                  <a:lnTo>
                    <a:pt x="17760" y="8640"/>
                  </a:lnTo>
                  <a:lnTo>
                    <a:pt x="17760" y="8308"/>
                  </a:lnTo>
                  <a:lnTo>
                    <a:pt x="18240" y="8308"/>
                  </a:lnTo>
                  <a:lnTo>
                    <a:pt x="18240" y="7975"/>
                  </a:lnTo>
                  <a:lnTo>
                    <a:pt x="18720" y="7975"/>
                  </a:lnTo>
                  <a:lnTo>
                    <a:pt x="18720" y="7643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202" name="Group 202"/>
            <p:cNvGrpSpPr/>
            <p:nvPr/>
          </p:nvGrpSpPr>
          <p:grpSpPr>
            <a:xfrm>
              <a:off x="4698700" y="5057814"/>
              <a:ext cx="103329" cy="71466"/>
              <a:chOff x="0" y="0"/>
              <a:chExt cx="103328" cy="71465"/>
            </a:xfrm>
          </p:grpSpPr>
          <p:sp>
            <p:nvSpPr>
              <p:cNvPr id="200" name="Shape 200"/>
              <p:cNvSpPr/>
              <p:nvPr/>
            </p:nvSpPr>
            <p:spPr>
              <a:xfrm>
                <a:off x="37212" y="36277"/>
                <a:ext cx="19872" cy="79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20" y="0"/>
                    </a:moveTo>
                    <a:lnTo>
                      <a:pt x="0" y="0"/>
                    </a:lnTo>
                    <a:lnTo>
                      <a:pt x="4320" y="10800"/>
                    </a:lnTo>
                    <a:lnTo>
                      <a:pt x="12960" y="21600"/>
                    </a:lnTo>
                    <a:lnTo>
                      <a:pt x="21600" y="21600"/>
                    </a:lnTo>
                    <a:lnTo>
                      <a:pt x="17280" y="10800"/>
                    </a:lnTo>
                    <a:lnTo>
                      <a:pt x="12960" y="0"/>
                    </a:lnTo>
                    <a:lnTo>
                      <a:pt x="4320" y="0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>
                <a:off x="0" y="0"/>
                <a:ext cx="103329" cy="714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69" y="21600"/>
                    </a:moveTo>
                    <a:lnTo>
                      <a:pt x="20769" y="20400"/>
                    </a:lnTo>
                    <a:lnTo>
                      <a:pt x="20769" y="19200"/>
                    </a:lnTo>
                    <a:lnTo>
                      <a:pt x="20769" y="18000"/>
                    </a:lnTo>
                    <a:lnTo>
                      <a:pt x="20769" y="16800"/>
                    </a:lnTo>
                    <a:lnTo>
                      <a:pt x="19938" y="16800"/>
                    </a:lnTo>
                    <a:lnTo>
                      <a:pt x="19938" y="15600"/>
                    </a:lnTo>
                    <a:lnTo>
                      <a:pt x="19938" y="14400"/>
                    </a:lnTo>
                    <a:lnTo>
                      <a:pt x="20769" y="14400"/>
                    </a:lnTo>
                    <a:lnTo>
                      <a:pt x="21600" y="13200"/>
                    </a:lnTo>
                    <a:lnTo>
                      <a:pt x="21600" y="12000"/>
                    </a:lnTo>
                    <a:lnTo>
                      <a:pt x="20769" y="10800"/>
                    </a:lnTo>
                    <a:lnTo>
                      <a:pt x="20769" y="9600"/>
                    </a:lnTo>
                    <a:lnTo>
                      <a:pt x="21600" y="9600"/>
                    </a:lnTo>
                    <a:lnTo>
                      <a:pt x="21600" y="8400"/>
                    </a:lnTo>
                    <a:lnTo>
                      <a:pt x="21600" y="7200"/>
                    </a:lnTo>
                    <a:lnTo>
                      <a:pt x="21600" y="6000"/>
                    </a:lnTo>
                    <a:lnTo>
                      <a:pt x="21600" y="4800"/>
                    </a:lnTo>
                    <a:lnTo>
                      <a:pt x="21600" y="3600"/>
                    </a:lnTo>
                    <a:lnTo>
                      <a:pt x="21600" y="2400"/>
                    </a:lnTo>
                    <a:lnTo>
                      <a:pt x="20769" y="2400"/>
                    </a:lnTo>
                    <a:lnTo>
                      <a:pt x="20769" y="1200"/>
                    </a:lnTo>
                    <a:lnTo>
                      <a:pt x="19938" y="1200"/>
                    </a:lnTo>
                    <a:lnTo>
                      <a:pt x="20769" y="1200"/>
                    </a:lnTo>
                    <a:lnTo>
                      <a:pt x="19938" y="1200"/>
                    </a:lnTo>
                    <a:lnTo>
                      <a:pt x="19108" y="1200"/>
                    </a:lnTo>
                    <a:lnTo>
                      <a:pt x="18277" y="1200"/>
                    </a:lnTo>
                    <a:lnTo>
                      <a:pt x="17446" y="1200"/>
                    </a:lnTo>
                    <a:lnTo>
                      <a:pt x="16615" y="1200"/>
                    </a:lnTo>
                    <a:lnTo>
                      <a:pt x="15785" y="1200"/>
                    </a:lnTo>
                    <a:lnTo>
                      <a:pt x="14954" y="1200"/>
                    </a:lnTo>
                    <a:lnTo>
                      <a:pt x="14123" y="1200"/>
                    </a:lnTo>
                    <a:lnTo>
                      <a:pt x="14123" y="0"/>
                    </a:lnTo>
                    <a:lnTo>
                      <a:pt x="13292" y="0"/>
                    </a:lnTo>
                    <a:lnTo>
                      <a:pt x="12462" y="0"/>
                    </a:lnTo>
                    <a:lnTo>
                      <a:pt x="11631" y="0"/>
                    </a:lnTo>
                    <a:lnTo>
                      <a:pt x="10800" y="0"/>
                    </a:lnTo>
                    <a:lnTo>
                      <a:pt x="9969" y="0"/>
                    </a:lnTo>
                    <a:lnTo>
                      <a:pt x="9138" y="0"/>
                    </a:lnTo>
                    <a:lnTo>
                      <a:pt x="8308" y="0"/>
                    </a:lnTo>
                    <a:lnTo>
                      <a:pt x="8308" y="1200"/>
                    </a:lnTo>
                    <a:lnTo>
                      <a:pt x="7477" y="1200"/>
                    </a:lnTo>
                    <a:lnTo>
                      <a:pt x="7477" y="2400"/>
                    </a:lnTo>
                    <a:lnTo>
                      <a:pt x="8308" y="3600"/>
                    </a:lnTo>
                    <a:lnTo>
                      <a:pt x="9138" y="3600"/>
                    </a:lnTo>
                    <a:lnTo>
                      <a:pt x="9969" y="3600"/>
                    </a:lnTo>
                    <a:lnTo>
                      <a:pt x="10800" y="3600"/>
                    </a:lnTo>
                    <a:lnTo>
                      <a:pt x="11631" y="3600"/>
                    </a:lnTo>
                    <a:lnTo>
                      <a:pt x="12462" y="3600"/>
                    </a:lnTo>
                    <a:lnTo>
                      <a:pt x="12462" y="6000"/>
                    </a:lnTo>
                    <a:lnTo>
                      <a:pt x="12462" y="7200"/>
                    </a:lnTo>
                    <a:lnTo>
                      <a:pt x="12462" y="8400"/>
                    </a:lnTo>
                    <a:lnTo>
                      <a:pt x="12462" y="9600"/>
                    </a:lnTo>
                    <a:lnTo>
                      <a:pt x="12462" y="10800"/>
                    </a:lnTo>
                    <a:lnTo>
                      <a:pt x="13292" y="10800"/>
                    </a:lnTo>
                    <a:lnTo>
                      <a:pt x="14123" y="12000"/>
                    </a:lnTo>
                    <a:lnTo>
                      <a:pt x="14954" y="13200"/>
                    </a:lnTo>
                    <a:lnTo>
                      <a:pt x="15785" y="13200"/>
                    </a:lnTo>
                    <a:lnTo>
                      <a:pt x="15785" y="14400"/>
                    </a:lnTo>
                    <a:lnTo>
                      <a:pt x="15785" y="15600"/>
                    </a:lnTo>
                    <a:lnTo>
                      <a:pt x="14954" y="15600"/>
                    </a:lnTo>
                    <a:lnTo>
                      <a:pt x="14123" y="15600"/>
                    </a:lnTo>
                    <a:lnTo>
                      <a:pt x="13292" y="15600"/>
                    </a:lnTo>
                    <a:lnTo>
                      <a:pt x="12462" y="15600"/>
                    </a:lnTo>
                    <a:lnTo>
                      <a:pt x="11631" y="15600"/>
                    </a:lnTo>
                    <a:lnTo>
                      <a:pt x="10800" y="15600"/>
                    </a:lnTo>
                    <a:lnTo>
                      <a:pt x="9969" y="15600"/>
                    </a:lnTo>
                    <a:lnTo>
                      <a:pt x="8308" y="15600"/>
                    </a:lnTo>
                    <a:lnTo>
                      <a:pt x="7477" y="15600"/>
                    </a:lnTo>
                    <a:lnTo>
                      <a:pt x="6646" y="15600"/>
                    </a:lnTo>
                    <a:lnTo>
                      <a:pt x="4985" y="14400"/>
                    </a:lnTo>
                    <a:lnTo>
                      <a:pt x="4154" y="14400"/>
                    </a:lnTo>
                    <a:lnTo>
                      <a:pt x="3323" y="14400"/>
                    </a:lnTo>
                    <a:lnTo>
                      <a:pt x="2492" y="14400"/>
                    </a:lnTo>
                    <a:lnTo>
                      <a:pt x="1662" y="14400"/>
                    </a:lnTo>
                    <a:lnTo>
                      <a:pt x="831" y="14400"/>
                    </a:lnTo>
                    <a:lnTo>
                      <a:pt x="0" y="15600"/>
                    </a:lnTo>
                    <a:lnTo>
                      <a:pt x="0" y="16800"/>
                    </a:lnTo>
                    <a:lnTo>
                      <a:pt x="831" y="16800"/>
                    </a:lnTo>
                    <a:lnTo>
                      <a:pt x="1662" y="18000"/>
                    </a:lnTo>
                    <a:lnTo>
                      <a:pt x="1662" y="19200"/>
                    </a:lnTo>
                    <a:lnTo>
                      <a:pt x="2492" y="19200"/>
                    </a:lnTo>
                    <a:lnTo>
                      <a:pt x="3323" y="20400"/>
                    </a:lnTo>
                    <a:lnTo>
                      <a:pt x="4154" y="20400"/>
                    </a:lnTo>
                    <a:lnTo>
                      <a:pt x="4154" y="21600"/>
                    </a:lnTo>
                    <a:lnTo>
                      <a:pt x="4985" y="20400"/>
                    </a:lnTo>
                    <a:lnTo>
                      <a:pt x="4985" y="19200"/>
                    </a:lnTo>
                    <a:lnTo>
                      <a:pt x="5815" y="19200"/>
                    </a:lnTo>
                    <a:lnTo>
                      <a:pt x="6646" y="19200"/>
                    </a:lnTo>
                    <a:lnTo>
                      <a:pt x="7477" y="19200"/>
                    </a:lnTo>
                    <a:lnTo>
                      <a:pt x="8308" y="19200"/>
                    </a:lnTo>
                    <a:lnTo>
                      <a:pt x="9969" y="19200"/>
                    </a:lnTo>
                    <a:lnTo>
                      <a:pt x="10800" y="19200"/>
                    </a:lnTo>
                    <a:lnTo>
                      <a:pt x="10800" y="20400"/>
                    </a:lnTo>
                    <a:lnTo>
                      <a:pt x="11631" y="20400"/>
                    </a:lnTo>
                    <a:lnTo>
                      <a:pt x="12462" y="20400"/>
                    </a:lnTo>
                    <a:lnTo>
                      <a:pt x="13292" y="20400"/>
                    </a:lnTo>
                    <a:lnTo>
                      <a:pt x="14123" y="20400"/>
                    </a:lnTo>
                    <a:lnTo>
                      <a:pt x="14954" y="19200"/>
                    </a:lnTo>
                    <a:lnTo>
                      <a:pt x="15785" y="19200"/>
                    </a:lnTo>
                    <a:lnTo>
                      <a:pt x="16615" y="19200"/>
                    </a:lnTo>
                    <a:lnTo>
                      <a:pt x="17446" y="19200"/>
                    </a:lnTo>
                    <a:lnTo>
                      <a:pt x="18277" y="19200"/>
                    </a:lnTo>
                    <a:lnTo>
                      <a:pt x="18277" y="20400"/>
                    </a:lnTo>
                    <a:lnTo>
                      <a:pt x="19108" y="20400"/>
                    </a:lnTo>
                    <a:lnTo>
                      <a:pt x="19938" y="20400"/>
                    </a:lnTo>
                    <a:lnTo>
                      <a:pt x="20769" y="21600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203" name="Shape 203"/>
            <p:cNvSpPr/>
            <p:nvPr/>
          </p:nvSpPr>
          <p:spPr>
            <a:xfrm>
              <a:off x="4208122" y="5206682"/>
              <a:ext cx="194736" cy="104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21" y="7200"/>
                  </a:moveTo>
                  <a:lnTo>
                    <a:pt x="20842" y="7200"/>
                  </a:lnTo>
                  <a:lnTo>
                    <a:pt x="20084" y="8000"/>
                  </a:lnTo>
                  <a:lnTo>
                    <a:pt x="19705" y="8000"/>
                  </a:lnTo>
                  <a:lnTo>
                    <a:pt x="19705" y="8800"/>
                  </a:lnTo>
                  <a:lnTo>
                    <a:pt x="19326" y="8800"/>
                  </a:lnTo>
                  <a:lnTo>
                    <a:pt x="18947" y="8800"/>
                  </a:lnTo>
                  <a:lnTo>
                    <a:pt x="18568" y="8800"/>
                  </a:lnTo>
                  <a:lnTo>
                    <a:pt x="18189" y="9600"/>
                  </a:lnTo>
                  <a:lnTo>
                    <a:pt x="17811" y="9600"/>
                  </a:lnTo>
                  <a:lnTo>
                    <a:pt x="17053" y="9600"/>
                  </a:lnTo>
                  <a:lnTo>
                    <a:pt x="16674" y="9600"/>
                  </a:lnTo>
                  <a:lnTo>
                    <a:pt x="16674" y="8800"/>
                  </a:lnTo>
                  <a:lnTo>
                    <a:pt x="16295" y="8800"/>
                  </a:lnTo>
                  <a:lnTo>
                    <a:pt x="15916" y="9600"/>
                  </a:lnTo>
                  <a:lnTo>
                    <a:pt x="15537" y="9600"/>
                  </a:lnTo>
                  <a:lnTo>
                    <a:pt x="15537" y="10400"/>
                  </a:lnTo>
                  <a:lnTo>
                    <a:pt x="15158" y="12000"/>
                  </a:lnTo>
                  <a:lnTo>
                    <a:pt x="15158" y="12800"/>
                  </a:lnTo>
                  <a:lnTo>
                    <a:pt x="14779" y="12800"/>
                  </a:lnTo>
                  <a:lnTo>
                    <a:pt x="14400" y="12800"/>
                  </a:lnTo>
                  <a:lnTo>
                    <a:pt x="14021" y="13600"/>
                  </a:lnTo>
                  <a:lnTo>
                    <a:pt x="13642" y="14400"/>
                  </a:lnTo>
                  <a:lnTo>
                    <a:pt x="13263" y="14400"/>
                  </a:lnTo>
                  <a:lnTo>
                    <a:pt x="13263" y="15200"/>
                  </a:lnTo>
                  <a:lnTo>
                    <a:pt x="12884" y="15200"/>
                  </a:lnTo>
                  <a:lnTo>
                    <a:pt x="12505" y="15200"/>
                  </a:lnTo>
                  <a:lnTo>
                    <a:pt x="12126" y="14400"/>
                  </a:lnTo>
                  <a:lnTo>
                    <a:pt x="11747" y="14400"/>
                  </a:lnTo>
                  <a:lnTo>
                    <a:pt x="11368" y="14400"/>
                  </a:lnTo>
                  <a:lnTo>
                    <a:pt x="11368" y="15200"/>
                  </a:lnTo>
                  <a:lnTo>
                    <a:pt x="10989" y="16000"/>
                  </a:lnTo>
                  <a:lnTo>
                    <a:pt x="10989" y="16800"/>
                  </a:lnTo>
                  <a:lnTo>
                    <a:pt x="10232" y="16800"/>
                  </a:lnTo>
                  <a:lnTo>
                    <a:pt x="9853" y="16800"/>
                  </a:lnTo>
                  <a:lnTo>
                    <a:pt x="9474" y="16800"/>
                  </a:lnTo>
                  <a:lnTo>
                    <a:pt x="9474" y="17600"/>
                  </a:lnTo>
                  <a:lnTo>
                    <a:pt x="9474" y="18400"/>
                  </a:lnTo>
                  <a:lnTo>
                    <a:pt x="9474" y="19200"/>
                  </a:lnTo>
                  <a:lnTo>
                    <a:pt x="9474" y="20000"/>
                  </a:lnTo>
                  <a:lnTo>
                    <a:pt x="9095" y="20000"/>
                  </a:lnTo>
                  <a:lnTo>
                    <a:pt x="8716" y="20800"/>
                  </a:lnTo>
                  <a:lnTo>
                    <a:pt x="8716" y="21600"/>
                  </a:lnTo>
                  <a:lnTo>
                    <a:pt x="8337" y="21600"/>
                  </a:lnTo>
                  <a:lnTo>
                    <a:pt x="7958" y="21600"/>
                  </a:lnTo>
                  <a:lnTo>
                    <a:pt x="7579" y="21600"/>
                  </a:lnTo>
                  <a:lnTo>
                    <a:pt x="7200" y="21600"/>
                  </a:lnTo>
                  <a:lnTo>
                    <a:pt x="7200" y="20800"/>
                  </a:lnTo>
                  <a:lnTo>
                    <a:pt x="6821" y="20800"/>
                  </a:lnTo>
                  <a:lnTo>
                    <a:pt x="6821" y="20000"/>
                  </a:lnTo>
                  <a:lnTo>
                    <a:pt x="6821" y="19200"/>
                  </a:lnTo>
                  <a:lnTo>
                    <a:pt x="6442" y="19200"/>
                  </a:lnTo>
                  <a:lnTo>
                    <a:pt x="6063" y="19200"/>
                  </a:lnTo>
                  <a:lnTo>
                    <a:pt x="5684" y="19200"/>
                  </a:lnTo>
                  <a:lnTo>
                    <a:pt x="5684" y="18400"/>
                  </a:lnTo>
                  <a:lnTo>
                    <a:pt x="5684" y="17600"/>
                  </a:lnTo>
                  <a:lnTo>
                    <a:pt x="5684" y="16800"/>
                  </a:lnTo>
                  <a:lnTo>
                    <a:pt x="5684" y="16000"/>
                  </a:lnTo>
                  <a:lnTo>
                    <a:pt x="5305" y="15200"/>
                  </a:lnTo>
                  <a:lnTo>
                    <a:pt x="4926" y="15200"/>
                  </a:lnTo>
                  <a:lnTo>
                    <a:pt x="4547" y="15200"/>
                  </a:lnTo>
                  <a:lnTo>
                    <a:pt x="4168" y="15200"/>
                  </a:lnTo>
                  <a:lnTo>
                    <a:pt x="3789" y="15200"/>
                  </a:lnTo>
                  <a:lnTo>
                    <a:pt x="3411" y="15200"/>
                  </a:lnTo>
                  <a:lnTo>
                    <a:pt x="3032" y="15200"/>
                  </a:lnTo>
                  <a:lnTo>
                    <a:pt x="3032" y="14400"/>
                  </a:lnTo>
                  <a:lnTo>
                    <a:pt x="2653" y="14400"/>
                  </a:lnTo>
                  <a:lnTo>
                    <a:pt x="2274" y="13600"/>
                  </a:lnTo>
                  <a:lnTo>
                    <a:pt x="1895" y="13600"/>
                  </a:lnTo>
                  <a:lnTo>
                    <a:pt x="1516" y="12800"/>
                  </a:lnTo>
                  <a:lnTo>
                    <a:pt x="1137" y="12000"/>
                  </a:lnTo>
                  <a:lnTo>
                    <a:pt x="758" y="12000"/>
                  </a:lnTo>
                  <a:lnTo>
                    <a:pt x="379" y="11200"/>
                  </a:lnTo>
                  <a:lnTo>
                    <a:pt x="0" y="11200"/>
                  </a:lnTo>
                  <a:lnTo>
                    <a:pt x="379" y="11200"/>
                  </a:lnTo>
                  <a:lnTo>
                    <a:pt x="379" y="10400"/>
                  </a:lnTo>
                  <a:lnTo>
                    <a:pt x="758" y="9600"/>
                  </a:lnTo>
                  <a:lnTo>
                    <a:pt x="758" y="8800"/>
                  </a:lnTo>
                  <a:lnTo>
                    <a:pt x="758" y="8000"/>
                  </a:lnTo>
                  <a:lnTo>
                    <a:pt x="758" y="7200"/>
                  </a:lnTo>
                  <a:lnTo>
                    <a:pt x="1137" y="7200"/>
                  </a:lnTo>
                  <a:lnTo>
                    <a:pt x="1137" y="6400"/>
                  </a:lnTo>
                  <a:lnTo>
                    <a:pt x="1516" y="6400"/>
                  </a:lnTo>
                  <a:lnTo>
                    <a:pt x="1516" y="5600"/>
                  </a:lnTo>
                  <a:lnTo>
                    <a:pt x="1895" y="5600"/>
                  </a:lnTo>
                  <a:lnTo>
                    <a:pt x="2274" y="4800"/>
                  </a:lnTo>
                  <a:lnTo>
                    <a:pt x="2653" y="4800"/>
                  </a:lnTo>
                  <a:lnTo>
                    <a:pt x="2653" y="4000"/>
                  </a:lnTo>
                  <a:lnTo>
                    <a:pt x="3032" y="3200"/>
                  </a:lnTo>
                  <a:lnTo>
                    <a:pt x="3411" y="3200"/>
                  </a:lnTo>
                  <a:lnTo>
                    <a:pt x="3789" y="2400"/>
                  </a:lnTo>
                  <a:lnTo>
                    <a:pt x="3789" y="1600"/>
                  </a:lnTo>
                  <a:lnTo>
                    <a:pt x="4168" y="1600"/>
                  </a:lnTo>
                  <a:lnTo>
                    <a:pt x="4547" y="1600"/>
                  </a:lnTo>
                  <a:lnTo>
                    <a:pt x="4926" y="1600"/>
                  </a:lnTo>
                  <a:lnTo>
                    <a:pt x="5305" y="800"/>
                  </a:lnTo>
                  <a:lnTo>
                    <a:pt x="5684" y="800"/>
                  </a:lnTo>
                  <a:lnTo>
                    <a:pt x="6063" y="800"/>
                  </a:lnTo>
                  <a:lnTo>
                    <a:pt x="6442" y="800"/>
                  </a:lnTo>
                  <a:lnTo>
                    <a:pt x="6821" y="800"/>
                  </a:lnTo>
                  <a:lnTo>
                    <a:pt x="7200" y="800"/>
                  </a:lnTo>
                  <a:lnTo>
                    <a:pt x="7579" y="800"/>
                  </a:lnTo>
                  <a:lnTo>
                    <a:pt x="7958" y="800"/>
                  </a:lnTo>
                  <a:lnTo>
                    <a:pt x="8337" y="800"/>
                  </a:lnTo>
                  <a:lnTo>
                    <a:pt x="8716" y="800"/>
                  </a:lnTo>
                  <a:lnTo>
                    <a:pt x="9095" y="800"/>
                  </a:lnTo>
                  <a:lnTo>
                    <a:pt x="9474" y="800"/>
                  </a:lnTo>
                  <a:lnTo>
                    <a:pt x="10232" y="800"/>
                  </a:lnTo>
                  <a:lnTo>
                    <a:pt x="10611" y="800"/>
                  </a:lnTo>
                  <a:lnTo>
                    <a:pt x="10989" y="800"/>
                  </a:lnTo>
                  <a:lnTo>
                    <a:pt x="11368" y="800"/>
                  </a:lnTo>
                  <a:lnTo>
                    <a:pt x="11747" y="0"/>
                  </a:lnTo>
                  <a:lnTo>
                    <a:pt x="12126" y="0"/>
                  </a:lnTo>
                  <a:lnTo>
                    <a:pt x="12884" y="0"/>
                  </a:lnTo>
                  <a:lnTo>
                    <a:pt x="13263" y="0"/>
                  </a:lnTo>
                  <a:lnTo>
                    <a:pt x="13642" y="0"/>
                  </a:lnTo>
                  <a:lnTo>
                    <a:pt x="14400" y="0"/>
                  </a:lnTo>
                  <a:lnTo>
                    <a:pt x="14779" y="0"/>
                  </a:lnTo>
                  <a:lnTo>
                    <a:pt x="15158" y="0"/>
                  </a:lnTo>
                  <a:lnTo>
                    <a:pt x="15537" y="0"/>
                  </a:lnTo>
                  <a:lnTo>
                    <a:pt x="16295" y="800"/>
                  </a:lnTo>
                  <a:lnTo>
                    <a:pt x="16674" y="800"/>
                  </a:lnTo>
                  <a:lnTo>
                    <a:pt x="17432" y="800"/>
                  </a:lnTo>
                  <a:lnTo>
                    <a:pt x="17811" y="800"/>
                  </a:lnTo>
                  <a:lnTo>
                    <a:pt x="18189" y="800"/>
                  </a:lnTo>
                  <a:lnTo>
                    <a:pt x="18568" y="1600"/>
                  </a:lnTo>
                  <a:lnTo>
                    <a:pt x="18947" y="2400"/>
                  </a:lnTo>
                  <a:lnTo>
                    <a:pt x="19326" y="3200"/>
                  </a:lnTo>
                  <a:lnTo>
                    <a:pt x="19705" y="4000"/>
                  </a:lnTo>
                  <a:lnTo>
                    <a:pt x="20463" y="4800"/>
                  </a:lnTo>
                  <a:lnTo>
                    <a:pt x="20842" y="4800"/>
                  </a:lnTo>
                  <a:lnTo>
                    <a:pt x="21221" y="4800"/>
                  </a:lnTo>
                  <a:lnTo>
                    <a:pt x="21221" y="5600"/>
                  </a:lnTo>
                  <a:lnTo>
                    <a:pt x="21600" y="6400"/>
                  </a:lnTo>
                  <a:lnTo>
                    <a:pt x="21600" y="7200"/>
                  </a:lnTo>
                  <a:lnTo>
                    <a:pt x="21221" y="720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7613989" y="3869353"/>
              <a:ext cx="214606" cy="125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06" y="2025"/>
                  </a:moveTo>
                  <a:lnTo>
                    <a:pt x="20903" y="2700"/>
                  </a:lnTo>
                  <a:lnTo>
                    <a:pt x="21252" y="3375"/>
                  </a:lnTo>
                  <a:lnTo>
                    <a:pt x="21600" y="4725"/>
                  </a:lnTo>
                  <a:lnTo>
                    <a:pt x="21252" y="5400"/>
                  </a:lnTo>
                  <a:lnTo>
                    <a:pt x="20903" y="6075"/>
                  </a:lnTo>
                  <a:lnTo>
                    <a:pt x="20555" y="6075"/>
                  </a:lnTo>
                  <a:lnTo>
                    <a:pt x="19858" y="6750"/>
                  </a:lnTo>
                  <a:lnTo>
                    <a:pt x="19161" y="7425"/>
                  </a:lnTo>
                  <a:lnTo>
                    <a:pt x="19161" y="8100"/>
                  </a:lnTo>
                  <a:lnTo>
                    <a:pt x="18813" y="9450"/>
                  </a:lnTo>
                  <a:lnTo>
                    <a:pt x="18465" y="10800"/>
                  </a:lnTo>
                  <a:lnTo>
                    <a:pt x="17768" y="11475"/>
                  </a:lnTo>
                  <a:lnTo>
                    <a:pt x="17419" y="12825"/>
                  </a:lnTo>
                  <a:lnTo>
                    <a:pt x="17071" y="14850"/>
                  </a:lnTo>
                  <a:lnTo>
                    <a:pt x="16723" y="15525"/>
                  </a:lnTo>
                  <a:lnTo>
                    <a:pt x="16374" y="17550"/>
                  </a:lnTo>
                  <a:lnTo>
                    <a:pt x="15329" y="18225"/>
                  </a:lnTo>
                  <a:lnTo>
                    <a:pt x="14632" y="18225"/>
                  </a:lnTo>
                  <a:lnTo>
                    <a:pt x="13935" y="18900"/>
                  </a:lnTo>
                  <a:lnTo>
                    <a:pt x="13587" y="18900"/>
                  </a:lnTo>
                  <a:lnTo>
                    <a:pt x="13239" y="18900"/>
                  </a:lnTo>
                  <a:lnTo>
                    <a:pt x="12890" y="18225"/>
                  </a:lnTo>
                  <a:lnTo>
                    <a:pt x="12194" y="18900"/>
                  </a:lnTo>
                  <a:lnTo>
                    <a:pt x="11497" y="18900"/>
                  </a:lnTo>
                  <a:lnTo>
                    <a:pt x="10452" y="19575"/>
                  </a:lnTo>
                  <a:lnTo>
                    <a:pt x="9755" y="19575"/>
                  </a:lnTo>
                  <a:lnTo>
                    <a:pt x="9406" y="20250"/>
                  </a:lnTo>
                  <a:lnTo>
                    <a:pt x="8710" y="20250"/>
                  </a:lnTo>
                  <a:lnTo>
                    <a:pt x="7665" y="21600"/>
                  </a:lnTo>
                  <a:lnTo>
                    <a:pt x="6968" y="21600"/>
                  </a:lnTo>
                  <a:lnTo>
                    <a:pt x="5923" y="21600"/>
                  </a:lnTo>
                  <a:lnTo>
                    <a:pt x="5226" y="20925"/>
                  </a:lnTo>
                  <a:lnTo>
                    <a:pt x="4529" y="20250"/>
                  </a:lnTo>
                  <a:lnTo>
                    <a:pt x="3832" y="18900"/>
                  </a:lnTo>
                  <a:lnTo>
                    <a:pt x="2787" y="18225"/>
                  </a:lnTo>
                  <a:lnTo>
                    <a:pt x="2439" y="16875"/>
                  </a:lnTo>
                  <a:lnTo>
                    <a:pt x="1742" y="16200"/>
                  </a:lnTo>
                  <a:lnTo>
                    <a:pt x="1045" y="14850"/>
                  </a:lnTo>
                  <a:lnTo>
                    <a:pt x="697" y="13500"/>
                  </a:lnTo>
                  <a:lnTo>
                    <a:pt x="348" y="13500"/>
                  </a:lnTo>
                  <a:lnTo>
                    <a:pt x="0" y="13500"/>
                  </a:lnTo>
                  <a:lnTo>
                    <a:pt x="0" y="12825"/>
                  </a:lnTo>
                  <a:lnTo>
                    <a:pt x="697" y="12150"/>
                  </a:lnTo>
                  <a:lnTo>
                    <a:pt x="1045" y="12150"/>
                  </a:lnTo>
                  <a:lnTo>
                    <a:pt x="1045" y="10800"/>
                  </a:lnTo>
                  <a:lnTo>
                    <a:pt x="1045" y="10125"/>
                  </a:lnTo>
                  <a:lnTo>
                    <a:pt x="1394" y="9450"/>
                  </a:lnTo>
                  <a:lnTo>
                    <a:pt x="1742" y="8100"/>
                  </a:lnTo>
                  <a:lnTo>
                    <a:pt x="1394" y="7425"/>
                  </a:lnTo>
                  <a:lnTo>
                    <a:pt x="1394" y="6750"/>
                  </a:lnTo>
                  <a:lnTo>
                    <a:pt x="2090" y="6750"/>
                  </a:lnTo>
                  <a:lnTo>
                    <a:pt x="3135" y="6750"/>
                  </a:lnTo>
                  <a:lnTo>
                    <a:pt x="3484" y="5400"/>
                  </a:lnTo>
                  <a:lnTo>
                    <a:pt x="3484" y="4725"/>
                  </a:lnTo>
                  <a:lnTo>
                    <a:pt x="3484" y="4050"/>
                  </a:lnTo>
                  <a:lnTo>
                    <a:pt x="3832" y="4050"/>
                  </a:lnTo>
                  <a:lnTo>
                    <a:pt x="4181" y="4725"/>
                  </a:lnTo>
                  <a:lnTo>
                    <a:pt x="4529" y="5400"/>
                  </a:lnTo>
                  <a:lnTo>
                    <a:pt x="5226" y="6075"/>
                  </a:lnTo>
                  <a:lnTo>
                    <a:pt x="5574" y="6075"/>
                  </a:lnTo>
                  <a:lnTo>
                    <a:pt x="6271" y="6075"/>
                  </a:lnTo>
                  <a:lnTo>
                    <a:pt x="6619" y="6075"/>
                  </a:lnTo>
                  <a:lnTo>
                    <a:pt x="7316" y="6075"/>
                  </a:lnTo>
                  <a:lnTo>
                    <a:pt x="7665" y="6075"/>
                  </a:lnTo>
                  <a:lnTo>
                    <a:pt x="8013" y="6075"/>
                  </a:lnTo>
                  <a:lnTo>
                    <a:pt x="8013" y="5400"/>
                  </a:lnTo>
                  <a:lnTo>
                    <a:pt x="8361" y="5400"/>
                  </a:lnTo>
                  <a:lnTo>
                    <a:pt x="8710" y="4050"/>
                  </a:lnTo>
                  <a:lnTo>
                    <a:pt x="9406" y="4050"/>
                  </a:lnTo>
                  <a:lnTo>
                    <a:pt x="10452" y="3375"/>
                  </a:lnTo>
                  <a:lnTo>
                    <a:pt x="11497" y="2700"/>
                  </a:lnTo>
                  <a:lnTo>
                    <a:pt x="12542" y="2700"/>
                  </a:lnTo>
                  <a:lnTo>
                    <a:pt x="13239" y="2025"/>
                  </a:lnTo>
                  <a:lnTo>
                    <a:pt x="13935" y="2025"/>
                  </a:lnTo>
                  <a:lnTo>
                    <a:pt x="13935" y="675"/>
                  </a:lnTo>
                  <a:lnTo>
                    <a:pt x="14981" y="0"/>
                  </a:lnTo>
                  <a:lnTo>
                    <a:pt x="16026" y="0"/>
                  </a:lnTo>
                  <a:lnTo>
                    <a:pt x="16723" y="0"/>
                  </a:lnTo>
                  <a:lnTo>
                    <a:pt x="17768" y="0"/>
                  </a:lnTo>
                  <a:lnTo>
                    <a:pt x="18465" y="1350"/>
                  </a:lnTo>
                  <a:lnTo>
                    <a:pt x="19510" y="1350"/>
                  </a:lnTo>
                  <a:lnTo>
                    <a:pt x="20206" y="2025"/>
                  </a:lnTo>
                  <a:close/>
                </a:path>
              </a:pathLst>
            </a:custGeom>
            <a:solidFill>
              <a:srgbClr val="FF2600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6310460" y="2916506"/>
              <a:ext cx="341780" cy="18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06" y="20250"/>
                  </a:moveTo>
                  <a:lnTo>
                    <a:pt x="9318" y="20250"/>
                  </a:lnTo>
                  <a:lnTo>
                    <a:pt x="9529" y="20700"/>
                  </a:lnTo>
                  <a:lnTo>
                    <a:pt x="9953" y="20700"/>
                  </a:lnTo>
                  <a:lnTo>
                    <a:pt x="10376" y="21150"/>
                  </a:lnTo>
                  <a:lnTo>
                    <a:pt x="10800" y="21600"/>
                  </a:lnTo>
                  <a:lnTo>
                    <a:pt x="11012" y="21150"/>
                  </a:lnTo>
                  <a:lnTo>
                    <a:pt x="11647" y="21600"/>
                  </a:lnTo>
                  <a:lnTo>
                    <a:pt x="11859" y="21150"/>
                  </a:lnTo>
                  <a:lnTo>
                    <a:pt x="12282" y="21150"/>
                  </a:lnTo>
                  <a:lnTo>
                    <a:pt x="12706" y="20700"/>
                  </a:lnTo>
                  <a:lnTo>
                    <a:pt x="13341" y="19800"/>
                  </a:lnTo>
                  <a:lnTo>
                    <a:pt x="13765" y="18900"/>
                  </a:lnTo>
                  <a:lnTo>
                    <a:pt x="14400" y="18900"/>
                  </a:lnTo>
                  <a:lnTo>
                    <a:pt x="14400" y="18450"/>
                  </a:lnTo>
                  <a:lnTo>
                    <a:pt x="14400" y="18000"/>
                  </a:lnTo>
                  <a:lnTo>
                    <a:pt x="14612" y="18000"/>
                  </a:lnTo>
                  <a:lnTo>
                    <a:pt x="14824" y="18000"/>
                  </a:lnTo>
                  <a:lnTo>
                    <a:pt x="15035" y="18000"/>
                  </a:lnTo>
                  <a:lnTo>
                    <a:pt x="15459" y="18000"/>
                  </a:lnTo>
                  <a:lnTo>
                    <a:pt x="15671" y="18000"/>
                  </a:lnTo>
                  <a:lnTo>
                    <a:pt x="16094" y="17550"/>
                  </a:lnTo>
                  <a:lnTo>
                    <a:pt x="16729" y="17100"/>
                  </a:lnTo>
                  <a:lnTo>
                    <a:pt x="17365" y="16200"/>
                  </a:lnTo>
                  <a:lnTo>
                    <a:pt x="17576" y="15750"/>
                  </a:lnTo>
                  <a:lnTo>
                    <a:pt x="18000" y="15300"/>
                  </a:lnTo>
                  <a:lnTo>
                    <a:pt x="18000" y="14400"/>
                  </a:lnTo>
                  <a:lnTo>
                    <a:pt x="18212" y="14400"/>
                  </a:lnTo>
                  <a:lnTo>
                    <a:pt x="18424" y="14850"/>
                  </a:lnTo>
                  <a:lnTo>
                    <a:pt x="18424" y="15300"/>
                  </a:lnTo>
                  <a:lnTo>
                    <a:pt x="18635" y="15300"/>
                  </a:lnTo>
                  <a:lnTo>
                    <a:pt x="18847" y="15750"/>
                  </a:lnTo>
                  <a:lnTo>
                    <a:pt x="19059" y="14850"/>
                  </a:lnTo>
                  <a:lnTo>
                    <a:pt x="19482" y="14850"/>
                  </a:lnTo>
                  <a:lnTo>
                    <a:pt x="19906" y="13950"/>
                  </a:lnTo>
                  <a:lnTo>
                    <a:pt x="20329" y="12600"/>
                  </a:lnTo>
                  <a:lnTo>
                    <a:pt x="19906" y="13050"/>
                  </a:lnTo>
                  <a:lnTo>
                    <a:pt x="19694" y="13050"/>
                  </a:lnTo>
                  <a:lnTo>
                    <a:pt x="19694" y="12600"/>
                  </a:lnTo>
                  <a:lnTo>
                    <a:pt x="20118" y="12600"/>
                  </a:lnTo>
                  <a:lnTo>
                    <a:pt x="20118" y="12150"/>
                  </a:lnTo>
                  <a:lnTo>
                    <a:pt x="20329" y="12150"/>
                  </a:lnTo>
                  <a:lnTo>
                    <a:pt x="20753" y="12150"/>
                  </a:lnTo>
                  <a:lnTo>
                    <a:pt x="20965" y="11700"/>
                  </a:lnTo>
                  <a:lnTo>
                    <a:pt x="20965" y="11250"/>
                  </a:lnTo>
                  <a:lnTo>
                    <a:pt x="21176" y="11250"/>
                  </a:lnTo>
                  <a:lnTo>
                    <a:pt x="21176" y="10800"/>
                  </a:lnTo>
                  <a:lnTo>
                    <a:pt x="21388" y="10350"/>
                  </a:lnTo>
                  <a:lnTo>
                    <a:pt x="21600" y="9900"/>
                  </a:lnTo>
                  <a:lnTo>
                    <a:pt x="21600" y="9000"/>
                  </a:lnTo>
                  <a:lnTo>
                    <a:pt x="21388" y="9450"/>
                  </a:lnTo>
                  <a:lnTo>
                    <a:pt x="21176" y="9450"/>
                  </a:lnTo>
                  <a:lnTo>
                    <a:pt x="20965" y="8550"/>
                  </a:lnTo>
                  <a:lnTo>
                    <a:pt x="21176" y="8100"/>
                  </a:lnTo>
                  <a:lnTo>
                    <a:pt x="21176" y="7650"/>
                  </a:lnTo>
                  <a:lnTo>
                    <a:pt x="20965" y="6750"/>
                  </a:lnTo>
                  <a:lnTo>
                    <a:pt x="20753" y="6300"/>
                  </a:lnTo>
                  <a:lnTo>
                    <a:pt x="20753" y="5850"/>
                  </a:lnTo>
                  <a:lnTo>
                    <a:pt x="20541" y="6750"/>
                  </a:lnTo>
                  <a:lnTo>
                    <a:pt x="20118" y="6300"/>
                  </a:lnTo>
                  <a:lnTo>
                    <a:pt x="19906" y="5850"/>
                  </a:lnTo>
                  <a:lnTo>
                    <a:pt x="20118" y="5850"/>
                  </a:lnTo>
                  <a:lnTo>
                    <a:pt x="20118" y="5400"/>
                  </a:lnTo>
                  <a:lnTo>
                    <a:pt x="19694" y="5400"/>
                  </a:lnTo>
                  <a:lnTo>
                    <a:pt x="19271" y="5850"/>
                  </a:lnTo>
                  <a:lnTo>
                    <a:pt x="19271" y="4950"/>
                  </a:lnTo>
                  <a:lnTo>
                    <a:pt x="19482" y="4500"/>
                  </a:lnTo>
                  <a:lnTo>
                    <a:pt x="19271" y="3600"/>
                  </a:lnTo>
                  <a:lnTo>
                    <a:pt x="19271" y="3150"/>
                  </a:lnTo>
                  <a:lnTo>
                    <a:pt x="18635" y="3600"/>
                  </a:lnTo>
                  <a:lnTo>
                    <a:pt x="18424" y="3150"/>
                  </a:lnTo>
                  <a:lnTo>
                    <a:pt x="18635" y="2700"/>
                  </a:lnTo>
                  <a:lnTo>
                    <a:pt x="18847" y="2250"/>
                  </a:lnTo>
                  <a:lnTo>
                    <a:pt x="19059" y="1800"/>
                  </a:lnTo>
                  <a:lnTo>
                    <a:pt x="19482" y="1350"/>
                  </a:lnTo>
                  <a:lnTo>
                    <a:pt x="19482" y="900"/>
                  </a:lnTo>
                  <a:lnTo>
                    <a:pt x="19059" y="900"/>
                  </a:lnTo>
                  <a:lnTo>
                    <a:pt x="18635" y="1350"/>
                  </a:lnTo>
                  <a:lnTo>
                    <a:pt x="18635" y="1800"/>
                  </a:lnTo>
                  <a:lnTo>
                    <a:pt x="18000" y="1800"/>
                  </a:lnTo>
                  <a:lnTo>
                    <a:pt x="18000" y="2250"/>
                  </a:lnTo>
                  <a:lnTo>
                    <a:pt x="18000" y="2700"/>
                  </a:lnTo>
                  <a:lnTo>
                    <a:pt x="17788" y="2700"/>
                  </a:lnTo>
                  <a:lnTo>
                    <a:pt x="17365" y="2250"/>
                  </a:lnTo>
                  <a:lnTo>
                    <a:pt x="17153" y="1800"/>
                  </a:lnTo>
                  <a:lnTo>
                    <a:pt x="17153" y="900"/>
                  </a:lnTo>
                  <a:lnTo>
                    <a:pt x="16729" y="900"/>
                  </a:lnTo>
                  <a:lnTo>
                    <a:pt x="16518" y="0"/>
                  </a:lnTo>
                  <a:lnTo>
                    <a:pt x="16306" y="0"/>
                  </a:lnTo>
                  <a:lnTo>
                    <a:pt x="16094" y="450"/>
                  </a:lnTo>
                  <a:lnTo>
                    <a:pt x="15882" y="450"/>
                  </a:lnTo>
                  <a:lnTo>
                    <a:pt x="15671" y="450"/>
                  </a:lnTo>
                  <a:lnTo>
                    <a:pt x="15671" y="900"/>
                  </a:lnTo>
                  <a:lnTo>
                    <a:pt x="15882" y="1350"/>
                  </a:lnTo>
                  <a:lnTo>
                    <a:pt x="15882" y="2250"/>
                  </a:lnTo>
                  <a:lnTo>
                    <a:pt x="15882" y="2700"/>
                  </a:lnTo>
                  <a:lnTo>
                    <a:pt x="15671" y="2700"/>
                  </a:lnTo>
                  <a:lnTo>
                    <a:pt x="15459" y="2700"/>
                  </a:lnTo>
                  <a:lnTo>
                    <a:pt x="15247" y="3150"/>
                  </a:lnTo>
                  <a:lnTo>
                    <a:pt x="14824" y="3150"/>
                  </a:lnTo>
                  <a:lnTo>
                    <a:pt x="14612" y="2700"/>
                  </a:lnTo>
                  <a:lnTo>
                    <a:pt x="14188" y="2700"/>
                  </a:lnTo>
                  <a:lnTo>
                    <a:pt x="13976" y="3600"/>
                  </a:lnTo>
                  <a:lnTo>
                    <a:pt x="13765" y="3600"/>
                  </a:lnTo>
                  <a:lnTo>
                    <a:pt x="13553" y="3600"/>
                  </a:lnTo>
                  <a:lnTo>
                    <a:pt x="13341" y="3150"/>
                  </a:lnTo>
                  <a:lnTo>
                    <a:pt x="12918" y="2700"/>
                  </a:lnTo>
                  <a:lnTo>
                    <a:pt x="12494" y="2700"/>
                  </a:lnTo>
                  <a:lnTo>
                    <a:pt x="12282" y="2700"/>
                  </a:lnTo>
                  <a:lnTo>
                    <a:pt x="12282" y="3150"/>
                  </a:lnTo>
                  <a:lnTo>
                    <a:pt x="12494" y="3600"/>
                  </a:lnTo>
                  <a:lnTo>
                    <a:pt x="12706" y="4050"/>
                  </a:lnTo>
                  <a:lnTo>
                    <a:pt x="12706" y="4500"/>
                  </a:lnTo>
                  <a:lnTo>
                    <a:pt x="12706" y="5400"/>
                  </a:lnTo>
                  <a:lnTo>
                    <a:pt x="12706" y="6300"/>
                  </a:lnTo>
                  <a:lnTo>
                    <a:pt x="12494" y="5850"/>
                  </a:lnTo>
                  <a:lnTo>
                    <a:pt x="12494" y="4950"/>
                  </a:lnTo>
                  <a:lnTo>
                    <a:pt x="12282" y="4500"/>
                  </a:lnTo>
                  <a:lnTo>
                    <a:pt x="11859" y="4050"/>
                  </a:lnTo>
                  <a:lnTo>
                    <a:pt x="11859" y="3150"/>
                  </a:lnTo>
                  <a:lnTo>
                    <a:pt x="11647" y="3150"/>
                  </a:lnTo>
                  <a:lnTo>
                    <a:pt x="11435" y="2700"/>
                  </a:lnTo>
                  <a:lnTo>
                    <a:pt x="11435" y="2250"/>
                  </a:lnTo>
                  <a:lnTo>
                    <a:pt x="11012" y="2700"/>
                  </a:lnTo>
                  <a:lnTo>
                    <a:pt x="10800" y="2700"/>
                  </a:lnTo>
                  <a:lnTo>
                    <a:pt x="10588" y="3600"/>
                  </a:lnTo>
                  <a:lnTo>
                    <a:pt x="10376" y="3150"/>
                  </a:lnTo>
                  <a:lnTo>
                    <a:pt x="10165" y="3150"/>
                  </a:lnTo>
                  <a:lnTo>
                    <a:pt x="9953" y="3600"/>
                  </a:lnTo>
                  <a:lnTo>
                    <a:pt x="10165" y="4050"/>
                  </a:lnTo>
                  <a:lnTo>
                    <a:pt x="10165" y="4500"/>
                  </a:lnTo>
                  <a:lnTo>
                    <a:pt x="9953" y="5400"/>
                  </a:lnTo>
                  <a:lnTo>
                    <a:pt x="9529" y="5400"/>
                  </a:lnTo>
                  <a:lnTo>
                    <a:pt x="9529" y="4950"/>
                  </a:lnTo>
                  <a:lnTo>
                    <a:pt x="9318" y="4500"/>
                  </a:lnTo>
                  <a:lnTo>
                    <a:pt x="9106" y="4050"/>
                  </a:lnTo>
                  <a:lnTo>
                    <a:pt x="8682" y="3600"/>
                  </a:lnTo>
                  <a:lnTo>
                    <a:pt x="8682" y="3150"/>
                  </a:lnTo>
                  <a:lnTo>
                    <a:pt x="8471" y="3150"/>
                  </a:lnTo>
                  <a:lnTo>
                    <a:pt x="8259" y="3150"/>
                  </a:lnTo>
                  <a:lnTo>
                    <a:pt x="8259" y="3600"/>
                  </a:lnTo>
                  <a:lnTo>
                    <a:pt x="8259" y="4500"/>
                  </a:lnTo>
                  <a:lnTo>
                    <a:pt x="8471" y="4950"/>
                  </a:lnTo>
                  <a:lnTo>
                    <a:pt x="8259" y="5850"/>
                  </a:lnTo>
                  <a:lnTo>
                    <a:pt x="8259" y="6750"/>
                  </a:lnTo>
                  <a:lnTo>
                    <a:pt x="8047" y="7200"/>
                  </a:lnTo>
                  <a:lnTo>
                    <a:pt x="7835" y="6750"/>
                  </a:lnTo>
                  <a:lnTo>
                    <a:pt x="7624" y="6300"/>
                  </a:lnTo>
                  <a:lnTo>
                    <a:pt x="7412" y="5850"/>
                  </a:lnTo>
                  <a:lnTo>
                    <a:pt x="7200" y="6750"/>
                  </a:lnTo>
                  <a:lnTo>
                    <a:pt x="7200" y="7650"/>
                  </a:lnTo>
                  <a:lnTo>
                    <a:pt x="6776" y="8100"/>
                  </a:lnTo>
                  <a:lnTo>
                    <a:pt x="6776" y="8550"/>
                  </a:lnTo>
                  <a:lnTo>
                    <a:pt x="6565" y="9000"/>
                  </a:lnTo>
                  <a:lnTo>
                    <a:pt x="6565" y="8100"/>
                  </a:lnTo>
                  <a:lnTo>
                    <a:pt x="6565" y="7650"/>
                  </a:lnTo>
                  <a:lnTo>
                    <a:pt x="6141" y="7650"/>
                  </a:lnTo>
                  <a:lnTo>
                    <a:pt x="6353" y="7200"/>
                  </a:lnTo>
                  <a:lnTo>
                    <a:pt x="6353" y="6750"/>
                  </a:lnTo>
                  <a:lnTo>
                    <a:pt x="6141" y="6750"/>
                  </a:lnTo>
                  <a:lnTo>
                    <a:pt x="6141" y="6300"/>
                  </a:lnTo>
                  <a:lnTo>
                    <a:pt x="5506" y="6300"/>
                  </a:lnTo>
                  <a:lnTo>
                    <a:pt x="5506" y="5400"/>
                  </a:lnTo>
                  <a:lnTo>
                    <a:pt x="5929" y="5850"/>
                  </a:lnTo>
                  <a:lnTo>
                    <a:pt x="6141" y="5850"/>
                  </a:lnTo>
                  <a:lnTo>
                    <a:pt x="6141" y="5400"/>
                  </a:lnTo>
                  <a:lnTo>
                    <a:pt x="6353" y="5400"/>
                  </a:lnTo>
                  <a:lnTo>
                    <a:pt x="6353" y="4500"/>
                  </a:lnTo>
                  <a:lnTo>
                    <a:pt x="5929" y="4050"/>
                  </a:lnTo>
                  <a:lnTo>
                    <a:pt x="6141" y="3600"/>
                  </a:lnTo>
                  <a:lnTo>
                    <a:pt x="5929" y="3150"/>
                  </a:lnTo>
                  <a:lnTo>
                    <a:pt x="5718" y="3150"/>
                  </a:lnTo>
                  <a:lnTo>
                    <a:pt x="5506" y="3150"/>
                  </a:lnTo>
                  <a:lnTo>
                    <a:pt x="5294" y="2700"/>
                  </a:lnTo>
                  <a:lnTo>
                    <a:pt x="5082" y="2700"/>
                  </a:lnTo>
                  <a:lnTo>
                    <a:pt x="5082" y="1800"/>
                  </a:lnTo>
                  <a:lnTo>
                    <a:pt x="4447" y="1800"/>
                  </a:lnTo>
                  <a:lnTo>
                    <a:pt x="4024" y="900"/>
                  </a:lnTo>
                  <a:lnTo>
                    <a:pt x="3600" y="900"/>
                  </a:lnTo>
                  <a:lnTo>
                    <a:pt x="3388" y="900"/>
                  </a:lnTo>
                  <a:lnTo>
                    <a:pt x="3176" y="450"/>
                  </a:lnTo>
                  <a:lnTo>
                    <a:pt x="2965" y="900"/>
                  </a:lnTo>
                  <a:lnTo>
                    <a:pt x="2753" y="450"/>
                  </a:lnTo>
                  <a:lnTo>
                    <a:pt x="2753" y="900"/>
                  </a:lnTo>
                  <a:lnTo>
                    <a:pt x="2753" y="1350"/>
                  </a:lnTo>
                  <a:lnTo>
                    <a:pt x="2965" y="1800"/>
                  </a:lnTo>
                  <a:lnTo>
                    <a:pt x="3388" y="1350"/>
                  </a:lnTo>
                  <a:lnTo>
                    <a:pt x="3600" y="1350"/>
                  </a:lnTo>
                  <a:lnTo>
                    <a:pt x="3812" y="1800"/>
                  </a:lnTo>
                  <a:lnTo>
                    <a:pt x="4024" y="1800"/>
                  </a:lnTo>
                  <a:lnTo>
                    <a:pt x="3812" y="2250"/>
                  </a:lnTo>
                  <a:lnTo>
                    <a:pt x="3600" y="2250"/>
                  </a:lnTo>
                  <a:lnTo>
                    <a:pt x="3388" y="1800"/>
                  </a:lnTo>
                  <a:lnTo>
                    <a:pt x="3176" y="2250"/>
                  </a:lnTo>
                  <a:lnTo>
                    <a:pt x="3388" y="2700"/>
                  </a:lnTo>
                  <a:lnTo>
                    <a:pt x="3812" y="3150"/>
                  </a:lnTo>
                  <a:lnTo>
                    <a:pt x="4024" y="3150"/>
                  </a:lnTo>
                  <a:lnTo>
                    <a:pt x="4024" y="3600"/>
                  </a:lnTo>
                  <a:lnTo>
                    <a:pt x="4235" y="4050"/>
                  </a:lnTo>
                  <a:lnTo>
                    <a:pt x="4024" y="4950"/>
                  </a:lnTo>
                  <a:lnTo>
                    <a:pt x="3812" y="4050"/>
                  </a:lnTo>
                  <a:lnTo>
                    <a:pt x="3812" y="4950"/>
                  </a:lnTo>
                  <a:lnTo>
                    <a:pt x="3600" y="4050"/>
                  </a:lnTo>
                  <a:lnTo>
                    <a:pt x="3388" y="3600"/>
                  </a:lnTo>
                  <a:lnTo>
                    <a:pt x="3176" y="4050"/>
                  </a:lnTo>
                  <a:lnTo>
                    <a:pt x="2965" y="4050"/>
                  </a:lnTo>
                  <a:lnTo>
                    <a:pt x="2753" y="3600"/>
                  </a:lnTo>
                  <a:lnTo>
                    <a:pt x="2753" y="3150"/>
                  </a:lnTo>
                  <a:lnTo>
                    <a:pt x="2118" y="2700"/>
                  </a:lnTo>
                  <a:lnTo>
                    <a:pt x="1694" y="2700"/>
                  </a:lnTo>
                  <a:lnTo>
                    <a:pt x="2118" y="3150"/>
                  </a:lnTo>
                  <a:lnTo>
                    <a:pt x="1694" y="3150"/>
                  </a:lnTo>
                  <a:lnTo>
                    <a:pt x="1906" y="3600"/>
                  </a:lnTo>
                  <a:lnTo>
                    <a:pt x="1906" y="4050"/>
                  </a:lnTo>
                  <a:lnTo>
                    <a:pt x="1271" y="3600"/>
                  </a:lnTo>
                  <a:lnTo>
                    <a:pt x="1482" y="4050"/>
                  </a:lnTo>
                  <a:lnTo>
                    <a:pt x="1694" y="4050"/>
                  </a:lnTo>
                  <a:lnTo>
                    <a:pt x="1906" y="4500"/>
                  </a:lnTo>
                  <a:lnTo>
                    <a:pt x="1482" y="4500"/>
                  </a:lnTo>
                  <a:lnTo>
                    <a:pt x="1482" y="4950"/>
                  </a:lnTo>
                  <a:lnTo>
                    <a:pt x="1906" y="5400"/>
                  </a:lnTo>
                  <a:lnTo>
                    <a:pt x="2541" y="5400"/>
                  </a:lnTo>
                  <a:lnTo>
                    <a:pt x="2329" y="5850"/>
                  </a:lnTo>
                  <a:lnTo>
                    <a:pt x="2541" y="5850"/>
                  </a:lnTo>
                  <a:lnTo>
                    <a:pt x="1906" y="6300"/>
                  </a:lnTo>
                  <a:lnTo>
                    <a:pt x="1482" y="5850"/>
                  </a:lnTo>
                  <a:lnTo>
                    <a:pt x="1059" y="5400"/>
                  </a:lnTo>
                  <a:lnTo>
                    <a:pt x="635" y="4950"/>
                  </a:lnTo>
                  <a:lnTo>
                    <a:pt x="847" y="5400"/>
                  </a:lnTo>
                  <a:lnTo>
                    <a:pt x="847" y="5850"/>
                  </a:lnTo>
                  <a:lnTo>
                    <a:pt x="1271" y="5850"/>
                  </a:lnTo>
                  <a:lnTo>
                    <a:pt x="1271" y="6300"/>
                  </a:lnTo>
                  <a:lnTo>
                    <a:pt x="1059" y="6300"/>
                  </a:lnTo>
                  <a:lnTo>
                    <a:pt x="1482" y="6750"/>
                  </a:lnTo>
                  <a:lnTo>
                    <a:pt x="1271" y="7200"/>
                  </a:lnTo>
                  <a:lnTo>
                    <a:pt x="424" y="6750"/>
                  </a:lnTo>
                  <a:lnTo>
                    <a:pt x="212" y="6300"/>
                  </a:lnTo>
                  <a:lnTo>
                    <a:pt x="212" y="6750"/>
                  </a:lnTo>
                  <a:lnTo>
                    <a:pt x="0" y="7650"/>
                  </a:lnTo>
                  <a:lnTo>
                    <a:pt x="635" y="7200"/>
                  </a:lnTo>
                  <a:lnTo>
                    <a:pt x="847" y="7200"/>
                  </a:lnTo>
                  <a:lnTo>
                    <a:pt x="1059" y="7200"/>
                  </a:lnTo>
                  <a:lnTo>
                    <a:pt x="1271" y="7200"/>
                  </a:lnTo>
                  <a:lnTo>
                    <a:pt x="1482" y="7650"/>
                  </a:lnTo>
                  <a:lnTo>
                    <a:pt x="1694" y="7650"/>
                  </a:lnTo>
                  <a:lnTo>
                    <a:pt x="2118" y="7650"/>
                  </a:lnTo>
                  <a:lnTo>
                    <a:pt x="2118" y="7200"/>
                  </a:lnTo>
                  <a:lnTo>
                    <a:pt x="2329" y="7200"/>
                  </a:lnTo>
                  <a:lnTo>
                    <a:pt x="2541" y="7200"/>
                  </a:lnTo>
                  <a:lnTo>
                    <a:pt x="2965" y="6750"/>
                  </a:lnTo>
                  <a:lnTo>
                    <a:pt x="3176" y="6300"/>
                  </a:lnTo>
                  <a:lnTo>
                    <a:pt x="3600" y="6300"/>
                  </a:lnTo>
                  <a:lnTo>
                    <a:pt x="3812" y="6750"/>
                  </a:lnTo>
                  <a:lnTo>
                    <a:pt x="4024" y="6750"/>
                  </a:lnTo>
                  <a:lnTo>
                    <a:pt x="4235" y="6750"/>
                  </a:lnTo>
                  <a:lnTo>
                    <a:pt x="4235" y="7200"/>
                  </a:lnTo>
                  <a:lnTo>
                    <a:pt x="4235" y="6750"/>
                  </a:lnTo>
                  <a:lnTo>
                    <a:pt x="4447" y="7200"/>
                  </a:lnTo>
                  <a:lnTo>
                    <a:pt x="4447" y="7650"/>
                  </a:lnTo>
                  <a:lnTo>
                    <a:pt x="4659" y="7650"/>
                  </a:lnTo>
                  <a:lnTo>
                    <a:pt x="4871" y="7200"/>
                  </a:lnTo>
                  <a:lnTo>
                    <a:pt x="5294" y="7650"/>
                  </a:lnTo>
                  <a:lnTo>
                    <a:pt x="4871" y="8100"/>
                  </a:lnTo>
                  <a:lnTo>
                    <a:pt x="4659" y="8100"/>
                  </a:lnTo>
                  <a:lnTo>
                    <a:pt x="4447" y="8550"/>
                  </a:lnTo>
                  <a:lnTo>
                    <a:pt x="4235" y="8550"/>
                  </a:lnTo>
                  <a:lnTo>
                    <a:pt x="4024" y="9000"/>
                  </a:lnTo>
                  <a:lnTo>
                    <a:pt x="4024" y="9450"/>
                  </a:lnTo>
                  <a:lnTo>
                    <a:pt x="4235" y="9450"/>
                  </a:lnTo>
                  <a:lnTo>
                    <a:pt x="4659" y="9900"/>
                  </a:lnTo>
                  <a:lnTo>
                    <a:pt x="5082" y="9900"/>
                  </a:lnTo>
                  <a:lnTo>
                    <a:pt x="5294" y="9450"/>
                  </a:lnTo>
                  <a:lnTo>
                    <a:pt x="5506" y="9000"/>
                  </a:lnTo>
                  <a:lnTo>
                    <a:pt x="5294" y="10350"/>
                  </a:lnTo>
                  <a:lnTo>
                    <a:pt x="5082" y="10350"/>
                  </a:lnTo>
                  <a:lnTo>
                    <a:pt x="4447" y="10350"/>
                  </a:lnTo>
                  <a:lnTo>
                    <a:pt x="4024" y="10350"/>
                  </a:lnTo>
                  <a:lnTo>
                    <a:pt x="3600" y="10800"/>
                  </a:lnTo>
                  <a:lnTo>
                    <a:pt x="3388" y="10350"/>
                  </a:lnTo>
                  <a:lnTo>
                    <a:pt x="2965" y="10800"/>
                  </a:lnTo>
                  <a:lnTo>
                    <a:pt x="2541" y="10800"/>
                  </a:lnTo>
                  <a:lnTo>
                    <a:pt x="2329" y="11250"/>
                  </a:lnTo>
                  <a:lnTo>
                    <a:pt x="1694" y="11250"/>
                  </a:lnTo>
                  <a:lnTo>
                    <a:pt x="1271" y="11250"/>
                  </a:lnTo>
                  <a:lnTo>
                    <a:pt x="1271" y="11700"/>
                  </a:lnTo>
                  <a:lnTo>
                    <a:pt x="1271" y="12150"/>
                  </a:lnTo>
                  <a:lnTo>
                    <a:pt x="1694" y="12150"/>
                  </a:lnTo>
                  <a:lnTo>
                    <a:pt x="2118" y="11700"/>
                  </a:lnTo>
                  <a:lnTo>
                    <a:pt x="2541" y="11700"/>
                  </a:lnTo>
                  <a:lnTo>
                    <a:pt x="2965" y="11700"/>
                  </a:lnTo>
                  <a:lnTo>
                    <a:pt x="3176" y="11700"/>
                  </a:lnTo>
                  <a:lnTo>
                    <a:pt x="3388" y="12150"/>
                  </a:lnTo>
                  <a:lnTo>
                    <a:pt x="3600" y="11700"/>
                  </a:lnTo>
                  <a:lnTo>
                    <a:pt x="3812" y="11700"/>
                  </a:lnTo>
                  <a:lnTo>
                    <a:pt x="4235" y="11700"/>
                  </a:lnTo>
                  <a:lnTo>
                    <a:pt x="4235" y="12150"/>
                  </a:lnTo>
                  <a:lnTo>
                    <a:pt x="4235" y="12600"/>
                  </a:lnTo>
                  <a:lnTo>
                    <a:pt x="4235" y="13500"/>
                  </a:lnTo>
                  <a:lnTo>
                    <a:pt x="4447" y="13500"/>
                  </a:lnTo>
                  <a:lnTo>
                    <a:pt x="4659" y="13950"/>
                  </a:lnTo>
                  <a:lnTo>
                    <a:pt x="4871" y="13950"/>
                  </a:lnTo>
                  <a:lnTo>
                    <a:pt x="5082" y="13500"/>
                  </a:lnTo>
                  <a:lnTo>
                    <a:pt x="5294" y="13500"/>
                  </a:lnTo>
                  <a:lnTo>
                    <a:pt x="5082" y="13950"/>
                  </a:lnTo>
                  <a:lnTo>
                    <a:pt x="5082" y="14400"/>
                  </a:lnTo>
                  <a:lnTo>
                    <a:pt x="5082" y="14850"/>
                  </a:lnTo>
                  <a:lnTo>
                    <a:pt x="4659" y="15300"/>
                  </a:lnTo>
                  <a:lnTo>
                    <a:pt x="5294" y="14850"/>
                  </a:lnTo>
                  <a:lnTo>
                    <a:pt x="5294" y="15300"/>
                  </a:lnTo>
                  <a:lnTo>
                    <a:pt x="5294" y="16200"/>
                  </a:lnTo>
                  <a:lnTo>
                    <a:pt x="4871" y="16650"/>
                  </a:lnTo>
                  <a:lnTo>
                    <a:pt x="4235" y="17100"/>
                  </a:lnTo>
                  <a:lnTo>
                    <a:pt x="4024" y="17550"/>
                  </a:lnTo>
                  <a:lnTo>
                    <a:pt x="3600" y="17100"/>
                  </a:lnTo>
                  <a:lnTo>
                    <a:pt x="3600" y="17550"/>
                  </a:lnTo>
                  <a:lnTo>
                    <a:pt x="3600" y="18000"/>
                  </a:lnTo>
                  <a:lnTo>
                    <a:pt x="3600" y="18450"/>
                  </a:lnTo>
                  <a:lnTo>
                    <a:pt x="4024" y="18450"/>
                  </a:lnTo>
                  <a:lnTo>
                    <a:pt x="4235" y="18450"/>
                  </a:lnTo>
                  <a:lnTo>
                    <a:pt x="4871" y="18450"/>
                  </a:lnTo>
                  <a:lnTo>
                    <a:pt x="5294" y="18450"/>
                  </a:lnTo>
                  <a:lnTo>
                    <a:pt x="5506" y="18450"/>
                  </a:lnTo>
                  <a:lnTo>
                    <a:pt x="5718" y="18450"/>
                  </a:lnTo>
                  <a:lnTo>
                    <a:pt x="6141" y="18450"/>
                  </a:lnTo>
                  <a:lnTo>
                    <a:pt x="6565" y="18450"/>
                  </a:lnTo>
                  <a:lnTo>
                    <a:pt x="7200" y="18450"/>
                  </a:lnTo>
                  <a:lnTo>
                    <a:pt x="7624" y="19350"/>
                  </a:lnTo>
                  <a:lnTo>
                    <a:pt x="7835" y="19350"/>
                  </a:lnTo>
                  <a:lnTo>
                    <a:pt x="8259" y="19800"/>
                  </a:lnTo>
                  <a:lnTo>
                    <a:pt x="8682" y="20250"/>
                  </a:lnTo>
                  <a:lnTo>
                    <a:pt x="8894" y="20250"/>
                  </a:lnTo>
                  <a:lnTo>
                    <a:pt x="9106" y="2025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9279168" y="4421001"/>
              <a:ext cx="945854" cy="1074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09" y="4747"/>
                  </a:moveTo>
                  <a:lnTo>
                    <a:pt x="9529" y="4747"/>
                  </a:lnTo>
                  <a:lnTo>
                    <a:pt x="9450" y="4747"/>
                  </a:lnTo>
                  <a:lnTo>
                    <a:pt x="9450" y="4668"/>
                  </a:lnTo>
                  <a:lnTo>
                    <a:pt x="9371" y="4668"/>
                  </a:lnTo>
                  <a:lnTo>
                    <a:pt x="9291" y="4668"/>
                  </a:lnTo>
                  <a:lnTo>
                    <a:pt x="9291" y="4589"/>
                  </a:lnTo>
                  <a:lnTo>
                    <a:pt x="9212" y="4589"/>
                  </a:lnTo>
                  <a:lnTo>
                    <a:pt x="9132" y="4589"/>
                  </a:lnTo>
                  <a:lnTo>
                    <a:pt x="9132" y="4510"/>
                  </a:lnTo>
                  <a:lnTo>
                    <a:pt x="9053" y="4510"/>
                  </a:lnTo>
                  <a:lnTo>
                    <a:pt x="9053" y="4431"/>
                  </a:lnTo>
                  <a:lnTo>
                    <a:pt x="8974" y="4431"/>
                  </a:lnTo>
                  <a:lnTo>
                    <a:pt x="8894" y="4431"/>
                  </a:lnTo>
                  <a:lnTo>
                    <a:pt x="8815" y="4431"/>
                  </a:lnTo>
                  <a:lnTo>
                    <a:pt x="8815" y="4352"/>
                  </a:lnTo>
                  <a:lnTo>
                    <a:pt x="8815" y="4273"/>
                  </a:lnTo>
                  <a:lnTo>
                    <a:pt x="8735" y="4273"/>
                  </a:lnTo>
                  <a:lnTo>
                    <a:pt x="8735" y="4193"/>
                  </a:lnTo>
                  <a:lnTo>
                    <a:pt x="8656" y="4193"/>
                  </a:lnTo>
                  <a:lnTo>
                    <a:pt x="8576" y="4193"/>
                  </a:lnTo>
                  <a:lnTo>
                    <a:pt x="8497" y="4193"/>
                  </a:lnTo>
                  <a:lnTo>
                    <a:pt x="8497" y="4114"/>
                  </a:lnTo>
                  <a:lnTo>
                    <a:pt x="8418" y="4114"/>
                  </a:lnTo>
                  <a:lnTo>
                    <a:pt x="8338" y="4114"/>
                  </a:lnTo>
                  <a:lnTo>
                    <a:pt x="8259" y="4114"/>
                  </a:lnTo>
                  <a:lnTo>
                    <a:pt x="8179" y="4114"/>
                  </a:lnTo>
                  <a:lnTo>
                    <a:pt x="8100" y="4193"/>
                  </a:lnTo>
                  <a:lnTo>
                    <a:pt x="8021" y="4114"/>
                  </a:lnTo>
                  <a:lnTo>
                    <a:pt x="8021" y="4035"/>
                  </a:lnTo>
                  <a:lnTo>
                    <a:pt x="8100" y="4035"/>
                  </a:lnTo>
                  <a:lnTo>
                    <a:pt x="8021" y="4035"/>
                  </a:lnTo>
                  <a:lnTo>
                    <a:pt x="8021" y="3956"/>
                  </a:lnTo>
                  <a:lnTo>
                    <a:pt x="7941" y="3956"/>
                  </a:lnTo>
                  <a:lnTo>
                    <a:pt x="7941" y="3877"/>
                  </a:lnTo>
                  <a:lnTo>
                    <a:pt x="7941" y="3798"/>
                  </a:lnTo>
                  <a:lnTo>
                    <a:pt x="7862" y="3798"/>
                  </a:lnTo>
                  <a:lnTo>
                    <a:pt x="7862" y="3719"/>
                  </a:lnTo>
                  <a:lnTo>
                    <a:pt x="7941" y="3640"/>
                  </a:lnTo>
                  <a:lnTo>
                    <a:pt x="7862" y="3640"/>
                  </a:lnTo>
                  <a:lnTo>
                    <a:pt x="7862" y="3560"/>
                  </a:lnTo>
                  <a:lnTo>
                    <a:pt x="7862" y="3481"/>
                  </a:lnTo>
                  <a:lnTo>
                    <a:pt x="7862" y="3402"/>
                  </a:lnTo>
                  <a:lnTo>
                    <a:pt x="7941" y="3323"/>
                  </a:lnTo>
                  <a:lnTo>
                    <a:pt x="7862" y="3323"/>
                  </a:lnTo>
                  <a:lnTo>
                    <a:pt x="7862" y="3244"/>
                  </a:lnTo>
                  <a:lnTo>
                    <a:pt x="7782" y="3244"/>
                  </a:lnTo>
                  <a:lnTo>
                    <a:pt x="7782" y="3165"/>
                  </a:lnTo>
                  <a:lnTo>
                    <a:pt x="7703" y="3165"/>
                  </a:lnTo>
                  <a:lnTo>
                    <a:pt x="7703" y="3086"/>
                  </a:lnTo>
                  <a:lnTo>
                    <a:pt x="7703" y="3007"/>
                  </a:lnTo>
                  <a:lnTo>
                    <a:pt x="7703" y="2927"/>
                  </a:lnTo>
                  <a:lnTo>
                    <a:pt x="7703" y="2848"/>
                  </a:lnTo>
                  <a:lnTo>
                    <a:pt x="7782" y="2848"/>
                  </a:lnTo>
                  <a:lnTo>
                    <a:pt x="7862" y="2848"/>
                  </a:lnTo>
                  <a:lnTo>
                    <a:pt x="7862" y="2769"/>
                  </a:lnTo>
                  <a:lnTo>
                    <a:pt x="7862" y="2848"/>
                  </a:lnTo>
                  <a:lnTo>
                    <a:pt x="7941" y="2927"/>
                  </a:lnTo>
                  <a:lnTo>
                    <a:pt x="7941" y="3007"/>
                  </a:lnTo>
                  <a:lnTo>
                    <a:pt x="8021" y="3007"/>
                  </a:lnTo>
                  <a:lnTo>
                    <a:pt x="8100" y="3007"/>
                  </a:lnTo>
                  <a:lnTo>
                    <a:pt x="8179" y="3007"/>
                  </a:lnTo>
                  <a:lnTo>
                    <a:pt x="8179" y="2927"/>
                  </a:lnTo>
                  <a:lnTo>
                    <a:pt x="8259" y="2927"/>
                  </a:lnTo>
                  <a:lnTo>
                    <a:pt x="8259" y="2848"/>
                  </a:lnTo>
                  <a:lnTo>
                    <a:pt x="8338" y="2848"/>
                  </a:lnTo>
                  <a:lnTo>
                    <a:pt x="8338" y="2927"/>
                  </a:lnTo>
                  <a:lnTo>
                    <a:pt x="8418" y="2927"/>
                  </a:lnTo>
                  <a:lnTo>
                    <a:pt x="8418" y="2848"/>
                  </a:lnTo>
                  <a:lnTo>
                    <a:pt x="8497" y="2848"/>
                  </a:lnTo>
                  <a:lnTo>
                    <a:pt x="8497" y="2769"/>
                  </a:lnTo>
                  <a:lnTo>
                    <a:pt x="8497" y="2690"/>
                  </a:lnTo>
                  <a:lnTo>
                    <a:pt x="8497" y="2611"/>
                  </a:lnTo>
                  <a:lnTo>
                    <a:pt x="8418" y="2611"/>
                  </a:lnTo>
                  <a:lnTo>
                    <a:pt x="8418" y="2532"/>
                  </a:lnTo>
                  <a:lnTo>
                    <a:pt x="8338" y="2532"/>
                  </a:lnTo>
                  <a:lnTo>
                    <a:pt x="8338" y="2453"/>
                  </a:lnTo>
                  <a:lnTo>
                    <a:pt x="8418" y="2453"/>
                  </a:lnTo>
                  <a:lnTo>
                    <a:pt x="8418" y="2374"/>
                  </a:lnTo>
                  <a:lnTo>
                    <a:pt x="8338" y="2374"/>
                  </a:lnTo>
                  <a:lnTo>
                    <a:pt x="8259" y="2374"/>
                  </a:lnTo>
                  <a:lnTo>
                    <a:pt x="8179" y="2374"/>
                  </a:lnTo>
                  <a:lnTo>
                    <a:pt x="8179" y="2295"/>
                  </a:lnTo>
                  <a:lnTo>
                    <a:pt x="8100" y="2295"/>
                  </a:lnTo>
                  <a:lnTo>
                    <a:pt x="8100" y="2215"/>
                  </a:lnTo>
                  <a:lnTo>
                    <a:pt x="8021" y="2215"/>
                  </a:lnTo>
                  <a:lnTo>
                    <a:pt x="8021" y="2136"/>
                  </a:lnTo>
                  <a:lnTo>
                    <a:pt x="8021" y="2057"/>
                  </a:lnTo>
                  <a:lnTo>
                    <a:pt x="8100" y="1978"/>
                  </a:lnTo>
                  <a:lnTo>
                    <a:pt x="8100" y="1899"/>
                  </a:lnTo>
                  <a:lnTo>
                    <a:pt x="8100" y="1820"/>
                  </a:lnTo>
                  <a:lnTo>
                    <a:pt x="8021" y="1820"/>
                  </a:lnTo>
                  <a:lnTo>
                    <a:pt x="8021" y="1741"/>
                  </a:lnTo>
                  <a:lnTo>
                    <a:pt x="8021" y="1662"/>
                  </a:lnTo>
                  <a:lnTo>
                    <a:pt x="8100" y="1662"/>
                  </a:lnTo>
                  <a:lnTo>
                    <a:pt x="8100" y="1741"/>
                  </a:lnTo>
                  <a:lnTo>
                    <a:pt x="8179" y="1741"/>
                  </a:lnTo>
                  <a:lnTo>
                    <a:pt x="8179" y="1662"/>
                  </a:lnTo>
                  <a:lnTo>
                    <a:pt x="8259" y="1662"/>
                  </a:lnTo>
                  <a:lnTo>
                    <a:pt x="8338" y="1662"/>
                  </a:lnTo>
                  <a:lnTo>
                    <a:pt x="8338" y="1741"/>
                  </a:lnTo>
                  <a:lnTo>
                    <a:pt x="8418" y="1662"/>
                  </a:lnTo>
                  <a:lnTo>
                    <a:pt x="8497" y="1582"/>
                  </a:lnTo>
                  <a:lnTo>
                    <a:pt x="8497" y="1503"/>
                  </a:lnTo>
                  <a:lnTo>
                    <a:pt x="8576" y="1503"/>
                  </a:lnTo>
                  <a:lnTo>
                    <a:pt x="8576" y="1424"/>
                  </a:lnTo>
                  <a:lnTo>
                    <a:pt x="8497" y="1424"/>
                  </a:lnTo>
                  <a:lnTo>
                    <a:pt x="8576" y="1345"/>
                  </a:lnTo>
                  <a:lnTo>
                    <a:pt x="8656" y="1345"/>
                  </a:lnTo>
                  <a:lnTo>
                    <a:pt x="8656" y="1266"/>
                  </a:lnTo>
                  <a:lnTo>
                    <a:pt x="8735" y="1187"/>
                  </a:lnTo>
                  <a:lnTo>
                    <a:pt x="8735" y="1108"/>
                  </a:lnTo>
                  <a:lnTo>
                    <a:pt x="8815" y="1108"/>
                  </a:lnTo>
                  <a:lnTo>
                    <a:pt x="8894" y="1108"/>
                  </a:lnTo>
                  <a:lnTo>
                    <a:pt x="8894" y="1029"/>
                  </a:lnTo>
                  <a:lnTo>
                    <a:pt x="8894" y="949"/>
                  </a:lnTo>
                  <a:lnTo>
                    <a:pt x="8974" y="949"/>
                  </a:lnTo>
                  <a:lnTo>
                    <a:pt x="8974" y="870"/>
                  </a:lnTo>
                  <a:lnTo>
                    <a:pt x="8974" y="791"/>
                  </a:lnTo>
                  <a:lnTo>
                    <a:pt x="8974" y="712"/>
                  </a:lnTo>
                  <a:lnTo>
                    <a:pt x="8974" y="633"/>
                  </a:lnTo>
                  <a:lnTo>
                    <a:pt x="8974" y="554"/>
                  </a:lnTo>
                  <a:lnTo>
                    <a:pt x="9053" y="554"/>
                  </a:lnTo>
                  <a:lnTo>
                    <a:pt x="9053" y="475"/>
                  </a:lnTo>
                  <a:lnTo>
                    <a:pt x="9132" y="475"/>
                  </a:lnTo>
                  <a:lnTo>
                    <a:pt x="9053" y="475"/>
                  </a:lnTo>
                  <a:lnTo>
                    <a:pt x="9053" y="396"/>
                  </a:lnTo>
                  <a:lnTo>
                    <a:pt x="8974" y="396"/>
                  </a:lnTo>
                  <a:lnTo>
                    <a:pt x="8974" y="475"/>
                  </a:lnTo>
                  <a:lnTo>
                    <a:pt x="8894" y="475"/>
                  </a:lnTo>
                  <a:lnTo>
                    <a:pt x="8894" y="554"/>
                  </a:lnTo>
                  <a:lnTo>
                    <a:pt x="8815" y="475"/>
                  </a:lnTo>
                  <a:lnTo>
                    <a:pt x="8815" y="396"/>
                  </a:lnTo>
                  <a:lnTo>
                    <a:pt x="8815" y="316"/>
                  </a:lnTo>
                  <a:lnTo>
                    <a:pt x="8735" y="316"/>
                  </a:lnTo>
                  <a:lnTo>
                    <a:pt x="8735" y="396"/>
                  </a:lnTo>
                  <a:lnTo>
                    <a:pt x="8656" y="396"/>
                  </a:lnTo>
                  <a:lnTo>
                    <a:pt x="8656" y="316"/>
                  </a:lnTo>
                  <a:lnTo>
                    <a:pt x="8576" y="316"/>
                  </a:lnTo>
                  <a:lnTo>
                    <a:pt x="8576" y="237"/>
                  </a:lnTo>
                  <a:lnTo>
                    <a:pt x="8576" y="158"/>
                  </a:lnTo>
                  <a:lnTo>
                    <a:pt x="8497" y="158"/>
                  </a:lnTo>
                  <a:lnTo>
                    <a:pt x="8497" y="79"/>
                  </a:lnTo>
                  <a:lnTo>
                    <a:pt x="8418" y="79"/>
                  </a:lnTo>
                  <a:lnTo>
                    <a:pt x="8338" y="79"/>
                  </a:lnTo>
                  <a:lnTo>
                    <a:pt x="8338" y="0"/>
                  </a:lnTo>
                  <a:lnTo>
                    <a:pt x="8259" y="0"/>
                  </a:lnTo>
                  <a:lnTo>
                    <a:pt x="8259" y="79"/>
                  </a:lnTo>
                  <a:lnTo>
                    <a:pt x="8179" y="79"/>
                  </a:lnTo>
                  <a:lnTo>
                    <a:pt x="8100" y="79"/>
                  </a:lnTo>
                  <a:lnTo>
                    <a:pt x="8021" y="79"/>
                  </a:lnTo>
                  <a:lnTo>
                    <a:pt x="7941" y="79"/>
                  </a:lnTo>
                  <a:lnTo>
                    <a:pt x="7862" y="79"/>
                  </a:lnTo>
                  <a:lnTo>
                    <a:pt x="7862" y="158"/>
                  </a:lnTo>
                  <a:lnTo>
                    <a:pt x="7782" y="158"/>
                  </a:lnTo>
                  <a:lnTo>
                    <a:pt x="7782" y="237"/>
                  </a:lnTo>
                  <a:lnTo>
                    <a:pt x="7703" y="237"/>
                  </a:lnTo>
                  <a:lnTo>
                    <a:pt x="7624" y="237"/>
                  </a:lnTo>
                  <a:lnTo>
                    <a:pt x="7624" y="316"/>
                  </a:lnTo>
                  <a:lnTo>
                    <a:pt x="7544" y="316"/>
                  </a:lnTo>
                  <a:lnTo>
                    <a:pt x="7465" y="396"/>
                  </a:lnTo>
                  <a:lnTo>
                    <a:pt x="7385" y="396"/>
                  </a:lnTo>
                  <a:lnTo>
                    <a:pt x="7385" y="475"/>
                  </a:lnTo>
                  <a:lnTo>
                    <a:pt x="7306" y="475"/>
                  </a:lnTo>
                  <a:lnTo>
                    <a:pt x="7226" y="475"/>
                  </a:lnTo>
                  <a:lnTo>
                    <a:pt x="7147" y="475"/>
                  </a:lnTo>
                  <a:lnTo>
                    <a:pt x="7068" y="475"/>
                  </a:lnTo>
                  <a:lnTo>
                    <a:pt x="7068" y="554"/>
                  </a:lnTo>
                  <a:lnTo>
                    <a:pt x="6988" y="554"/>
                  </a:lnTo>
                  <a:lnTo>
                    <a:pt x="6909" y="554"/>
                  </a:lnTo>
                  <a:lnTo>
                    <a:pt x="6909" y="633"/>
                  </a:lnTo>
                  <a:lnTo>
                    <a:pt x="6829" y="633"/>
                  </a:lnTo>
                  <a:lnTo>
                    <a:pt x="6829" y="712"/>
                  </a:lnTo>
                  <a:lnTo>
                    <a:pt x="6750" y="712"/>
                  </a:lnTo>
                  <a:lnTo>
                    <a:pt x="6671" y="712"/>
                  </a:lnTo>
                  <a:lnTo>
                    <a:pt x="6671" y="791"/>
                  </a:lnTo>
                  <a:lnTo>
                    <a:pt x="6591" y="791"/>
                  </a:lnTo>
                  <a:lnTo>
                    <a:pt x="6591" y="870"/>
                  </a:lnTo>
                  <a:lnTo>
                    <a:pt x="6591" y="949"/>
                  </a:lnTo>
                  <a:lnTo>
                    <a:pt x="6591" y="1029"/>
                  </a:lnTo>
                  <a:lnTo>
                    <a:pt x="6512" y="1029"/>
                  </a:lnTo>
                  <a:lnTo>
                    <a:pt x="6512" y="1108"/>
                  </a:lnTo>
                  <a:lnTo>
                    <a:pt x="6432" y="1029"/>
                  </a:lnTo>
                  <a:lnTo>
                    <a:pt x="6353" y="1029"/>
                  </a:lnTo>
                  <a:lnTo>
                    <a:pt x="6274" y="1029"/>
                  </a:lnTo>
                  <a:lnTo>
                    <a:pt x="6194" y="1029"/>
                  </a:lnTo>
                  <a:lnTo>
                    <a:pt x="6115" y="1029"/>
                  </a:lnTo>
                  <a:lnTo>
                    <a:pt x="6115" y="1108"/>
                  </a:lnTo>
                  <a:lnTo>
                    <a:pt x="6035" y="1108"/>
                  </a:lnTo>
                  <a:lnTo>
                    <a:pt x="5956" y="1108"/>
                  </a:lnTo>
                  <a:lnTo>
                    <a:pt x="5876" y="1108"/>
                  </a:lnTo>
                  <a:lnTo>
                    <a:pt x="5797" y="1108"/>
                  </a:lnTo>
                  <a:lnTo>
                    <a:pt x="5797" y="1187"/>
                  </a:lnTo>
                  <a:lnTo>
                    <a:pt x="5718" y="1187"/>
                  </a:lnTo>
                  <a:lnTo>
                    <a:pt x="5638" y="1187"/>
                  </a:lnTo>
                  <a:lnTo>
                    <a:pt x="5559" y="1266"/>
                  </a:lnTo>
                  <a:lnTo>
                    <a:pt x="5559" y="1187"/>
                  </a:lnTo>
                  <a:lnTo>
                    <a:pt x="5479" y="1187"/>
                  </a:lnTo>
                  <a:lnTo>
                    <a:pt x="5400" y="1187"/>
                  </a:lnTo>
                  <a:lnTo>
                    <a:pt x="5321" y="1187"/>
                  </a:lnTo>
                  <a:lnTo>
                    <a:pt x="5241" y="1187"/>
                  </a:lnTo>
                  <a:lnTo>
                    <a:pt x="5162" y="1187"/>
                  </a:lnTo>
                  <a:lnTo>
                    <a:pt x="5082" y="1108"/>
                  </a:lnTo>
                  <a:lnTo>
                    <a:pt x="5003" y="1108"/>
                  </a:lnTo>
                  <a:lnTo>
                    <a:pt x="5003" y="1029"/>
                  </a:lnTo>
                  <a:lnTo>
                    <a:pt x="4924" y="1029"/>
                  </a:lnTo>
                  <a:lnTo>
                    <a:pt x="4844" y="1029"/>
                  </a:lnTo>
                  <a:lnTo>
                    <a:pt x="4765" y="1029"/>
                  </a:lnTo>
                  <a:lnTo>
                    <a:pt x="4765" y="949"/>
                  </a:lnTo>
                  <a:lnTo>
                    <a:pt x="4685" y="949"/>
                  </a:lnTo>
                  <a:lnTo>
                    <a:pt x="4606" y="949"/>
                  </a:lnTo>
                  <a:lnTo>
                    <a:pt x="4526" y="949"/>
                  </a:lnTo>
                  <a:lnTo>
                    <a:pt x="4526" y="1029"/>
                  </a:lnTo>
                  <a:lnTo>
                    <a:pt x="4447" y="1029"/>
                  </a:lnTo>
                  <a:lnTo>
                    <a:pt x="4368" y="1029"/>
                  </a:lnTo>
                  <a:lnTo>
                    <a:pt x="4368" y="1108"/>
                  </a:lnTo>
                  <a:lnTo>
                    <a:pt x="4368" y="1187"/>
                  </a:lnTo>
                  <a:lnTo>
                    <a:pt x="4288" y="1187"/>
                  </a:lnTo>
                  <a:lnTo>
                    <a:pt x="4288" y="1266"/>
                  </a:lnTo>
                  <a:lnTo>
                    <a:pt x="4209" y="1345"/>
                  </a:lnTo>
                  <a:lnTo>
                    <a:pt x="4288" y="1345"/>
                  </a:lnTo>
                  <a:lnTo>
                    <a:pt x="4368" y="1345"/>
                  </a:lnTo>
                  <a:lnTo>
                    <a:pt x="4368" y="1424"/>
                  </a:lnTo>
                  <a:lnTo>
                    <a:pt x="4368" y="1503"/>
                  </a:lnTo>
                  <a:lnTo>
                    <a:pt x="4288" y="1503"/>
                  </a:lnTo>
                  <a:lnTo>
                    <a:pt x="4288" y="1582"/>
                  </a:lnTo>
                  <a:lnTo>
                    <a:pt x="4368" y="1582"/>
                  </a:lnTo>
                  <a:lnTo>
                    <a:pt x="4368" y="1662"/>
                  </a:lnTo>
                  <a:lnTo>
                    <a:pt x="4447" y="1582"/>
                  </a:lnTo>
                  <a:lnTo>
                    <a:pt x="4526" y="1582"/>
                  </a:lnTo>
                  <a:lnTo>
                    <a:pt x="4526" y="1662"/>
                  </a:lnTo>
                  <a:lnTo>
                    <a:pt x="4606" y="1662"/>
                  </a:lnTo>
                  <a:lnTo>
                    <a:pt x="4606" y="1741"/>
                  </a:lnTo>
                  <a:lnTo>
                    <a:pt x="4526" y="1741"/>
                  </a:lnTo>
                  <a:lnTo>
                    <a:pt x="4447" y="1820"/>
                  </a:lnTo>
                  <a:lnTo>
                    <a:pt x="4368" y="1820"/>
                  </a:lnTo>
                  <a:lnTo>
                    <a:pt x="4368" y="1899"/>
                  </a:lnTo>
                  <a:lnTo>
                    <a:pt x="4447" y="1899"/>
                  </a:lnTo>
                  <a:lnTo>
                    <a:pt x="4526" y="1978"/>
                  </a:lnTo>
                  <a:lnTo>
                    <a:pt x="4526" y="2057"/>
                  </a:lnTo>
                  <a:lnTo>
                    <a:pt x="4606" y="2057"/>
                  </a:lnTo>
                  <a:lnTo>
                    <a:pt x="4606" y="2136"/>
                  </a:lnTo>
                  <a:lnTo>
                    <a:pt x="4526" y="2136"/>
                  </a:lnTo>
                  <a:lnTo>
                    <a:pt x="4526" y="2215"/>
                  </a:lnTo>
                  <a:lnTo>
                    <a:pt x="4447" y="2215"/>
                  </a:lnTo>
                  <a:lnTo>
                    <a:pt x="4368" y="2215"/>
                  </a:lnTo>
                  <a:lnTo>
                    <a:pt x="4368" y="2295"/>
                  </a:lnTo>
                  <a:lnTo>
                    <a:pt x="4447" y="2295"/>
                  </a:lnTo>
                  <a:lnTo>
                    <a:pt x="4447" y="2374"/>
                  </a:lnTo>
                  <a:lnTo>
                    <a:pt x="4526" y="2453"/>
                  </a:lnTo>
                  <a:lnTo>
                    <a:pt x="4606" y="2453"/>
                  </a:lnTo>
                  <a:lnTo>
                    <a:pt x="4606" y="2532"/>
                  </a:lnTo>
                  <a:lnTo>
                    <a:pt x="4685" y="2532"/>
                  </a:lnTo>
                  <a:lnTo>
                    <a:pt x="4685" y="2611"/>
                  </a:lnTo>
                  <a:lnTo>
                    <a:pt x="4606" y="2611"/>
                  </a:lnTo>
                  <a:lnTo>
                    <a:pt x="4685" y="2611"/>
                  </a:lnTo>
                  <a:lnTo>
                    <a:pt x="4765" y="2611"/>
                  </a:lnTo>
                  <a:lnTo>
                    <a:pt x="4765" y="2690"/>
                  </a:lnTo>
                  <a:lnTo>
                    <a:pt x="4844" y="2690"/>
                  </a:lnTo>
                  <a:lnTo>
                    <a:pt x="4924" y="2690"/>
                  </a:lnTo>
                  <a:lnTo>
                    <a:pt x="4924" y="2769"/>
                  </a:lnTo>
                  <a:lnTo>
                    <a:pt x="4924" y="2848"/>
                  </a:lnTo>
                  <a:lnTo>
                    <a:pt x="4924" y="2927"/>
                  </a:lnTo>
                  <a:lnTo>
                    <a:pt x="5003" y="2927"/>
                  </a:lnTo>
                  <a:lnTo>
                    <a:pt x="5082" y="2927"/>
                  </a:lnTo>
                  <a:lnTo>
                    <a:pt x="5162" y="2927"/>
                  </a:lnTo>
                  <a:lnTo>
                    <a:pt x="5241" y="2927"/>
                  </a:lnTo>
                  <a:lnTo>
                    <a:pt x="5241" y="3007"/>
                  </a:lnTo>
                  <a:lnTo>
                    <a:pt x="5321" y="3007"/>
                  </a:lnTo>
                  <a:lnTo>
                    <a:pt x="5400" y="3007"/>
                  </a:lnTo>
                  <a:lnTo>
                    <a:pt x="5400" y="3086"/>
                  </a:lnTo>
                  <a:lnTo>
                    <a:pt x="5400" y="3165"/>
                  </a:lnTo>
                  <a:lnTo>
                    <a:pt x="5400" y="3244"/>
                  </a:lnTo>
                  <a:lnTo>
                    <a:pt x="5321" y="3244"/>
                  </a:lnTo>
                  <a:lnTo>
                    <a:pt x="5321" y="3323"/>
                  </a:lnTo>
                  <a:lnTo>
                    <a:pt x="5241" y="3323"/>
                  </a:lnTo>
                  <a:lnTo>
                    <a:pt x="5162" y="3323"/>
                  </a:lnTo>
                  <a:lnTo>
                    <a:pt x="5082" y="3323"/>
                  </a:lnTo>
                  <a:lnTo>
                    <a:pt x="5003" y="3323"/>
                  </a:lnTo>
                  <a:lnTo>
                    <a:pt x="4924" y="3323"/>
                  </a:lnTo>
                  <a:lnTo>
                    <a:pt x="4924" y="3402"/>
                  </a:lnTo>
                  <a:lnTo>
                    <a:pt x="4844" y="3402"/>
                  </a:lnTo>
                  <a:lnTo>
                    <a:pt x="4844" y="3481"/>
                  </a:lnTo>
                  <a:lnTo>
                    <a:pt x="4844" y="3560"/>
                  </a:lnTo>
                  <a:lnTo>
                    <a:pt x="4844" y="3640"/>
                  </a:lnTo>
                  <a:lnTo>
                    <a:pt x="4844" y="3719"/>
                  </a:lnTo>
                  <a:lnTo>
                    <a:pt x="4924" y="3719"/>
                  </a:lnTo>
                  <a:lnTo>
                    <a:pt x="4924" y="3798"/>
                  </a:lnTo>
                  <a:lnTo>
                    <a:pt x="4924" y="3877"/>
                  </a:lnTo>
                  <a:lnTo>
                    <a:pt x="4844" y="3877"/>
                  </a:lnTo>
                  <a:lnTo>
                    <a:pt x="4844" y="3956"/>
                  </a:lnTo>
                  <a:lnTo>
                    <a:pt x="4844" y="4035"/>
                  </a:lnTo>
                  <a:lnTo>
                    <a:pt x="4924" y="4035"/>
                  </a:lnTo>
                  <a:lnTo>
                    <a:pt x="5003" y="4035"/>
                  </a:lnTo>
                  <a:lnTo>
                    <a:pt x="5003" y="4114"/>
                  </a:lnTo>
                  <a:lnTo>
                    <a:pt x="4924" y="4114"/>
                  </a:lnTo>
                  <a:lnTo>
                    <a:pt x="4844" y="4114"/>
                  </a:lnTo>
                  <a:lnTo>
                    <a:pt x="4844" y="4193"/>
                  </a:lnTo>
                  <a:lnTo>
                    <a:pt x="4765" y="4193"/>
                  </a:lnTo>
                  <a:lnTo>
                    <a:pt x="4685" y="4193"/>
                  </a:lnTo>
                  <a:lnTo>
                    <a:pt x="4685" y="4273"/>
                  </a:lnTo>
                  <a:lnTo>
                    <a:pt x="4606" y="4273"/>
                  </a:lnTo>
                  <a:lnTo>
                    <a:pt x="4606" y="4352"/>
                  </a:lnTo>
                  <a:lnTo>
                    <a:pt x="4526" y="4352"/>
                  </a:lnTo>
                  <a:lnTo>
                    <a:pt x="4526" y="4431"/>
                  </a:lnTo>
                  <a:lnTo>
                    <a:pt x="4447" y="4510"/>
                  </a:lnTo>
                  <a:lnTo>
                    <a:pt x="4368" y="4510"/>
                  </a:lnTo>
                  <a:lnTo>
                    <a:pt x="4368" y="4589"/>
                  </a:lnTo>
                  <a:lnTo>
                    <a:pt x="4288" y="4589"/>
                  </a:lnTo>
                  <a:lnTo>
                    <a:pt x="4288" y="4668"/>
                  </a:lnTo>
                  <a:lnTo>
                    <a:pt x="4288" y="4747"/>
                  </a:lnTo>
                  <a:lnTo>
                    <a:pt x="4288" y="4826"/>
                  </a:lnTo>
                  <a:lnTo>
                    <a:pt x="4288" y="4905"/>
                  </a:lnTo>
                  <a:lnTo>
                    <a:pt x="4209" y="4905"/>
                  </a:lnTo>
                  <a:lnTo>
                    <a:pt x="4209" y="4985"/>
                  </a:lnTo>
                  <a:lnTo>
                    <a:pt x="4129" y="4985"/>
                  </a:lnTo>
                  <a:lnTo>
                    <a:pt x="4050" y="4985"/>
                  </a:lnTo>
                  <a:lnTo>
                    <a:pt x="3971" y="4985"/>
                  </a:lnTo>
                  <a:lnTo>
                    <a:pt x="3971" y="5064"/>
                  </a:lnTo>
                  <a:lnTo>
                    <a:pt x="3891" y="5143"/>
                  </a:lnTo>
                  <a:lnTo>
                    <a:pt x="3891" y="5222"/>
                  </a:lnTo>
                  <a:lnTo>
                    <a:pt x="3812" y="5301"/>
                  </a:lnTo>
                  <a:lnTo>
                    <a:pt x="3812" y="5380"/>
                  </a:lnTo>
                  <a:lnTo>
                    <a:pt x="3732" y="5459"/>
                  </a:lnTo>
                  <a:lnTo>
                    <a:pt x="3653" y="5538"/>
                  </a:lnTo>
                  <a:lnTo>
                    <a:pt x="3653" y="5618"/>
                  </a:lnTo>
                  <a:lnTo>
                    <a:pt x="3574" y="5618"/>
                  </a:lnTo>
                  <a:lnTo>
                    <a:pt x="3574" y="5697"/>
                  </a:lnTo>
                  <a:lnTo>
                    <a:pt x="3574" y="5776"/>
                  </a:lnTo>
                  <a:lnTo>
                    <a:pt x="3494" y="5776"/>
                  </a:lnTo>
                  <a:lnTo>
                    <a:pt x="3415" y="5776"/>
                  </a:lnTo>
                  <a:lnTo>
                    <a:pt x="3415" y="5855"/>
                  </a:lnTo>
                  <a:lnTo>
                    <a:pt x="3335" y="5855"/>
                  </a:lnTo>
                  <a:lnTo>
                    <a:pt x="3335" y="5934"/>
                  </a:lnTo>
                  <a:lnTo>
                    <a:pt x="3256" y="5934"/>
                  </a:lnTo>
                  <a:lnTo>
                    <a:pt x="3176" y="6013"/>
                  </a:lnTo>
                  <a:lnTo>
                    <a:pt x="3097" y="6092"/>
                  </a:lnTo>
                  <a:lnTo>
                    <a:pt x="3097" y="6171"/>
                  </a:lnTo>
                  <a:lnTo>
                    <a:pt x="3018" y="6171"/>
                  </a:lnTo>
                  <a:lnTo>
                    <a:pt x="3018" y="6251"/>
                  </a:lnTo>
                  <a:lnTo>
                    <a:pt x="2938" y="6251"/>
                  </a:lnTo>
                  <a:lnTo>
                    <a:pt x="2938" y="6330"/>
                  </a:lnTo>
                  <a:lnTo>
                    <a:pt x="2938" y="6409"/>
                  </a:lnTo>
                  <a:lnTo>
                    <a:pt x="2859" y="6409"/>
                  </a:lnTo>
                  <a:lnTo>
                    <a:pt x="2859" y="6488"/>
                  </a:lnTo>
                  <a:lnTo>
                    <a:pt x="2779" y="6567"/>
                  </a:lnTo>
                  <a:lnTo>
                    <a:pt x="2700" y="6646"/>
                  </a:lnTo>
                  <a:lnTo>
                    <a:pt x="2621" y="6646"/>
                  </a:lnTo>
                  <a:lnTo>
                    <a:pt x="2541" y="6646"/>
                  </a:lnTo>
                  <a:lnTo>
                    <a:pt x="2462" y="6646"/>
                  </a:lnTo>
                  <a:lnTo>
                    <a:pt x="2382" y="6646"/>
                  </a:lnTo>
                  <a:lnTo>
                    <a:pt x="2303" y="6646"/>
                  </a:lnTo>
                  <a:lnTo>
                    <a:pt x="2224" y="6646"/>
                  </a:lnTo>
                  <a:lnTo>
                    <a:pt x="2224" y="6725"/>
                  </a:lnTo>
                  <a:lnTo>
                    <a:pt x="2144" y="6804"/>
                  </a:lnTo>
                  <a:lnTo>
                    <a:pt x="2065" y="6804"/>
                  </a:lnTo>
                  <a:lnTo>
                    <a:pt x="2065" y="6725"/>
                  </a:lnTo>
                  <a:lnTo>
                    <a:pt x="1985" y="6725"/>
                  </a:lnTo>
                  <a:lnTo>
                    <a:pt x="1985" y="6646"/>
                  </a:lnTo>
                  <a:lnTo>
                    <a:pt x="1985" y="6567"/>
                  </a:lnTo>
                  <a:lnTo>
                    <a:pt x="1906" y="6567"/>
                  </a:lnTo>
                  <a:lnTo>
                    <a:pt x="1906" y="6488"/>
                  </a:lnTo>
                  <a:lnTo>
                    <a:pt x="1826" y="6488"/>
                  </a:lnTo>
                  <a:lnTo>
                    <a:pt x="1747" y="6567"/>
                  </a:lnTo>
                  <a:lnTo>
                    <a:pt x="1668" y="6646"/>
                  </a:lnTo>
                  <a:lnTo>
                    <a:pt x="1668" y="6725"/>
                  </a:lnTo>
                  <a:lnTo>
                    <a:pt x="1588" y="6725"/>
                  </a:lnTo>
                  <a:lnTo>
                    <a:pt x="1509" y="6804"/>
                  </a:lnTo>
                  <a:lnTo>
                    <a:pt x="1429" y="6884"/>
                  </a:lnTo>
                  <a:lnTo>
                    <a:pt x="1429" y="6963"/>
                  </a:lnTo>
                  <a:lnTo>
                    <a:pt x="1350" y="6963"/>
                  </a:lnTo>
                  <a:lnTo>
                    <a:pt x="1350" y="7042"/>
                  </a:lnTo>
                  <a:lnTo>
                    <a:pt x="1271" y="7042"/>
                  </a:lnTo>
                  <a:lnTo>
                    <a:pt x="1271" y="7121"/>
                  </a:lnTo>
                  <a:lnTo>
                    <a:pt x="1191" y="7121"/>
                  </a:lnTo>
                  <a:lnTo>
                    <a:pt x="1191" y="7200"/>
                  </a:lnTo>
                  <a:lnTo>
                    <a:pt x="1191" y="7279"/>
                  </a:lnTo>
                  <a:lnTo>
                    <a:pt x="1112" y="7279"/>
                  </a:lnTo>
                  <a:lnTo>
                    <a:pt x="1112" y="7358"/>
                  </a:lnTo>
                  <a:lnTo>
                    <a:pt x="1112" y="7437"/>
                  </a:lnTo>
                  <a:lnTo>
                    <a:pt x="1112" y="7516"/>
                  </a:lnTo>
                  <a:lnTo>
                    <a:pt x="1112" y="7596"/>
                  </a:lnTo>
                  <a:lnTo>
                    <a:pt x="1191" y="7596"/>
                  </a:lnTo>
                  <a:lnTo>
                    <a:pt x="1191" y="7675"/>
                  </a:lnTo>
                  <a:lnTo>
                    <a:pt x="1271" y="7675"/>
                  </a:lnTo>
                  <a:lnTo>
                    <a:pt x="1350" y="7675"/>
                  </a:lnTo>
                  <a:lnTo>
                    <a:pt x="1429" y="7675"/>
                  </a:lnTo>
                  <a:lnTo>
                    <a:pt x="1509" y="7675"/>
                  </a:lnTo>
                  <a:lnTo>
                    <a:pt x="1588" y="7675"/>
                  </a:lnTo>
                  <a:lnTo>
                    <a:pt x="1588" y="7754"/>
                  </a:lnTo>
                  <a:lnTo>
                    <a:pt x="1668" y="7754"/>
                  </a:lnTo>
                  <a:lnTo>
                    <a:pt x="1668" y="7833"/>
                  </a:lnTo>
                  <a:lnTo>
                    <a:pt x="1588" y="7833"/>
                  </a:lnTo>
                  <a:lnTo>
                    <a:pt x="1588" y="7912"/>
                  </a:lnTo>
                  <a:lnTo>
                    <a:pt x="1588" y="7991"/>
                  </a:lnTo>
                  <a:lnTo>
                    <a:pt x="1588" y="8070"/>
                  </a:lnTo>
                  <a:lnTo>
                    <a:pt x="1509" y="8070"/>
                  </a:lnTo>
                  <a:lnTo>
                    <a:pt x="1509" y="8149"/>
                  </a:lnTo>
                  <a:lnTo>
                    <a:pt x="1588" y="8149"/>
                  </a:lnTo>
                  <a:lnTo>
                    <a:pt x="1588" y="8229"/>
                  </a:lnTo>
                  <a:lnTo>
                    <a:pt x="1588" y="8308"/>
                  </a:lnTo>
                  <a:lnTo>
                    <a:pt x="1668" y="8308"/>
                  </a:lnTo>
                  <a:lnTo>
                    <a:pt x="1668" y="8387"/>
                  </a:lnTo>
                  <a:lnTo>
                    <a:pt x="1747" y="8387"/>
                  </a:lnTo>
                  <a:lnTo>
                    <a:pt x="1826" y="8387"/>
                  </a:lnTo>
                  <a:lnTo>
                    <a:pt x="1826" y="8308"/>
                  </a:lnTo>
                  <a:lnTo>
                    <a:pt x="1906" y="8308"/>
                  </a:lnTo>
                  <a:lnTo>
                    <a:pt x="1906" y="8387"/>
                  </a:lnTo>
                  <a:lnTo>
                    <a:pt x="1985" y="8387"/>
                  </a:lnTo>
                  <a:lnTo>
                    <a:pt x="1985" y="8466"/>
                  </a:lnTo>
                  <a:lnTo>
                    <a:pt x="1906" y="8466"/>
                  </a:lnTo>
                  <a:lnTo>
                    <a:pt x="1906" y="8545"/>
                  </a:lnTo>
                  <a:lnTo>
                    <a:pt x="1985" y="8624"/>
                  </a:lnTo>
                  <a:lnTo>
                    <a:pt x="1985" y="8703"/>
                  </a:lnTo>
                  <a:lnTo>
                    <a:pt x="2065" y="8782"/>
                  </a:lnTo>
                  <a:lnTo>
                    <a:pt x="2065" y="8862"/>
                  </a:lnTo>
                  <a:lnTo>
                    <a:pt x="2144" y="8862"/>
                  </a:lnTo>
                  <a:lnTo>
                    <a:pt x="2144" y="8941"/>
                  </a:lnTo>
                  <a:lnTo>
                    <a:pt x="2224" y="8941"/>
                  </a:lnTo>
                  <a:lnTo>
                    <a:pt x="2224" y="9020"/>
                  </a:lnTo>
                  <a:lnTo>
                    <a:pt x="2224" y="9099"/>
                  </a:lnTo>
                  <a:lnTo>
                    <a:pt x="2224" y="9178"/>
                  </a:lnTo>
                  <a:lnTo>
                    <a:pt x="2224" y="9257"/>
                  </a:lnTo>
                  <a:lnTo>
                    <a:pt x="2224" y="9336"/>
                  </a:lnTo>
                  <a:lnTo>
                    <a:pt x="2303" y="9336"/>
                  </a:lnTo>
                  <a:lnTo>
                    <a:pt x="2303" y="9415"/>
                  </a:lnTo>
                  <a:lnTo>
                    <a:pt x="2224" y="9415"/>
                  </a:lnTo>
                  <a:lnTo>
                    <a:pt x="2144" y="9415"/>
                  </a:lnTo>
                  <a:lnTo>
                    <a:pt x="2144" y="9495"/>
                  </a:lnTo>
                  <a:lnTo>
                    <a:pt x="2065" y="9495"/>
                  </a:lnTo>
                  <a:lnTo>
                    <a:pt x="1985" y="9495"/>
                  </a:lnTo>
                  <a:lnTo>
                    <a:pt x="1906" y="9495"/>
                  </a:lnTo>
                  <a:lnTo>
                    <a:pt x="1906" y="9415"/>
                  </a:lnTo>
                  <a:lnTo>
                    <a:pt x="1906" y="9336"/>
                  </a:lnTo>
                  <a:lnTo>
                    <a:pt x="1826" y="9336"/>
                  </a:lnTo>
                  <a:lnTo>
                    <a:pt x="1747" y="9336"/>
                  </a:lnTo>
                  <a:lnTo>
                    <a:pt x="1668" y="9415"/>
                  </a:lnTo>
                  <a:lnTo>
                    <a:pt x="1588" y="9415"/>
                  </a:lnTo>
                  <a:lnTo>
                    <a:pt x="1588" y="9495"/>
                  </a:lnTo>
                  <a:lnTo>
                    <a:pt x="1509" y="9495"/>
                  </a:lnTo>
                  <a:lnTo>
                    <a:pt x="1429" y="9495"/>
                  </a:lnTo>
                  <a:lnTo>
                    <a:pt x="1350" y="9495"/>
                  </a:lnTo>
                  <a:lnTo>
                    <a:pt x="1271" y="9495"/>
                  </a:lnTo>
                  <a:lnTo>
                    <a:pt x="1191" y="9495"/>
                  </a:lnTo>
                  <a:lnTo>
                    <a:pt x="1191" y="9415"/>
                  </a:lnTo>
                  <a:lnTo>
                    <a:pt x="1112" y="9415"/>
                  </a:lnTo>
                  <a:lnTo>
                    <a:pt x="1112" y="9495"/>
                  </a:lnTo>
                  <a:lnTo>
                    <a:pt x="1032" y="9415"/>
                  </a:lnTo>
                  <a:lnTo>
                    <a:pt x="953" y="9415"/>
                  </a:lnTo>
                  <a:lnTo>
                    <a:pt x="874" y="9415"/>
                  </a:lnTo>
                  <a:lnTo>
                    <a:pt x="794" y="9415"/>
                  </a:lnTo>
                  <a:lnTo>
                    <a:pt x="715" y="9415"/>
                  </a:lnTo>
                  <a:lnTo>
                    <a:pt x="635" y="9415"/>
                  </a:lnTo>
                  <a:lnTo>
                    <a:pt x="556" y="9415"/>
                  </a:lnTo>
                  <a:lnTo>
                    <a:pt x="556" y="9495"/>
                  </a:lnTo>
                  <a:lnTo>
                    <a:pt x="556" y="9574"/>
                  </a:lnTo>
                  <a:lnTo>
                    <a:pt x="556" y="9653"/>
                  </a:lnTo>
                  <a:lnTo>
                    <a:pt x="476" y="9653"/>
                  </a:lnTo>
                  <a:lnTo>
                    <a:pt x="397" y="9653"/>
                  </a:lnTo>
                  <a:lnTo>
                    <a:pt x="318" y="9653"/>
                  </a:lnTo>
                  <a:lnTo>
                    <a:pt x="238" y="9653"/>
                  </a:lnTo>
                  <a:lnTo>
                    <a:pt x="159" y="9653"/>
                  </a:lnTo>
                  <a:lnTo>
                    <a:pt x="159" y="9732"/>
                  </a:lnTo>
                  <a:lnTo>
                    <a:pt x="159" y="9811"/>
                  </a:lnTo>
                  <a:lnTo>
                    <a:pt x="79" y="9811"/>
                  </a:lnTo>
                  <a:lnTo>
                    <a:pt x="79" y="9890"/>
                  </a:lnTo>
                  <a:lnTo>
                    <a:pt x="0" y="9811"/>
                  </a:lnTo>
                  <a:lnTo>
                    <a:pt x="79" y="9890"/>
                  </a:lnTo>
                  <a:lnTo>
                    <a:pt x="79" y="9969"/>
                  </a:lnTo>
                  <a:lnTo>
                    <a:pt x="159" y="9969"/>
                  </a:lnTo>
                  <a:lnTo>
                    <a:pt x="238" y="10127"/>
                  </a:lnTo>
                  <a:lnTo>
                    <a:pt x="318" y="10207"/>
                  </a:lnTo>
                  <a:lnTo>
                    <a:pt x="397" y="10365"/>
                  </a:lnTo>
                  <a:lnTo>
                    <a:pt x="556" y="10523"/>
                  </a:lnTo>
                  <a:lnTo>
                    <a:pt x="635" y="10523"/>
                  </a:lnTo>
                  <a:lnTo>
                    <a:pt x="794" y="10602"/>
                  </a:lnTo>
                  <a:lnTo>
                    <a:pt x="953" y="10602"/>
                  </a:lnTo>
                  <a:lnTo>
                    <a:pt x="1032" y="10602"/>
                  </a:lnTo>
                  <a:lnTo>
                    <a:pt x="1271" y="10523"/>
                  </a:lnTo>
                  <a:lnTo>
                    <a:pt x="1429" y="10523"/>
                  </a:lnTo>
                  <a:lnTo>
                    <a:pt x="1509" y="10523"/>
                  </a:lnTo>
                  <a:lnTo>
                    <a:pt x="1588" y="10444"/>
                  </a:lnTo>
                  <a:lnTo>
                    <a:pt x="1588" y="10365"/>
                  </a:lnTo>
                  <a:lnTo>
                    <a:pt x="1668" y="10365"/>
                  </a:lnTo>
                  <a:lnTo>
                    <a:pt x="1747" y="10365"/>
                  </a:lnTo>
                  <a:lnTo>
                    <a:pt x="1668" y="10523"/>
                  </a:lnTo>
                  <a:lnTo>
                    <a:pt x="1588" y="10681"/>
                  </a:lnTo>
                  <a:lnTo>
                    <a:pt x="1509" y="10760"/>
                  </a:lnTo>
                  <a:lnTo>
                    <a:pt x="1350" y="10919"/>
                  </a:lnTo>
                  <a:lnTo>
                    <a:pt x="1191" y="10919"/>
                  </a:lnTo>
                  <a:lnTo>
                    <a:pt x="1112" y="10919"/>
                  </a:lnTo>
                  <a:lnTo>
                    <a:pt x="1032" y="10919"/>
                  </a:lnTo>
                  <a:lnTo>
                    <a:pt x="953" y="10919"/>
                  </a:lnTo>
                  <a:lnTo>
                    <a:pt x="874" y="10998"/>
                  </a:lnTo>
                  <a:lnTo>
                    <a:pt x="794" y="10919"/>
                  </a:lnTo>
                  <a:lnTo>
                    <a:pt x="715" y="10919"/>
                  </a:lnTo>
                  <a:lnTo>
                    <a:pt x="635" y="10919"/>
                  </a:lnTo>
                  <a:lnTo>
                    <a:pt x="715" y="11156"/>
                  </a:lnTo>
                  <a:lnTo>
                    <a:pt x="874" y="11314"/>
                  </a:lnTo>
                  <a:lnTo>
                    <a:pt x="953" y="11314"/>
                  </a:lnTo>
                  <a:lnTo>
                    <a:pt x="1271" y="11710"/>
                  </a:lnTo>
                  <a:lnTo>
                    <a:pt x="1429" y="11868"/>
                  </a:lnTo>
                  <a:lnTo>
                    <a:pt x="1588" y="11947"/>
                  </a:lnTo>
                  <a:lnTo>
                    <a:pt x="1668" y="12026"/>
                  </a:lnTo>
                  <a:lnTo>
                    <a:pt x="1747" y="12105"/>
                  </a:lnTo>
                  <a:lnTo>
                    <a:pt x="1826" y="12105"/>
                  </a:lnTo>
                  <a:lnTo>
                    <a:pt x="1906" y="12105"/>
                  </a:lnTo>
                  <a:lnTo>
                    <a:pt x="1985" y="12105"/>
                  </a:lnTo>
                  <a:lnTo>
                    <a:pt x="2144" y="12105"/>
                  </a:lnTo>
                  <a:lnTo>
                    <a:pt x="2303" y="12105"/>
                  </a:lnTo>
                  <a:lnTo>
                    <a:pt x="2382" y="12105"/>
                  </a:lnTo>
                  <a:lnTo>
                    <a:pt x="2382" y="12026"/>
                  </a:lnTo>
                  <a:lnTo>
                    <a:pt x="2462" y="12026"/>
                  </a:lnTo>
                  <a:lnTo>
                    <a:pt x="2541" y="12026"/>
                  </a:lnTo>
                  <a:lnTo>
                    <a:pt x="2621" y="12026"/>
                  </a:lnTo>
                  <a:lnTo>
                    <a:pt x="2700" y="11947"/>
                  </a:lnTo>
                  <a:lnTo>
                    <a:pt x="2779" y="11868"/>
                  </a:lnTo>
                  <a:lnTo>
                    <a:pt x="2859" y="11710"/>
                  </a:lnTo>
                  <a:lnTo>
                    <a:pt x="2938" y="11631"/>
                  </a:lnTo>
                  <a:lnTo>
                    <a:pt x="2938" y="11473"/>
                  </a:lnTo>
                  <a:lnTo>
                    <a:pt x="3018" y="11314"/>
                  </a:lnTo>
                  <a:lnTo>
                    <a:pt x="3018" y="11235"/>
                  </a:lnTo>
                  <a:lnTo>
                    <a:pt x="3018" y="11156"/>
                  </a:lnTo>
                  <a:lnTo>
                    <a:pt x="3018" y="11077"/>
                  </a:lnTo>
                  <a:lnTo>
                    <a:pt x="3018" y="10998"/>
                  </a:lnTo>
                  <a:lnTo>
                    <a:pt x="3018" y="10919"/>
                  </a:lnTo>
                  <a:lnTo>
                    <a:pt x="3097" y="10919"/>
                  </a:lnTo>
                  <a:lnTo>
                    <a:pt x="3097" y="10998"/>
                  </a:lnTo>
                  <a:lnTo>
                    <a:pt x="3256" y="10998"/>
                  </a:lnTo>
                  <a:lnTo>
                    <a:pt x="3335" y="10998"/>
                  </a:lnTo>
                  <a:lnTo>
                    <a:pt x="3415" y="10998"/>
                  </a:lnTo>
                  <a:lnTo>
                    <a:pt x="3494" y="10998"/>
                  </a:lnTo>
                  <a:lnTo>
                    <a:pt x="3494" y="11077"/>
                  </a:lnTo>
                  <a:lnTo>
                    <a:pt x="3415" y="11077"/>
                  </a:lnTo>
                  <a:lnTo>
                    <a:pt x="3335" y="11077"/>
                  </a:lnTo>
                  <a:lnTo>
                    <a:pt x="3256" y="11156"/>
                  </a:lnTo>
                  <a:lnTo>
                    <a:pt x="3256" y="11235"/>
                  </a:lnTo>
                  <a:lnTo>
                    <a:pt x="3256" y="11314"/>
                  </a:lnTo>
                  <a:lnTo>
                    <a:pt x="3256" y="11393"/>
                  </a:lnTo>
                  <a:lnTo>
                    <a:pt x="3256" y="11473"/>
                  </a:lnTo>
                  <a:lnTo>
                    <a:pt x="3415" y="11473"/>
                  </a:lnTo>
                  <a:lnTo>
                    <a:pt x="3335" y="11552"/>
                  </a:lnTo>
                  <a:lnTo>
                    <a:pt x="3335" y="11631"/>
                  </a:lnTo>
                  <a:lnTo>
                    <a:pt x="3256" y="11710"/>
                  </a:lnTo>
                  <a:lnTo>
                    <a:pt x="3256" y="11789"/>
                  </a:lnTo>
                  <a:lnTo>
                    <a:pt x="3335" y="11868"/>
                  </a:lnTo>
                  <a:lnTo>
                    <a:pt x="3335" y="11947"/>
                  </a:lnTo>
                  <a:lnTo>
                    <a:pt x="3415" y="11947"/>
                  </a:lnTo>
                  <a:lnTo>
                    <a:pt x="3415" y="12026"/>
                  </a:lnTo>
                  <a:lnTo>
                    <a:pt x="3494" y="12185"/>
                  </a:lnTo>
                  <a:lnTo>
                    <a:pt x="3494" y="12343"/>
                  </a:lnTo>
                  <a:lnTo>
                    <a:pt x="3494" y="12501"/>
                  </a:lnTo>
                  <a:lnTo>
                    <a:pt x="3415" y="12580"/>
                  </a:lnTo>
                  <a:lnTo>
                    <a:pt x="3415" y="12659"/>
                  </a:lnTo>
                  <a:lnTo>
                    <a:pt x="3415" y="12818"/>
                  </a:lnTo>
                  <a:lnTo>
                    <a:pt x="3335" y="12818"/>
                  </a:lnTo>
                  <a:lnTo>
                    <a:pt x="3335" y="12976"/>
                  </a:lnTo>
                  <a:lnTo>
                    <a:pt x="3415" y="13055"/>
                  </a:lnTo>
                  <a:lnTo>
                    <a:pt x="3415" y="13134"/>
                  </a:lnTo>
                  <a:lnTo>
                    <a:pt x="3415" y="13213"/>
                  </a:lnTo>
                  <a:lnTo>
                    <a:pt x="3415" y="13292"/>
                  </a:lnTo>
                  <a:lnTo>
                    <a:pt x="3415" y="13371"/>
                  </a:lnTo>
                  <a:lnTo>
                    <a:pt x="3415" y="13451"/>
                  </a:lnTo>
                  <a:lnTo>
                    <a:pt x="3494" y="13451"/>
                  </a:lnTo>
                  <a:lnTo>
                    <a:pt x="3574" y="13371"/>
                  </a:lnTo>
                  <a:lnTo>
                    <a:pt x="3574" y="13451"/>
                  </a:lnTo>
                  <a:lnTo>
                    <a:pt x="3574" y="13530"/>
                  </a:lnTo>
                  <a:lnTo>
                    <a:pt x="3574" y="13609"/>
                  </a:lnTo>
                  <a:lnTo>
                    <a:pt x="3494" y="13688"/>
                  </a:lnTo>
                  <a:lnTo>
                    <a:pt x="3494" y="13846"/>
                  </a:lnTo>
                  <a:lnTo>
                    <a:pt x="3494" y="13925"/>
                  </a:lnTo>
                  <a:lnTo>
                    <a:pt x="3574" y="14004"/>
                  </a:lnTo>
                  <a:lnTo>
                    <a:pt x="3574" y="14084"/>
                  </a:lnTo>
                  <a:lnTo>
                    <a:pt x="3574" y="14242"/>
                  </a:lnTo>
                  <a:lnTo>
                    <a:pt x="3574" y="14321"/>
                  </a:lnTo>
                  <a:lnTo>
                    <a:pt x="3574" y="14400"/>
                  </a:lnTo>
                  <a:lnTo>
                    <a:pt x="3653" y="14558"/>
                  </a:lnTo>
                  <a:lnTo>
                    <a:pt x="3732" y="14716"/>
                  </a:lnTo>
                  <a:lnTo>
                    <a:pt x="3732" y="14796"/>
                  </a:lnTo>
                  <a:lnTo>
                    <a:pt x="3732" y="14875"/>
                  </a:lnTo>
                  <a:lnTo>
                    <a:pt x="3812" y="14954"/>
                  </a:lnTo>
                  <a:lnTo>
                    <a:pt x="3812" y="15112"/>
                  </a:lnTo>
                  <a:lnTo>
                    <a:pt x="3812" y="15191"/>
                  </a:lnTo>
                  <a:lnTo>
                    <a:pt x="3812" y="15349"/>
                  </a:lnTo>
                  <a:lnTo>
                    <a:pt x="3891" y="15508"/>
                  </a:lnTo>
                  <a:lnTo>
                    <a:pt x="3891" y="15666"/>
                  </a:lnTo>
                  <a:lnTo>
                    <a:pt x="3971" y="15666"/>
                  </a:lnTo>
                  <a:lnTo>
                    <a:pt x="3971" y="15745"/>
                  </a:lnTo>
                  <a:lnTo>
                    <a:pt x="3971" y="15824"/>
                  </a:lnTo>
                  <a:lnTo>
                    <a:pt x="4050" y="15824"/>
                  </a:lnTo>
                  <a:lnTo>
                    <a:pt x="4129" y="15982"/>
                  </a:lnTo>
                  <a:lnTo>
                    <a:pt x="4209" y="15903"/>
                  </a:lnTo>
                  <a:lnTo>
                    <a:pt x="4288" y="15982"/>
                  </a:lnTo>
                  <a:lnTo>
                    <a:pt x="4368" y="16062"/>
                  </a:lnTo>
                  <a:lnTo>
                    <a:pt x="4447" y="15982"/>
                  </a:lnTo>
                  <a:lnTo>
                    <a:pt x="4526" y="16062"/>
                  </a:lnTo>
                  <a:lnTo>
                    <a:pt x="4526" y="16220"/>
                  </a:lnTo>
                  <a:lnTo>
                    <a:pt x="4526" y="16299"/>
                  </a:lnTo>
                  <a:lnTo>
                    <a:pt x="4526" y="16378"/>
                  </a:lnTo>
                  <a:lnTo>
                    <a:pt x="4526" y="16457"/>
                  </a:lnTo>
                  <a:lnTo>
                    <a:pt x="4368" y="16536"/>
                  </a:lnTo>
                  <a:lnTo>
                    <a:pt x="4447" y="16695"/>
                  </a:lnTo>
                  <a:lnTo>
                    <a:pt x="4606" y="16774"/>
                  </a:lnTo>
                  <a:lnTo>
                    <a:pt x="4606" y="16932"/>
                  </a:lnTo>
                  <a:lnTo>
                    <a:pt x="4685" y="17090"/>
                  </a:lnTo>
                  <a:lnTo>
                    <a:pt x="4765" y="17248"/>
                  </a:lnTo>
                  <a:lnTo>
                    <a:pt x="4844" y="17407"/>
                  </a:lnTo>
                  <a:lnTo>
                    <a:pt x="4924" y="17565"/>
                  </a:lnTo>
                  <a:lnTo>
                    <a:pt x="4924" y="17723"/>
                  </a:lnTo>
                  <a:lnTo>
                    <a:pt x="5003" y="17960"/>
                  </a:lnTo>
                  <a:lnTo>
                    <a:pt x="5082" y="18356"/>
                  </a:lnTo>
                  <a:lnTo>
                    <a:pt x="5162" y="18435"/>
                  </a:lnTo>
                  <a:lnTo>
                    <a:pt x="5162" y="18514"/>
                  </a:lnTo>
                  <a:lnTo>
                    <a:pt x="5321" y="18752"/>
                  </a:lnTo>
                  <a:lnTo>
                    <a:pt x="5400" y="18831"/>
                  </a:lnTo>
                  <a:lnTo>
                    <a:pt x="5638" y="19068"/>
                  </a:lnTo>
                  <a:lnTo>
                    <a:pt x="5638" y="19147"/>
                  </a:lnTo>
                  <a:lnTo>
                    <a:pt x="5718" y="19385"/>
                  </a:lnTo>
                  <a:lnTo>
                    <a:pt x="5797" y="19701"/>
                  </a:lnTo>
                  <a:lnTo>
                    <a:pt x="5956" y="20018"/>
                  </a:lnTo>
                  <a:lnTo>
                    <a:pt x="6115" y="20413"/>
                  </a:lnTo>
                  <a:lnTo>
                    <a:pt x="6194" y="20809"/>
                  </a:lnTo>
                  <a:lnTo>
                    <a:pt x="6353" y="20967"/>
                  </a:lnTo>
                  <a:lnTo>
                    <a:pt x="6512" y="21284"/>
                  </a:lnTo>
                  <a:lnTo>
                    <a:pt x="6671" y="21521"/>
                  </a:lnTo>
                  <a:lnTo>
                    <a:pt x="6829" y="21600"/>
                  </a:lnTo>
                  <a:lnTo>
                    <a:pt x="7068" y="21600"/>
                  </a:lnTo>
                  <a:lnTo>
                    <a:pt x="7226" y="21521"/>
                  </a:lnTo>
                  <a:lnTo>
                    <a:pt x="7226" y="21442"/>
                  </a:lnTo>
                  <a:lnTo>
                    <a:pt x="7306" y="21442"/>
                  </a:lnTo>
                  <a:lnTo>
                    <a:pt x="7385" y="21363"/>
                  </a:lnTo>
                  <a:lnTo>
                    <a:pt x="7385" y="21284"/>
                  </a:lnTo>
                  <a:lnTo>
                    <a:pt x="7385" y="21204"/>
                  </a:lnTo>
                  <a:lnTo>
                    <a:pt x="7465" y="21125"/>
                  </a:lnTo>
                  <a:lnTo>
                    <a:pt x="7465" y="20967"/>
                  </a:lnTo>
                  <a:lnTo>
                    <a:pt x="7624" y="20888"/>
                  </a:lnTo>
                  <a:lnTo>
                    <a:pt x="7782" y="20809"/>
                  </a:lnTo>
                  <a:lnTo>
                    <a:pt x="7941" y="20809"/>
                  </a:lnTo>
                  <a:lnTo>
                    <a:pt x="8021" y="20809"/>
                  </a:lnTo>
                  <a:lnTo>
                    <a:pt x="8021" y="20730"/>
                  </a:lnTo>
                  <a:lnTo>
                    <a:pt x="8021" y="20651"/>
                  </a:lnTo>
                  <a:lnTo>
                    <a:pt x="8021" y="20492"/>
                  </a:lnTo>
                  <a:lnTo>
                    <a:pt x="8100" y="20413"/>
                  </a:lnTo>
                  <a:lnTo>
                    <a:pt x="8179" y="20255"/>
                  </a:lnTo>
                  <a:lnTo>
                    <a:pt x="8259" y="20176"/>
                  </a:lnTo>
                  <a:lnTo>
                    <a:pt x="8259" y="20018"/>
                  </a:lnTo>
                  <a:lnTo>
                    <a:pt x="8418" y="20018"/>
                  </a:lnTo>
                  <a:lnTo>
                    <a:pt x="8497" y="20018"/>
                  </a:lnTo>
                  <a:lnTo>
                    <a:pt x="8656" y="20018"/>
                  </a:lnTo>
                  <a:lnTo>
                    <a:pt x="8656" y="19859"/>
                  </a:lnTo>
                  <a:lnTo>
                    <a:pt x="8656" y="19780"/>
                  </a:lnTo>
                  <a:lnTo>
                    <a:pt x="8656" y="19701"/>
                  </a:lnTo>
                  <a:lnTo>
                    <a:pt x="8656" y="19543"/>
                  </a:lnTo>
                  <a:lnTo>
                    <a:pt x="8656" y="19385"/>
                  </a:lnTo>
                  <a:lnTo>
                    <a:pt x="8656" y="19226"/>
                  </a:lnTo>
                  <a:lnTo>
                    <a:pt x="8656" y="18989"/>
                  </a:lnTo>
                  <a:lnTo>
                    <a:pt x="8656" y="18910"/>
                  </a:lnTo>
                  <a:lnTo>
                    <a:pt x="8735" y="18673"/>
                  </a:lnTo>
                  <a:lnTo>
                    <a:pt x="8815" y="18514"/>
                  </a:lnTo>
                  <a:lnTo>
                    <a:pt x="8894" y="18356"/>
                  </a:lnTo>
                  <a:lnTo>
                    <a:pt x="8974" y="18198"/>
                  </a:lnTo>
                  <a:lnTo>
                    <a:pt x="8974" y="18040"/>
                  </a:lnTo>
                  <a:lnTo>
                    <a:pt x="8974" y="17960"/>
                  </a:lnTo>
                  <a:lnTo>
                    <a:pt x="9053" y="17881"/>
                  </a:lnTo>
                  <a:lnTo>
                    <a:pt x="9053" y="17802"/>
                  </a:lnTo>
                  <a:lnTo>
                    <a:pt x="8974" y="17723"/>
                  </a:lnTo>
                  <a:lnTo>
                    <a:pt x="8894" y="17644"/>
                  </a:lnTo>
                  <a:lnTo>
                    <a:pt x="8894" y="17565"/>
                  </a:lnTo>
                  <a:lnTo>
                    <a:pt x="8894" y="17486"/>
                  </a:lnTo>
                  <a:lnTo>
                    <a:pt x="8974" y="17565"/>
                  </a:lnTo>
                  <a:lnTo>
                    <a:pt x="8894" y="17486"/>
                  </a:lnTo>
                  <a:lnTo>
                    <a:pt x="8894" y="17327"/>
                  </a:lnTo>
                  <a:lnTo>
                    <a:pt x="8894" y="17248"/>
                  </a:lnTo>
                  <a:lnTo>
                    <a:pt x="8815" y="17090"/>
                  </a:lnTo>
                  <a:lnTo>
                    <a:pt x="8894" y="17090"/>
                  </a:lnTo>
                  <a:lnTo>
                    <a:pt x="8894" y="17011"/>
                  </a:lnTo>
                  <a:lnTo>
                    <a:pt x="8894" y="16853"/>
                  </a:lnTo>
                  <a:lnTo>
                    <a:pt x="8815" y="16774"/>
                  </a:lnTo>
                  <a:lnTo>
                    <a:pt x="8815" y="16615"/>
                  </a:lnTo>
                  <a:lnTo>
                    <a:pt x="8815" y="16378"/>
                  </a:lnTo>
                  <a:lnTo>
                    <a:pt x="8815" y="16299"/>
                  </a:lnTo>
                  <a:lnTo>
                    <a:pt x="8894" y="16141"/>
                  </a:lnTo>
                  <a:lnTo>
                    <a:pt x="9053" y="15982"/>
                  </a:lnTo>
                  <a:lnTo>
                    <a:pt x="9132" y="15903"/>
                  </a:lnTo>
                  <a:lnTo>
                    <a:pt x="9291" y="15903"/>
                  </a:lnTo>
                  <a:lnTo>
                    <a:pt x="9371" y="15982"/>
                  </a:lnTo>
                  <a:lnTo>
                    <a:pt x="9529" y="15903"/>
                  </a:lnTo>
                  <a:lnTo>
                    <a:pt x="9609" y="15745"/>
                  </a:lnTo>
                  <a:lnTo>
                    <a:pt x="9688" y="15587"/>
                  </a:lnTo>
                  <a:lnTo>
                    <a:pt x="9847" y="15508"/>
                  </a:lnTo>
                  <a:lnTo>
                    <a:pt x="10085" y="15508"/>
                  </a:lnTo>
                  <a:lnTo>
                    <a:pt x="10403" y="15429"/>
                  </a:lnTo>
                  <a:lnTo>
                    <a:pt x="10482" y="15270"/>
                  </a:lnTo>
                  <a:lnTo>
                    <a:pt x="10482" y="15112"/>
                  </a:lnTo>
                  <a:lnTo>
                    <a:pt x="10562" y="15033"/>
                  </a:lnTo>
                  <a:lnTo>
                    <a:pt x="10721" y="14875"/>
                  </a:lnTo>
                  <a:lnTo>
                    <a:pt x="11038" y="14637"/>
                  </a:lnTo>
                  <a:lnTo>
                    <a:pt x="11276" y="14479"/>
                  </a:lnTo>
                  <a:lnTo>
                    <a:pt x="11435" y="14242"/>
                  </a:lnTo>
                  <a:lnTo>
                    <a:pt x="11594" y="14163"/>
                  </a:lnTo>
                  <a:lnTo>
                    <a:pt x="11753" y="14004"/>
                  </a:lnTo>
                  <a:lnTo>
                    <a:pt x="11832" y="14004"/>
                  </a:lnTo>
                  <a:lnTo>
                    <a:pt x="11991" y="13846"/>
                  </a:lnTo>
                  <a:lnTo>
                    <a:pt x="12150" y="13688"/>
                  </a:lnTo>
                  <a:lnTo>
                    <a:pt x="12309" y="13530"/>
                  </a:lnTo>
                  <a:lnTo>
                    <a:pt x="12468" y="13292"/>
                  </a:lnTo>
                  <a:lnTo>
                    <a:pt x="12626" y="13134"/>
                  </a:lnTo>
                  <a:lnTo>
                    <a:pt x="12865" y="13055"/>
                  </a:lnTo>
                  <a:lnTo>
                    <a:pt x="13024" y="12897"/>
                  </a:lnTo>
                  <a:lnTo>
                    <a:pt x="13262" y="12897"/>
                  </a:lnTo>
                  <a:lnTo>
                    <a:pt x="13421" y="12818"/>
                  </a:lnTo>
                  <a:lnTo>
                    <a:pt x="13659" y="12580"/>
                  </a:lnTo>
                  <a:lnTo>
                    <a:pt x="13738" y="12422"/>
                  </a:lnTo>
                  <a:lnTo>
                    <a:pt x="13818" y="12343"/>
                  </a:lnTo>
                  <a:lnTo>
                    <a:pt x="13976" y="12185"/>
                  </a:lnTo>
                  <a:lnTo>
                    <a:pt x="13897" y="12105"/>
                  </a:lnTo>
                  <a:lnTo>
                    <a:pt x="13818" y="11868"/>
                  </a:lnTo>
                  <a:lnTo>
                    <a:pt x="13976" y="11710"/>
                  </a:lnTo>
                  <a:lnTo>
                    <a:pt x="14056" y="11631"/>
                  </a:lnTo>
                  <a:lnTo>
                    <a:pt x="14374" y="11473"/>
                  </a:lnTo>
                  <a:lnTo>
                    <a:pt x="14532" y="11473"/>
                  </a:lnTo>
                  <a:lnTo>
                    <a:pt x="14612" y="11393"/>
                  </a:lnTo>
                  <a:lnTo>
                    <a:pt x="14691" y="11235"/>
                  </a:lnTo>
                  <a:lnTo>
                    <a:pt x="14691" y="11156"/>
                  </a:lnTo>
                  <a:lnTo>
                    <a:pt x="14771" y="11077"/>
                  </a:lnTo>
                  <a:lnTo>
                    <a:pt x="14771" y="11156"/>
                  </a:lnTo>
                  <a:lnTo>
                    <a:pt x="14771" y="11235"/>
                  </a:lnTo>
                  <a:lnTo>
                    <a:pt x="14771" y="11314"/>
                  </a:lnTo>
                  <a:lnTo>
                    <a:pt x="14771" y="11393"/>
                  </a:lnTo>
                  <a:lnTo>
                    <a:pt x="14771" y="11473"/>
                  </a:lnTo>
                  <a:lnTo>
                    <a:pt x="14850" y="11473"/>
                  </a:lnTo>
                  <a:lnTo>
                    <a:pt x="14929" y="11552"/>
                  </a:lnTo>
                  <a:lnTo>
                    <a:pt x="15009" y="11552"/>
                  </a:lnTo>
                  <a:lnTo>
                    <a:pt x="15088" y="11473"/>
                  </a:lnTo>
                  <a:lnTo>
                    <a:pt x="15168" y="11473"/>
                  </a:lnTo>
                  <a:lnTo>
                    <a:pt x="15168" y="11393"/>
                  </a:lnTo>
                  <a:lnTo>
                    <a:pt x="15168" y="11314"/>
                  </a:lnTo>
                  <a:lnTo>
                    <a:pt x="15247" y="11473"/>
                  </a:lnTo>
                  <a:lnTo>
                    <a:pt x="15247" y="11552"/>
                  </a:lnTo>
                  <a:lnTo>
                    <a:pt x="15326" y="11473"/>
                  </a:lnTo>
                  <a:lnTo>
                    <a:pt x="15247" y="11314"/>
                  </a:lnTo>
                  <a:lnTo>
                    <a:pt x="15326" y="11235"/>
                  </a:lnTo>
                  <a:lnTo>
                    <a:pt x="15247" y="11156"/>
                  </a:lnTo>
                  <a:lnTo>
                    <a:pt x="15247" y="11077"/>
                  </a:lnTo>
                  <a:lnTo>
                    <a:pt x="15247" y="10919"/>
                  </a:lnTo>
                  <a:lnTo>
                    <a:pt x="15247" y="10840"/>
                  </a:lnTo>
                  <a:lnTo>
                    <a:pt x="15168" y="10760"/>
                  </a:lnTo>
                  <a:lnTo>
                    <a:pt x="15088" y="10681"/>
                  </a:lnTo>
                  <a:lnTo>
                    <a:pt x="15088" y="10523"/>
                  </a:lnTo>
                  <a:lnTo>
                    <a:pt x="15168" y="10523"/>
                  </a:lnTo>
                  <a:lnTo>
                    <a:pt x="15168" y="10286"/>
                  </a:lnTo>
                  <a:lnTo>
                    <a:pt x="15168" y="10207"/>
                  </a:lnTo>
                  <a:lnTo>
                    <a:pt x="15088" y="10207"/>
                  </a:lnTo>
                  <a:lnTo>
                    <a:pt x="15088" y="10048"/>
                  </a:lnTo>
                  <a:lnTo>
                    <a:pt x="15009" y="9969"/>
                  </a:lnTo>
                  <a:lnTo>
                    <a:pt x="15009" y="9811"/>
                  </a:lnTo>
                  <a:lnTo>
                    <a:pt x="15009" y="9653"/>
                  </a:lnTo>
                  <a:lnTo>
                    <a:pt x="15088" y="9495"/>
                  </a:lnTo>
                  <a:lnTo>
                    <a:pt x="15088" y="9415"/>
                  </a:lnTo>
                  <a:lnTo>
                    <a:pt x="15009" y="9336"/>
                  </a:lnTo>
                  <a:lnTo>
                    <a:pt x="14929" y="9257"/>
                  </a:lnTo>
                  <a:lnTo>
                    <a:pt x="14850" y="9257"/>
                  </a:lnTo>
                  <a:lnTo>
                    <a:pt x="14691" y="9178"/>
                  </a:lnTo>
                  <a:lnTo>
                    <a:pt x="14612" y="9099"/>
                  </a:lnTo>
                  <a:lnTo>
                    <a:pt x="14612" y="9020"/>
                  </a:lnTo>
                  <a:lnTo>
                    <a:pt x="14612" y="8941"/>
                  </a:lnTo>
                  <a:lnTo>
                    <a:pt x="14691" y="8862"/>
                  </a:lnTo>
                  <a:lnTo>
                    <a:pt x="14771" y="8862"/>
                  </a:lnTo>
                  <a:lnTo>
                    <a:pt x="14850" y="8782"/>
                  </a:lnTo>
                  <a:lnTo>
                    <a:pt x="14850" y="8703"/>
                  </a:lnTo>
                  <a:lnTo>
                    <a:pt x="15009" y="8703"/>
                  </a:lnTo>
                  <a:lnTo>
                    <a:pt x="15168" y="8703"/>
                  </a:lnTo>
                  <a:lnTo>
                    <a:pt x="15168" y="8545"/>
                  </a:lnTo>
                  <a:lnTo>
                    <a:pt x="15088" y="8545"/>
                  </a:lnTo>
                  <a:lnTo>
                    <a:pt x="15088" y="8466"/>
                  </a:lnTo>
                  <a:lnTo>
                    <a:pt x="14929" y="8466"/>
                  </a:lnTo>
                  <a:lnTo>
                    <a:pt x="14850" y="8387"/>
                  </a:lnTo>
                  <a:lnTo>
                    <a:pt x="14771" y="8229"/>
                  </a:lnTo>
                  <a:lnTo>
                    <a:pt x="14691" y="8229"/>
                  </a:lnTo>
                  <a:lnTo>
                    <a:pt x="14850" y="8070"/>
                  </a:lnTo>
                  <a:lnTo>
                    <a:pt x="14929" y="7912"/>
                  </a:lnTo>
                  <a:lnTo>
                    <a:pt x="14929" y="7754"/>
                  </a:lnTo>
                  <a:lnTo>
                    <a:pt x="15009" y="7675"/>
                  </a:lnTo>
                  <a:lnTo>
                    <a:pt x="15088" y="7754"/>
                  </a:lnTo>
                  <a:lnTo>
                    <a:pt x="15168" y="7912"/>
                  </a:lnTo>
                  <a:lnTo>
                    <a:pt x="15247" y="7991"/>
                  </a:lnTo>
                  <a:lnTo>
                    <a:pt x="15247" y="7912"/>
                  </a:lnTo>
                  <a:lnTo>
                    <a:pt x="15247" y="7754"/>
                  </a:lnTo>
                  <a:lnTo>
                    <a:pt x="15326" y="7754"/>
                  </a:lnTo>
                  <a:lnTo>
                    <a:pt x="15406" y="7991"/>
                  </a:lnTo>
                  <a:lnTo>
                    <a:pt x="15485" y="8070"/>
                  </a:lnTo>
                  <a:lnTo>
                    <a:pt x="15565" y="8070"/>
                  </a:lnTo>
                  <a:lnTo>
                    <a:pt x="15724" y="8149"/>
                  </a:lnTo>
                  <a:lnTo>
                    <a:pt x="15724" y="7991"/>
                  </a:lnTo>
                  <a:lnTo>
                    <a:pt x="15803" y="7991"/>
                  </a:lnTo>
                  <a:lnTo>
                    <a:pt x="15803" y="7912"/>
                  </a:lnTo>
                  <a:lnTo>
                    <a:pt x="15803" y="7991"/>
                  </a:lnTo>
                  <a:lnTo>
                    <a:pt x="15882" y="8149"/>
                  </a:lnTo>
                  <a:lnTo>
                    <a:pt x="15882" y="8229"/>
                  </a:lnTo>
                  <a:lnTo>
                    <a:pt x="15962" y="8466"/>
                  </a:lnTo>
                  <a:lnTo>
                    <a:pt x="16041" y="8624"/>
                  </a:lnTo>
                  <a:lnTo>
                    <a:pt x="16200" y="8703"/>
                  </a:lnTo>
                  <a:lnTo>
                    <a:pt x="16438" y="8703"/>
                  </a:lnTo>
                  <a:lnTo>
                    <a:pt x="16756" y="8703"/>
                  </a:lnTo>
                  <a:lnTo>
                    <a:pt x="16835" y="8703"/>
                  </a:lnTo>
                  <a:lnTo>
                    <a:pt x="16994" y="8624"/>
                  </a:lnTo>
                  <a:lnTo>
                    <a:pt x="17312" y="8703"/>
                  </a:lnTo>
                  <a:lnTo>
                    <a:pt x="17629" y="8703"/>
                  </a:lnTo>
                  <a:lnTo>
                    <a:pt x="17788" y="8782"/>
                  </a:lnTo>
                  <a:lnTo>
                    <a:pt x="17788" y="8862"/>
                  </a:lnTo>
                  <a:lnTo>
                    <a:pt x="17709" y="8941"/>
                  </a:lnTo>
                  <a:lnTo>
                    <a:pt x="17629" y="9020"/>
                  </a:lnTo>
                  <a:lnTo>
                    <a:pt x="17629" y="9099"/>
                  </a:lnTo>
                  <a:lnTo>
                    <a:pt x="17550" y="9178"/>
                  </a:lnTo>
                  <a:lnTo>
                    <a:pt x="17471" y="9336"/>
                  </a:lnTo>
                  <a:lnTo>
                    <a:pt x="17312" y="9415"/>
                  </a:lnTo>
                  <a:lnTo>
                    <a:pt x="17153" y="9495"/>
                  </a:lnTo>
                  <a:lnTo>
                    <a:pt x="16994" y="9653"/>
                  </a:lnTo>
                  <a:lnTo>
                    <a:pt x="16915" y="9732"/>
                  </a:lnTo>
                  <a:lnTo>
                    <a:pt x="16994" y="9969"/>
                  </a:lnTo>
                  <a:lnTo>
                    <a:pt x="17074" y="10207"/>
                  </a:lnTo>
                  <a:lnTo>
                    <a:pt x="17153" y="10207"/>
                  </a:lnTo>
                  <a:lnTo>
                    <a:pt x="17232" y="10365"/>
                  </a:lnTo>
                  <a:lnTo>
                    <a:pt x="17391" y="10444"/>
                  </a:lnTo>
                  <a:lnTo>
                    <a:pt x="17391" y="10286"/>
                  </a:lnTo>
                  <a:lnTo>
                    <a:pt x="17471" y="10048"/>
                  </a:lnTo>
                  <a:lnTo>
                    <a:pt x="17629" y="9811"/>
                  </a:lnTo>
                  <a:lnTo>
                    <a:pt x="17709" y="9890"/>
                  </a:lnTo>
                  <a:lnTo>
                    <a:pt x="17788" y="10048"/>
                  </a:lnTo>
                  <a:lnTo>
                    <a:pt x="17868" y="10286"/>
                  </a:lnTo>
                  <a:lnTo>
                    <a:pt x="17947" y="10365"/>
                  </a:lnTo>
                  <a:lnTo>
                    <a:pt x="17947" y="10444"/>
                  </a:lnTo>
                  <a:lnTo>
                    <a:pt x="18026" y="10840"/>
                  </a:lnTo>
                  <a:lnTo>
                    <a:pt x="18106" y="11156"/>
                  </a:lnTo>
                  <a:lnTo>
                    <a:pt x="18106" y="11314"/>
                  </a:lnTo>
                  <a:lnTo>
                    <a:pt x="18106" y="11235"/>
                  </a:lnTo>
                  <a:lnTo>
                    <a:pt x="18185" y="11156"/>
                  </a:lnTo>
                  <a:lnTo>
                    <a:pt x="18265" y="11156"/>
                  </a:lnTo>
                  <a:lnTo>
                    <a:pt x="18344" y="11235"/>
                  </a:lnTo>
                  <a:lnTo>
                    <a:pt x="18344" y="11156"/>
                  </a:lnTo>
                  <a:lnTo>
                    <a:pt x="18424" y="11156"/>
                  </a:lnTo>
                  <a:lnTo>
                    <a:pt x="18424" y="11077"/>
                  </a:lnTo>
                  <a:lnTo>
                    <a:pt x="18503" y="11077"/>
                  </a:lnTo>
                  <a:lnTo>
                    <a:pt x="18424" y="10998"/>
                  </a:lnTo>
                  <a:lnTo>
                    <a:pt x="18424" y="10919"/>
                  </a:lnTo>
                  <a:lnTo>
                    <a:pt x="18344" y="10681"/>
                  </a:lnTo>
                  <a:lnTo>
                    <a:pt x="18424" y="10523"/>
                  </a:lnTo>
                  <a:lnTo>
                    <a:pt x="18503" y="10523"/>
                  </a:lnTo>
                  <a:lnTo>
                    <a:pt x="18582" y="10523"/>
                  </a:lnTo>
                  <a:lnTo>
                    <a:pt x="18582" y="10444"/>
                  </a:lnTo>
                  <a:lnTo>
                    <a:pt x="18662" y="10207"/>
                  </a:lnTo>
                  <a:lnTo>
                    <a:pt x="18662" y="10048"/>
                  </a:lnTo>
                  <a:lnTo>
                    <a:pt x="18662" y="9890"/>
                  </a:lnTo>
                  <a:lnTo>
                    <a:pt x="18741" y="9811"/>
                  </a:lnTo>
                  <a:lnTo>
                    <a:pt x="18900" y="9732"/>
                  </a:lnTo>
                  <a:lnTo>
                    <a:pt x="19059" y="9732"/>
                  </a:lnTo>
                  <a:lnTo>
                    <a:pt x="19218" y="9732"/>
                  </a:lnTo>
                  <a:lnTo>
                    <a:pt x="19297" y="9732"/>
                  </a:lnTo>
                  <a:lnTo>
                    <a:pt x="19376" y="9415"/>
                  </a:lnTo>
                  <a:lnTo>
                    <a:pt x="19456" y="9257"/>
                  </a:lnTo>
                  <a:lnTo>
                    <a:pt x="19615" y="9020"/>
                  </a:lnTo>
                  <a:lnTo>
                    <a:pt x="19615" y="8862"/>
                  </a:lnTo>
                  <a:lnTo>
                    <a:pt x="19615" y="8703"/>
                  </a:lnTo>
                  <a:lnTo>
                    <a:pt x="19694" y="8624"/>
                  </a:lnTo>
                  <a:lnTo>
                    <a:pt x="19932" y="8466"/>
                  </a:lnTo>
                  <a:lnTo>
                    <a:pt x="20012" y="8308"/>
                  </a:lnTo>
                  <a:lnTo>
                    <a:pt x="19932" y="8149"/>
                  </a:lnTo>
                  <a:lnTo>
                    <a:pt x="19932" y="7912"/>
                  </a:lnTo>
                  <a:lnTo>
                    <a:pt x="20091" y="7754"/>
                  </a:lnTo>
                  <a:lnTo>
                    <a:pt x="20250" y="7596"/>
                  </a:lnTo>
                  <a:lnTo>
                    <a:pt x="20409" y="7516"/>
                  </a:lnTo>
                  <a:lnTo>
                    <a:pt x="20568" y="7358"/>
                  </a:lnTo>
                  <a:lnTo>
                    <a:pt x="20647" y="7200"/>
                  </a:lnTo>
                  <a:lnTo>
                    <a:pt x="20965" y="7200"/>
                  </a:lnTo>
                  <a:lnTo>
                    <a:pt x="21044" y="7121"/>
                  </a:lnTo>
                  <a:lnTo>
                    <a:pt x="21282" y="7200"/>
                  </a:lnTo>
                  <a:lnTo>
                    <a:pt x="21362" y="7121"/>
                  </a:lnTo>
                  <a:lnTo>
                    <a:pt x="21362" y="6884"/>
                  </a:lnTo>
                  <a:lnTo>
                    <a:pt x="21362" y="6725"/>
                  </a:lnTo>
                  <a:lnTo>
                    <a:pt x="21521" y="6646"/>
                  </a:lnTo>
                  <a:lnTo>
                    <a:pt x="21600" y="6567"/>
                  </a:lnTo>
                  <a:lnTo>
                    <a:pt x="21600" y="6409"/>
                  </a:lnTo>
                  <a:lnTo>
                    <a:pt x="21600" y="6330"/>
                  </a:lnTo>
                  <a:lnTo>
                    <a:pt x="21521" y="6251"/>
                  </a:lnTo>
                  <a:lnTo>
                    <a:pt x="21441" y="6251"/>
                  </a:lnTo>
                  <a:lnTo>
                    <a:pt x="21203" y="6251"/>
                  </a:lnTo>
                  <a:lnTo>
                    <a:pt x="21124" y="6171"/>
                  </a:lnTo>
                  <a:lnTo>
                    <a:pt x="20965" y="6171"/>
                  </a:lnTo>
                  <a:lnTo>
                    <a:pt x="20885" y="6171"/>
                  </a:lnTo>
                  <a:lnTo>
                    <a:pt x="20885" y="5934"/>
                  </a:lnTo>
                  <a:lnTo>
                    <a:pt x="20885" y="5776"/>
                  </a:lnTo>
                  <a:lnTo>
                    <a:pt x="20806" y="5776"/>
                  </a:lnTo>
                  <a:lnTo>
                    <a:pt x="20726" y="5776"/>
                  </a:lnTo>
                  <a:lnTo>
                    <a:pt x="20726" y="5618"/>
                  </a:lnTo>
                  <a:lnTo>
                    <a:pt x="20726" y="5538"/>
                  </a:lnTo>
                  <a:lnTo>
                    <a:pt x="20647" y="5459"/>
                  </a:lnTo>
                  <a:lnTo>
                    <a:pt x="20568" y="5380"/>
                  </a:lnTo>
                  <a:lnTo>
                    <a:pt x="20409" y="5380"/>
                  </a:lnTo>
                  <a:lnTo>
                    <a:pt x="20250" y="5538"/>
                  </a:lnTo>
                  <a:lnTo>
                    <a:pt x="20012" y="5538"/>
                  </a:lnTo>
                  <a:lnTo>
                    <a:pt x="19932" y="5618"/>
                  </a:lnTo>
                  <a:lnTo>
                    <a:pt x="19774" y="5618"/>
                  </a:lnTo>
                  <a:lnTo>
                    <a:pt x="19694" y="5538"/>
                  </a:lnTo>
                  <a:lnTo>
                    <a:pt x="19615" y="5538"/>
                  </a:lnTo>
                  <a:lnTo>
                    <a:pt x="19535" y="5459"/>
                  </a:lnTo>
                  <a:lnTo>
                    <a:pt x="19456" y="5538"/>
                  </a:lnTo>
                  <a:lnTo>
                    <a:pt x="19376" y="5538"/>
                  </a:lnTo>
                  <a:lnTo>
                    <a:pt x="19297" y="5618"/>
                  </a:lnTo>
                  <a:lnTo>
                    <a:pt x="19218" y="5776"/>
                  </a:lnTo>
                  <a:lnTo>
                    <a:pt x="19059" y="5934"/>
                  </a:lnTo>
                  <a:lnTo>
                    <a:pt x="18900" y="6013"/>
                  </a:lnTo>
                  <a:lnTo>
                    <a:pt x="18821" y="6013"/>
                  </a:lnTo>
                  <a:lnTo>
                    <a:pt x="18741" y="6013"/>
                  </a:lnTo>
                  <a:lnTo>
                    <a:pt x="18662" y="6171"/>
                  </a:lnTo>
                  <a:lnTo>
                    <a:pt x="18503" y="6251"/>
                  </a:lnTo>
                  <a:lnTo>
                    <a:pt x="18503" y="6330"/>
                  </a:lnTo>
                  <a:lnTo>
                    <a:pt x="18424" y="6330"/>
                  </a:lnTo>
                  <a:lnTo>
                    <a:pt x="18344" y="6409"/>
                  </a:lnTo>
                  <a:lnTo>
                    <a:pt x="18265" y="6409"/>
                  </a:lnTo>
                  <a:lnTo>
                    <a:pt x="18185" y="6409"/>
                  </a:lnTo>
                  <a:lnTo>
                    <a:pt x="18185" y="6488"/>
                  </a:lnTo>
                  <a:lnTo>
                    <a:pt x="18106" y="6488"/>
                  </a:lnTo>
                  <a:lnTo>
                    <a:pt x="18026" y="6567"/>
                  </a:lnTo>
                  <a:lnTo>
                    <a:pt x="17947" y="6567"/>
                  </a:lnTo>
                  <a:lnTo>
                    <a:pt x="17788" y="6567"/>
                  </a:lnTo>
                  <a:lnTo>
                    <a:pt x="17629" y="6646"/>
                  </a:lnTo>
                  <a:lnTo>
                    <a:pt x="17550" y="6646"/>
                  </a:lnTo>
                  <a:lnTo>
                    <a:pt x="17471" y="6725"/>
                  </a:lnTo>
                  <a:lnTo>
                    <a:pt x="17471" y="6804"/>
                  </a:lnTo>
                  <a:lnTo>
                    <a:pt x="17391" y="6804"/>
                  </a:lnTo>
                  <a:lnTo>
                    <a:pt x="17391" y="6884"/>
                  </a:lnTo>
                  <a:lnTo>
                    <a:pt x="17471" y="6884"/>
                  </a:lnTo>
                  <a:lnTo>
                    <a:pt x="17550" y="6963"/>
                  </a:lnTo>
                  <a:lnTo>
                    <a:pt x="17629" y="6963"/>
                  </a:lnTo>
                  <a:lnTo>
                    <a:pt x="17709" y="6963"/>
                  </a:lnTo>
                  <a:lnTo>
                    <a:pt x="17709" y="7042"/>
                  </a:lnTo>
                  <a:lnTo>
                    <a:pt x="17788" y="7042"/>
                  </a:lnTo>
                  <a:lnTo>
                    <a:pt x="17788" y="7121"/>
                  </a:lnTo>
                  <a:lnTo>
                    <a:pt x="17788" y="7200"/>
                  </a:lnTo>
                  <a:lnTo>
                    <a:pt x="17709" y="7200"/>
                  </a:lnTo>
                  <a:lnTo>
                    <a:pt x="17709" y="7279"/>
                  </a:lnTo>
                  <a:lnTo>
                    <a:pt x="17788" y="7279"/>
                  </a:lnTo>
                  <a:lnTo>
                    <a:pt x="17709" y="7358"/>
                  </a:lnTo>
                  <a:lnTo>
                    <a:pt x="17629" y="7358"/>
                  </a:lnTo>
                  <a:lnTo>
                    <a:pt x="17550" y="7437"/>
                  </a:lnTo>
                  <a:lnTo>
                    <a:pt x="17471" y="7437"/>
                  </a:lnTo>
                  <a:lnTo>
                    <a:pt x="17391" y="7437"/>
                  </a:lnTo>
                  <a:lnTo>
                    <a:pt x="17312" y="7437"/>
                  </a:lnTo>
                  <a:lnTo>
                    <a:pt x="17232" y="7437"/>
                  </a:lnTo>
                  <a:lnTo>
                    <a:pt x="17153" y="7437"/>
                  </a:lnTo>
                  <a:lnTo>
                    <a:pt x="17074" y="7437"/>
                  </a:lnTo>
                  <a:lnTo>
                    <a:pt x="16994" y="7516"/>
                  </a:lnTo>
                  <a:lnTo>
                    <a:pt x="16915" y="7516"/>
                  </a:lnTo>
                  <a:lnTo>
                    <a:pt x="16835" y="7516"/>
                  </a:lnTo>
                  <a:lnTo>
                    <a:pt x="16756" y="7516"/>
                  </a:lnTo>
                  <a:lnTo>
                    <a:pt x="16676" y="7516"/>
                  </a:lnTo>
                  <a:lnTo>
                    <a:pt x="16597" y="7516"/>
                  </a:lnTo>
                  <a:lnTo>
                    <a:pt x="16518" y="7437"/>
                  </a:lnTo>
                  <a:lnTo>
                    <a:pt x="16438" y="7437"/>
                  </a:lnTo>
                  <a:lnTo>
                    <a:pt x="16438" y="7516"/>
                  </a:lnTo>
                  <a:lnTo>
                    <a:pt x="16359" y="7516"/>
                  </a:lnTo>
                  <a:lnTo>
                    <a:pt x="16279" y="7516"/>
                  </a:lnTo>
                  <a:lnTo>
                    <a:pt x="16200" y="7516"/>
                  </a:lnTo>
                  <a:lnTo>
                    <a:pt x="16200" y="7596"/>
                  </a:lnTo>
                  <a:lnTo>
                    <a:pt x="16121" y="7596"/>
                  </a:lnTo>
                  <a:lnTo>
                    <a:pt x="16041" y="7596"/>
                  </a:lnTo>
                  <a:lnTo>
                    <a:pt x="15962" y="7596"/>
                  </a:lnTo>
                  <a:lnTo>
                    <a:pt x="15882" y="7596"/>
                  </a:lnTo>
                  <a:lnTo>
                    <a:pt x="15803" y="7516"/>
                  </a:lnTo>
                  <a:lnTo>
                    <a:pt x="15724" y="7516"/>
                  </a:lnTo>
                  <a:lnTo>
                    <a:pt x="15644" y="7516"/>
                  </a:lnTo>
                  <a:lnTo>
                    <a:pt x="15565" y="7516"/>
                  </a:lnTo>
                  <a:lnTo>
                    <a:pt x="15485" y="7516"/>
                  </a:lnTo>
                  <a:lnTo>
                    <a:pt x="15406" y="7437"/>
                  </a:lnTo>
                  <a:lnTo>
                    <a:pt x="15326" y="7437"/>
                  </a:lnTo>
                  <a:lnTo>
                    <a:pt x="15326" y="7358"/>
                  </a:lnTo>
                  <a:lnTo>
                    <a:pt x="15326" y="7279"/>
                  </a:lnTo>
                  <a:lnTo>
                    <a:pt x="15247" y="7279"/>
                  </a:lnTo>
                  <a:lnTo>
                    <a:pt x="15326" y="7200"/>
                  </a:lnTo>
                  <a:lnTo>
                    <a:pt x="15326" y="7121"/>
                  </a:lnTo>
                  <a:lnTo>
                    <a:pt x="15406" y="7121"/>
                  </a:lnTo>
                  <a:lnTo>
                    <a:pt x="15406" y="7042"/>
                  </a:lnTo>
                  <a:lnTo>
                    <a:pt x="15326" y="7042"/>
                  </a:lnTo>
                  <a:lnTo>
                    <a:pt x="15247" y="7042"/>
                  </a:lnTo>
                  <a:lnTo>
                    <a:pt x="15247" y="6963"/>
                  </a:lnTo>
                  <a:lnTo>
                    <a:pt x="15247" y="6884"/>
                  </a:lnTo>
                  <a:lnTo>
                    <a:pt x="15247" y="6804"/>
                  </a:lnTo>
                  <a:lnTo>
                    <a:pt x="15326" y="6725"/>
                  </a:lnTo>
                  <a:lnTo>
                    <a:pt x="15326" y="6646"/>
                  </a:lnTo>
                  <a:lnTo>
                    <a:pt x="15247" y="6646"/>
                  </a:lnTo>
                  <a:lnTo>
                    <a:pt x="15247" y="6567"/>
                  </a:lnTo>
                  <a:lnTo>
                    <a:pt x="15247" y="6488"/>
                  </a:lnTo>
                  <a:lnTo>
                    <a:pt x="15168" y="6488"/>
                  </a:lnTo>
                  <a:lnTo>
                    <a:pt x="15088" y="6488"/>
                  </a:lnTo>
                  <a:lnTo>
                    <a:pt x="15009" y="6567"/>
                  </a:lnTo>
                  <a:lnTo>
                    <a:pt x="14929" y="6567"/>
                  </a:lnTo>
                  <a:lnTo>
                    <a:pt x="14850" y="6567"/>
                  </a:lnTo>
                  <a:lnTo>
                    <a:pt x="14771" y="6646"/>
                  </a:lnTo>
                  <a:lnTo>
                    <a:pt x="14691" y="6725"/>
                  </a:lnTo>
                  <a:lnTo>
                    <a:pt x="14691" y="6804"/>
                  </a:lnTo>
                  <a:lnTo>
                    <a:pt x="14691" y="6884"/>
                  </a:lnTo>
                  <a:lnTo>
                    <a:pt x="14691" y="6963"/>
                  </a:lnTo>
                  <a:lnTo>
                    <a:pt x="14691" y="7042"/>
                  </a:lnTo>
                  <a:lnTo>
                    <a:pt x="14691" y="7121"/>
                  </a:lnTo>
                  <a:lnTo>
                    <a:pt x="14691" y="7200"/>
                  </a:lnTo>
                  <a:lnTo>
                    <a:pt x="14612" y="7833"/>
                  </a:lnTo>
                  <a:lnTo>
                    <a:pt x="14532" y="7754"/>
                  </a:lnTo>
                  <a:lnTo>
                    <a:pt x="14453" y="7833"/>
                  </a:lnTo>
                  <a:lnTo>
                    <a:pt x="14374" y="7833"/>
                  </a:lnTo>
                  <a:lnTo>
                    <a:pt x="14294" y="7833"/>
                  </a:lnTo>
                  <a:lnTo>
                    <a:pt x="14215" y="7833"/>
                  </a:lnTo>
                  <a:lnTo>
                    <a:pt x="14135" y="7833"/>
                  </a:lnTo>
                  <a:lnTo>
                    <a:pt x="14056" y="7833"/>
                  </a:lnTo>
                  <a:lnTo>
                    <a:pt x="13976" y="7754"/>
                  </a:lnTo>
                  <a:lnTo>
                    <a:pt x="13818" y="7754"/>
                  </a:lnTo>
                  <a:lnTo>
                    <a:pt x="13738" y="7754"/>
                  </a:lnTo>
                  <a:lnTo>
                    <a:pt x="13579" y="7754"/>
                  </a:lnTo>
                  <a:lnTo>
                    <a:pt x="13500" y="7754"/>
                  </a:lnTo>
                  <a:lnTo>
                    <a:pt x="13341" y="7675"/>
                  </a:lnTo>
                  <a:lnTo>
                    <a:pt x="13262" y="7675"/>
                  </a:lnTo>
                  <a:lnTo>
                    <a:pt x="13182" y="7675"/>
                  </a:lnTo>
                  <a:lnTo>
                    <a:pt x="13103" y="7675"/>
                  </a:lnTo>
                  <a:lnTo>
                    <a:pt x="13024" y="7596"/>
                  </a:lnTo>
                  <a:lnTo>
                    <a:pt x="12944" y="7516"/>
                  </a:lnTo>
                  <a:lnTo>
                    <a:pt x="12865" y="7516"/>
                  </a:lnTo>
                  <a:lnTo>
                    <a:pt x="12785" y="7516"/>
                  </a:lnTo>
                  <a:lnTo>
                    <a:pt x="12706" y="7516"/>
                  </a:lnTo>
                  <a:lnTo>
                    <a:pt x="12626" y="7516"/>
                  </a:lnTo>
                  <a:lnTo>
                    <a:pt x="12547" y="7516"/>
                  </a:lnTo>
                  <a:lnTo>
                    <a:pt x="12468" y="7516"/>
                  </a:lnTo>
                  <a:lnTo>
                    <a:pt x="12388" y="7437"/>
                  </a:lnTo>
                  <a:lnTo>
                    <a:pt x="12309" y="7437"/>
                  </a:lnTo>
                  <a:lnTo>
                    <a:pt x="12309" y="7358"/>
                  </a:lnTo>
                  <a:lnTo>
                    <a:pt x="12229" y="7358"/>
                  </a:lnTo>
                  <a:lnTo>
                    <a:pt x="12229" y="7279"/>
                  </a:lnTo>
                  <a:lnTo>
                    <a:pt x="12150" y="7279"/>
                  </a:lnTo>
                  <a:lnTo>
                    <a:pt x="12150" y="7200"/>
                  </a:lnTo>
                  <a:lnTo>
                    <a:pt x="12071" y="7121"/>
                  </a:lnTo>
                  <a:lnTo>
                    <a:pt x="11991" y="7121"/>
                  </a:lnTo>
                  <a:lnTo>
                    <a:pt x="11912" y="7121"/>
                  </a:lnTo>
                  <a:lnTo>
                    <a:pt x="11912" y="7042"/>
                  </a:lnTo>
                  <a:lnTo>
                    <a:pt x="11832" y="7042"/>
                  </a:lnTo>
                  <a:lnTo>
                    <a:pt x="11753" y="7042"/>
                  </a:lnTo>
                  <a:lnTo>
                    <a:pt x="11674" y="7042"/>
                  </a:lnTo>
                  <a:lnTo>
                    <a:pt x="11674" y="7121"/>
                  </a:lnTo>
                  <a:lnTo>
                    <a:pt x="11594" y="7121"/>
                  </a:lnTo>
                  <a:lnTo>
                    <a:pt x="11594" y="7042"/>
                  </a:lnTo>
                  <a:lnTo>
                    <a:pt x="11515" y="7042"/>
                  </a:lnTo>
                  <a:lnTo>
                    <a:pt x="11435" y="7042"/>
                  </a:lnTo>
                  <a:lnTo>
                    <a:pt x="11356" y="7042"/>
                  </a:lnTo>
                  <a:lnTo>
                    <a:pt x="11276" y="7042"/>
                  </a:lnTo>
                  <a:lnTo>
                    <a:pt x="11197" y="7121"/>
                  </a:lnTo>
                  <a:lnTo>
                    <a:pt x="11118" y="7121"/>
                  </a:lnTo>
                  <a:lnTo>
                    <a:pt x="11038" y="7042"/>
                  </a:lnTo>
                  <a:lnTo>
                    <a:pt x="10959" y="7042"/>
                  </a:lnTo>
                  <a:lnTo>
                    <a:pt x="10879" y="7042"/>
                  </a:lnTo>
                  <a:lnTo>
                    <a:pt x="10800" y="7042"/>
                  </a:lnTo>
                  <a:lnTo>
                    <a:pt x="10800" y="6963"/>
                  </a:lnTo>
                  <a:lnTo>
                    <a:pt x="10800" y="6884"/>
                  </a:lnTo>
                  <a:lnTo>
                    <a:pt x="10721" y="6884"/>
                  </a:lnTo>
                  <a:lnTo>
                    <a:pt x="10641" y="6804"/>
                  </a:lnTo>
                  <a:lnTo>
                    <a:pt x="10562" y="6804"/>
                  </a:lnTo>
                  <a:lnTo>
                    <a:pt x="10482" y="6804"/>
                  </a:lnTo>
                  <a:lnTo>
                    <a:pt x="10403" y="6725"/>
                  </a:lnTo>
                  <a:lnTo>
                    <a:pt x="10324" y="6725"/>
                  </a:lnTo>
                  <a:lnTo>
                    <a:pt x="10244" y="6646"/>
                  </a:lnTo>
                  <a:lnTo>
                    <a:pt x="10165" y="6646"/>
                  </a:lnTo>
                  <a:lnTo>
                    <a:pt x="10085" y="6646"/>
                  </a:lnTo>
                  <a:lnTo>
                    <a:pt x="10006" y="6646"/>
                  </a:lnTo>
                  <a:lnTo>
                    <a:pt x="10006" y="6567"/>
                  </a:lnTo>
                  <a:lnTo>
                    <a:pt x="9926" y="6567"/>
                  </a:lnTo>
                  <a:lnTo>
                    <a:pt x="9926" y="6488"/>
                  </a:lnTo>
                  <a:lnTo>
                    <a:pt x="9847" y="6488"/>
                  </a:lnTo>
                  <a:lnTo>
                    <a:pt x="9847" y="6409"/>
                  </a:lnTo>
                  <a:lnTo>
                    <a:pt x="9768" y="6409"/>
                  </a:lnTo>
                  <a:lnTo>
                    <a:pt x="9768" y="6330"/>
                  </a:lnTo>
                  <a:lnTo>
                    <a:pt x="9688" y="6330"/>
                  </a:lnTo>
                  <a:lnTo>
                    <a:pt x="9609" y="6330"/>
                  </a:lnTo>
                  <a:lnTo>
                    <a:pt x="9609" y="6251"/>
                  </a:lnTo>
                  <a:lnTo>
                    <a:pt x="9529" y="6251"/>
                  </a:lnTo>
                  <a:lnTo>
                    <a:pt x="9450" y="6171"/>
                  </a:lnTo>
                  <a:lnTo>
                    <a:pt x="9371" y="6171"/>
                  </a:lnTo>
                  <a:lnTo>
                    <a:pt x="9371" y="6092"/>
                  </a:lnTo>
                  <a:lnTo>
                    <a:pt x="9291" y="6092"/>
                  </a:lnTo>
                  <a:lnTo>
                    <a:pt x="9212" y="6092"/>
                  </a:lnTo>
                  <a:lnTo>
                    <a:pt x="9212" y="6171"/>
                  </a:lnTo>
                  <a:lnTo>
                    <a:pt x="9132" y="6092"/>
                  </a:lnTo>
                  <a:lnTo>
                    <a:pt x="9132" y="6013"/>
                  </a:lnTo>
                  <a:lnTo>
                    <a:pt x="9053" y="6013"/>
                  </a:lnTo>
                  <a:lnTo>
                    <a:pt x="9053" y="5934"/>
                  </a:lnTo>
                  <a:lnTo>
                    <a:pt x="8974" y="5934"/>
                  </a:lnTo>
                  <a:lnTo>
                    <a:pt x="8894" y="5934"/>
                  </a:lnTo>
                  <a:lnTo>
                    <a:pt x="8894" y="5855"/>
                  </a:lnTo>
                  <a:lnTo>
                    <a:pt x="8894" y="5776"/>
                  </a:lnTo>
                  <a:lnTo>
                    <a:pt x="8894" y="5697"/>
                  </a:lnTo>
                  <a:lnTo>
                    <a:pt x="8974" y="5697"/>
                  </a:lnTo>
                  <a:lnTo>
                    <a:pt x="8974" y="5618"/>
                  </a:lnTo>
                  <a:lnTo>
                    <a:pt x="9053" y="5618"/>
                  </a:lnTo>
                  <a:lnTo>
                    <a:pt x="9053" y="5538"/>
                  </a:lnTo>
                  <a:lnTo>
                    <a:pt x="9053" y="5459"/>
                  </a:lnTo>
                  <a:lnTo>
                    <a:pt x="9053" y="5380"/>
                  </a:lnTo>
                  <a:lnTo>
                    <a:pt x="9053" y="5301"/>
                  </a:lnTo>
                  <a:lnTo>
                    <a:pt x="9132" y="5301"/>
                  </a:lnTo>
                  <a:lnTo>
                    <a:pt x="9132" y="5222"/>
                  </a:lnTo>
                  <a:lnTo>
                    <a:pt x="9053" y="5222"/>
                  </a:lnTo>
                  <a:lnTo>
                    <a:pt x="9053" y="5143"/>
                  </a:lnTo>
                  <a:lnTo>
                    <a:pt x="9132" y="5143"/>
                  </a:lnTo>
                  <a:lnTo>
                    <a:pt x="9132" y="5064"/>
                  </a:lnTo>
                  <a:lnTo>
                    <a:pt x="9212" y="5064"/>
                  </a:lnTo>
                  <a:lnTo>
                    <a:pt x="9291" y="4985"/>
                  </a:lnTo>
                  <a:lnTo>
                    <a:pt x="9291" y="4905"/>
                  </a:lnTo>
                  <a:lnTo>
                    <a:pt x="9371" y="4905"/>
                  </a:lnTo>
                  <a:lnTo>
                    <a:pt x="9371" y="4826"/>
                  </a:lnTo>
                  <a:lnTo>
                    <a:pt x="9450" y="4826"/>
                  </a:lnTo>
                  <a:lnTo>
                    <a:pt x="9450" y="4747"/>
                  </a:lnTo>
                  <a:lnTo>
                    <a:pt x="9529" y="4747"/>
                  </a:lnTo>
                  <a:lnTo>
                    <a:pt x="9609" y="4747"/>
                  </a:lnTo>
                  <a:close/>
                </a:path>
              </a:pathLst>
            </a:custGeom>
            <a:solidFill>
              <a:srgbClr val="FF2600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8349209" y="4358314"/>
              <a:ext cx="302038" cy="338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39" y="13655"/>
                  </a:moveTo>
                  <a:lnTo>
                    <a:pt x="939" y="13407"/>
                  </a:lnTo>
                  <a:lnTo>
                    <a:pt x="939" y="13159"/>
                  </a:lnTo>
                  <a:lnTo>
                    <a:pt x="704" y="12910"/>
                  </a:lnTo>
                  <a:lnTo>
                    <a:pt x="704" y="12662"/>
                  </a:lnTo>
                  <a:lnTo>
                    <a:pt x="704" y="12414"/>
                  </a:lnTo>
                  <a:lnTo>
                    <a:pt x="470" y="12166"/>
                  </a:lnTo>
                  <a:lnTo>
                    <a:pt x="470" y="11917"/>
                  </a:lnTo>
                  <a:lnTo>
                    <a:pt x="470" y="11669"/>
                  </a:lnTo>
                  <a:lnTo>
                    <a:pt x="235" y="11421"/>
                  </a:lnTo>
                  <a:lnTo>
                    <a:pt x="235" y="11172"/>
                  </a:lnTo>
                  <a:lnTo>
                    <a:pt x="235" y="10924"/>
                  </a:lnTo>
                  <a:lnTo>
                    <a:pt x="0" y="10924"/>
                  </a:lnTo>
                  <a:lnTo>
                    <a:pt x="235" y="10924"/>
                  </a:lnTo>
                  <a:lnTo>
                    <a:pt x="470" y="10676"/>
                  </a:lnTo>
                  <a:lnTo>
                    <a:pt x="1409" y="10179"/>
                  </a:lnTo>
                  <a:lnTo>
                    <a:pt x="2113" y="9683"/>
                  </a:lnTo>
                  <a:lnTo>
                    <a:pt x="2583" y="9434"/>
                  </a:lnTo>
                  <a:lnTo>
                    <a:pt x="2817" y="9186"/>
                  </a:lnTo>
                  <a:lnTo>
                    <a:pt x="2583" y="9186"/>
                  </a:lnTo>
                  <a:lnTo>
                    <a:pt x="3287" y="9186"/>
                  </a:lnTo>
                  <a:lnTo>
                    <a:pt x="3287" y="8938"/>
                  </a:lnTo>
                  <a:lnTo>
                    <a:pt x="3757" y="8938"/>
                  </a:lnTo>
                  <a:lnTo>
                    <a:pt x="4226" y="8690"/>
                  </a:lnTo>
                  <a:lnTo>
                    <a:pt x="4461" y="8441"/>
                  </a:lnTo>
                  <a:lnTo>
                    <a:pt x="4696" y="8193"/>
                  </a:lnTo>
                  <a:lnTo>
                    <a:pt x="5165" y="7945"/>
                  </a:lnTo>
                  <a:lnTo>
                    <a:pt x="5635" y="6952"/>
                  </a:lnTo>
                  <a:lnTo>
                    <a:pt x="5870" y="5462"/>
                  </a:lnTo>
                  <a:lnTo>
                    <a:pt x="5870" y="3972"/>
                  </a:lnTo>
                  <a:lnTo>
                    <a:pt x="5870" y="2731"/>
                  </a:lnTo>
                  <a:lnTo>
                    <a:pt x="7278" y="2483"/>
                  </a:lnTo>
                  <a:lnTo>
                    <a:pt x="7983" y="1241"/>
                  </a:lnTo>
                  <a:lnTo>
                    <a:pt x="8217" y="993"/>
                  </a:lnTo>
                  <a:lnTo>
                    <a:pt x="8452" y="993"/>
                  </a:lnTo>
                  <a:lnTo>
                    <a:pt x="8687" y="745"/>
                  </a:lnTo>
                  <a:lnTo>
                    <a:pt x="9391" y="0"/>
                  </a:lnTo>
                  <a:lnTo>
                    <a:pt x="10330" y="248"/>
                  </a:lnTo>
                  <a:lnTo>
                    <a:pt x="11504" y="497"/>
                  </a:lnTo>
                  <a:lnTo>
                    <a:pt x="12209" y="248"/>
                  </a:lnTo>
                  <a:lnTo>
                    <a:pt x="12443" y="745"/>
                  </a:lnTo>
                  <a:lnTo>
                    <a:pt x="13148" y="993"/>
                  </a:lnTo>
                  <a:lnTo>
                    <a:pt x="13383" y="497"/>
                  </a:lnTo>
                  <a:lnTo>
                    <a:pt x="13617" y="1241"/>
                  </a:lnTo>
                  <a:lnTo>
                    <a:pt x="13617" y="1738"/>
                  </a:lnTo>
                  <a:lnTo>
                    <a:pt x="14087" y="2483"/>
                  </a:lnTo>
                  <a:lnTo>
                    <a:pt x="14557" y="2979"/>
                  </a:lnTo>
                  <a:lnTo>
                    <a:pt x="14791" y="3724"/>
                  </a:lnTo>
                  <a:lnTo>
                    <a:pt x="15261" y="4221"/>
                  </a:lnTo>
                  <a:lnTo>
                    <a:pt x="16200" y="4469"/>
                  </a:lnTo>
                  <a:lnTo>
                    <a:pt x="16670" y="4469"/>
                  </a:lnTo>
                  <a:lnTo>
                    <a:pt x="16435" y="4717"/>
                  </a:lnTo>
                  <a:lnTo>
                    <a:pt x="16200" y="5214"/>
                  </a:lnTo>
                  <a:lnTo>
                    <a:pt x="16435" y="5959"/>
                  </a:lnTo>
                  <a:lnTo>
                    <a:pt x="15965" y="6455"/>
                  </a:lnTo>
                  <a:lnTo>
                    <a:pt x="15496" y="7200"/>
                  </a:lnTo>
                  <a:lnTo>
                    <a:pt x="15496" y="7448"/>
                  </a:lnTo>
                  <a:lnTo>
                    <a:pt x="15261" y="7697"/>
                  </a:lnTo>
                  <a:lnTo>
                    <a:pt x="15026" y="7945"/>
                  </a:lnTo>
                  <a:lnTo>
                    <a:pt x="15026" y="8193"/>
                  </a:lnTo>
                  <a:lnTo>
                    <a:pt x="14791" y="8938"/>
                  </a:lnTo>
                  <a:lnTo>
                    <a:pt x="14791" y="9186"/>
                  </a:lnTo>
                  <a:lnTo>
                    <a:pt x="14557" y="9186"/>
                  </a:lnTo>
                  <a:lnTo>
                    <a:pt x="14557" y="9434"/>
                  </a:lnTo>
                  <a:lnTo>
                    <a:pt x="14791" y="9683"/>
                  </a:lnTo>
                  <a:lnTo>
                    <a:pt x="15026" y="9931"/>
                  </a:lnTo>
                  <a:lnTo>
                    <a:pt x="15261" y="9931"/>
                  </a:lnTo>
                  <a:lnTo>
                    <a:pt x="15496" y="10428"/>
                  </a:lnTo>
                  <a:lnTo>
                    <a:pt x="15730" y="10676"/>
                  </a:lnTo>
                  <a:lnTo>
                    <a:pt x="15965" y="11172"/>
                  </a:lnTo>
                  <a:lnTo>
                    <a:pt x="15965" y="11421"/>
                  </a:lnTo>
                  <a:lnTo>
                    <a:pt x="16435" y="11669"/>
                  </a:lnTo>
                  <a:lnTo>
                    <a:pt x="17139" y="12166"/>
                  </a:lnTo>
                  <a:lnTo>
                    <a:pt x="17609" y="12662"/>
                  </a:lnTo>
                  <a:lnTo>
                    <a:pt x="18078" y="12910"/>
                  </a:lnTo>
                  <a:lnTo>
                    <a:pt x="18548" y="12910"/>
                  </a:lnTo>
                  <a:lnTo>
                    <a:pt x="18783" y="13407"/>
                  </a:lnTo>
                  <a:lnTo>
                    <a:pt x="19017" y="13903"/>
                  </a:lnTo>
                  <a:lnTo>
                    <a:pt x="19487" y="14400"/>
                  </a:lnTo>
                  <a:lnTo>
                    <a:pt x="19722" y="14897"/>
                  </a:lnTo>
                  <a:lnTo>
                    <a:pt x="19722" y="15393"/>
                  </a:lnTo>
                  <a:lnTo>
                    <a:pt x="19487" y="16138"/>
                  </a:lnTo>
                  <a:lnTo>
                    <a:pt x="19487" y="16883"/>
                  </a:lnTo>
                  <a:lnTo>
                    <a:pt x="19722" y="16883"/>
                  </a:lnTo>
                  <a:lnTo>
                    <a:pt x="19957" y="17131"/>
                  </a:lnTo>
                  <a:lnTo>
                    <a:pt x="20191" y="17628"/>
                  </a:lnTo>
                  <a:lnTo>
                    <a:pt x="20191" y="17876"/>
                  </a:lnTo>
                  <a:lnTo>
                    <a:pt x="20426" y="18372"/>
                  </a:lnTo>
                  <a:lnTo>
                    <a:pt x="20661" y="18621"/>
                  </a:lnTo>
                  <a:lnTo>
                    <a:pt x="20896" y="18621"/>
                  </a:lnTo>
                  <a:lnTo>
                    <a:pt x="21130" y="18869"/>
                  </a:lnTo>
                  <a:lnTo>
                    <a:pt x="21365" y="19117"/>
                  </a:lnTo>
                  <a:lnTo>
                    <a:pt x="21600" y="19366"/>
                  </a:lnTo>
                  <a:lnTo>
                    <a:pt x="21365" y="19366"/>
                  </a:lnTo>
                  <a:lnTo>
                    <a:pt x="21365" y="19614"/>
                  </a:lnTo>
                  <a:lnTo>
                    <a:pt x="21130" y="19614"/>
                  </a:lnTo>
                  <a:lnTo>
                    <a:pt x="20896" y="19366"/>
                  </a:lnTo>
                  <a:lnTo>
                    <a:pt x="20661" y="19366"/>
                  </a:lnTo>
                  <a:lnTo>
                    <a:pt x="20426" y="19366"/>
                  </a:lnTo>
                  <a:lnTo>
                    <a:pt x="19957" y="19366"/>
                  </a:lnTo>
                  <a:lnTo>
                    <a:pt x="19487" y="19117"/>
                  </a:lnTo>
                  <a:lnTo>
                    <a:pt x="18783" y="19366"/>
                  </a:lnTo>
                  <a:lnTo>
                    <a:pt x="18313" y="20110"/>
                  </a:lnTo>
                  <a:lnTo>
                    <a:pt x="17843" y="20855"/>
                  </a:lnTo>
                  <a:lnTo>
                    <a:pt x="17374" y="21600"/>
                  </a:lnTo>
                  <a:lnTo>
                    <a:pt x="13383" y="21352"/>
                  </a:lnTo>
                  <a:lnTo>
                    <a:pt x="12913" y="21103"/>
                  </a:lnTo>
                  <a:lnTo>
                    <a:pt x="11739" y="20607"/>
                  </a:lnTo>
                  <a:lnTo>
                    <a:pt x="11035" y="20359"/>
                  </a:lnTo>
                  <a:lnTo>
                    <a:pt x="10800" y="20110"/>
                  </a:lnTo>
                  <a:lnTo>
                    <a:pt x="10800" y="19117"/>
                  </a:lnTo>
                  <a:lnTo>
                    <a:pt x="10800" y="18621"/>
                  </a:lnTo>
                  <a:lnTo>
                    <a:pt x="10800" y="18372"/>
                  </a:lnTo>
                  <a:lnTo>
                    <a:pt x="10565" y="18372"/>
                  </a:lnTo>
                  <a:lnTo>
                    <a:pt x="9626" y="18372"/>
                  </a:lnTo>
                  <a:lnTo>
                    <a:pt x="9626" y="18124"/>
                  </a:lnTo>
                  <a:lnTo>
                    <a:pt x="9391" y="17876"/>
                  </a:lnTo>
                  <a:lnTo>
                    <a:pt x="9391" y="17628"/>
                  </a:lnTo>
                  <a:lnTo>
                    <a:pt x="8922" y="17379"/>
                  </a:lnTo>
                  <a:lnTo>
                    <a:pt x="8452" y="17131"/>
                  </a:lnTo>
                  <a:lnTo>
                    <a:pt x="7278" y="16883"/>
                  </a:lnTo>
                  <a:lnTo>
                    <a:pt x="6809" y="16634"/>
                  </a:lnTo>
                  <a:lnTo>
                    <a:pt x="6574" y="16386"/>
                  </a:lnTo>
                  <a:lnTo>
                    <a:pt x="4930" y="15145"/>
                  </a:lnTo>
                  <a:lnTo>
                    <a:pt x="4461" y="14648"/>
                  </a:lnTo>
                  <a:lnTo>
                    <a:pt x="3991" y="14648"/>
                  </a:lnTo>
                  <a:lnTo>
                    <a:pt x="3522" y="14400"/>
                  </a:lnTo>
                  <a:lnTo>
                    <a:pt x="2113" y="14152"/>
                  </a:lnTo>
                  <a:lnTo>
                    <a:pt x="1409" y="13903"/>
                  </a:lnTo>
                  <a:lnTo>
                    <a:pt x="1174" y="13903"/>
                  </a:lnTo>
                  <a:lnTo>
                    <a:pt x="939" y="13655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6771464" y="3543379"/>
              <a:ext cx="127174" cy="18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40" y="1800"/>
                  </a:moveTo>
                  <a:lnTo>
                    <a:pt x="14040" y="2700"/>
                  </a:lnTo>
                  <a:lnTo>
                    <a:pt x="13500" y="3150"/>
                  </a:lnTo>
                  <a:lnTo>
                    <a:pt x="12420" y="3150"/>
                  </a:lnTo>
                  <a:lnTo>
                    <a:pt x="12420" y="4050"/>
                  </a:lnTo>
                  <a:lnTo>
                    <a:pt x="11340" y="4500"/>
                  </a:lnTo>
                  <a:lnTo>
                    <a:pt x="12960" y="5400"/>
                  </a:lnTo>
                  <a:lnTo>
                    <a:pt x="13500" y="6300"/>
                  </a:lnTo>
                  <a:lnTo>
                    <a:pt x="14580" y="6750"/>
                  </a:lnTo>
                  <a:lnTo>
                    <a:pt x="15660" y="5850"/>
                  </a:lnTo>
                  <a:lnTo>
                    <a:pt x="16200" y="5400"/>
                  </a:lnTo>
                  <a:lnTo>
                    <a:pt x="17280" y="5400"/>
                  </a:lnTo>
                  <a:lnTo>
                    <a:pt x="18360" y="4950"/>
                  </a:lnTo>
                  <a:lnTo>
                    <a:pt x="19440" y="4950"/>
                  </a:lnTo>
                  <a:lnTo>
                    <a:pt x="19980" y="5400"/>
                  </a:lnTo>
                  <a:lnTo>
                    <a:pt x="20520" y="5850"/>
                  </a:lnTo>
                  <a:lnTo>
                    <a:pt x="20520" y="6300"/>
                  </a:lnTo>
                  <a:lnTo>
                    <a:pt x="20520" y="7200"/>
                  </a:lnTo>
                  <a:lnTo>
                    <a:pt x="21060" y="7200"/>
                  </a:lnTo>
                  <a:lnTo>
                    <a:pt x="20520" y="7650"/>
                  </a:lnTo>
                  <a:lnTo>
                    <a:pt x="20520" y="8100"/>
                  </a:lnTo>
                  <a:lnTo>
                    <a:pt x="20520" y="8550"/>
                  </a:lnTo>
                  <a:lnTo>
                    <a:pt x="20520" y="9000"/>
                  </a:lnTo>
                  <a:lnTo>
                    <a:pt x="21060" y="9450"/>
                  </a:lnTo>
                  <a:lnTo>
                    <a:pt x="21600" y="9900"/>
                  </a:lnTo>
                  <a:lnTo>
                    <a:pt x="21600" y="10800"/>
                  </a:lnTo>
                  <a:lnTo>
                    <a:pt x="21060" y="10800"/>
                  </a:lnTo>
                  <a:lnTo>
                    <a:pt x="21060" y="11250"/>
                  </a:lnTo>
                  <a:lnTo>
                    <a:pt x="21060" y="11700"/>
                  </a:lnTo>
                  <a:lnTo>
                    <a:pt x="21060" y="12150"/>
                  </a:lnTo>
                  <a:lnTo>
                    <a:pt x="21060" y="12600"/>
                  </a:lnTo>
                  <a:lnTo>
                    <a:pt x="21600" y="13500"/>
                  </a:lnTo>
                  <a:lnTo>
                    <a:pt x="21060" y="13950"/>
                  </a:lnTo>
                  <a:lnTo>
                    <a:pt x="21060" y="14850"/>
                  </a:lnTo>
                  <a:lnTo>
                    <a:pt x="20520" y="14850"/>
                  </a:lnTo>
                  <a:lnTo>
                    <a:pt x="20520" y="15750"/>
                  </a:lnTo>
                  <a:lnTo>
                    <a:pt x="19980" y="16200"/>
                  </a:lnTo>
                  <a:lnTo>
                    <a:pt x="19980" y="16650"/>
                  </a:lnTo>
                  <a:lnTo>
                    <a:pt x="19980" y="17550"/>
                  </a:lnTo>
                  <a:lnTo>
                    <a:pt x="19980" y="18000"/>
                  </a:lnTo>
                  <a:lnTo>
                    <a:pt x="19440" y="18000"/>
                  </a:lnTo>
                  <a:lnTo>
                    <a:pt x="18360" y="17550"/>
                  </a:lnTo>
                  <a:lnTo>
                    <a:pt x="17280" y="17550"/>
                  </a:lnTo>
                  <a:lnTo>
                    <a:pt x="16740" y="17550"/>
                  </a:lnTo>
                  <a:lnTo>
                    <a:pt x="16200" y="18000"/>
                  </a:lnTo>
                  <a:lnTo>
                    <a:pt x="15120" y="18000"/>
                  </a:lnTo>
                  <a:lnTo>
                    <a:pt x="14040" y="18000"/>
                  </a:lnTo>
                  <a:lnTo>
                    <a:pt x="14040" y="18450"/>
                  </a:lnTo>
                  <a:lnTo>
                    <a:pt x="13500" y="18900"/>
                  </a:lnTo>
                  <a:lnTo>
                    <a:pt x="12960" y="18900"/>
                  </a:lnTo>
                  <a:lnTo>
                    <a:pt x="12420" y="18900"/>
                  </a:lnTo>
                  <a:lnTo>
                    <a:pt x="12420" y="19350"/>
                  </a:lnTo>
                  <a:lnTo>
                    <a:pt x="11880" y="19800"/>
                  </a:lnTo>
                  <a:lnTo>
                    <a:pt x="11340" y="19800"/>
                  </a:lnTo>
                  <a:lnTo>
                    <a:pt x="10800" y="19800"/>
                  </a:lnTo>
                  <a:lnTo>
                    <a:pt x="10800" y="19350"/>
                  </a:lnTo>
                  <a:lnTo>
                    <a:pt x="10260" y="19350"/>
                  </a:lnTo>
                  <a:lnTo>
                    <a:pt x="10260" y="19800"/>
                  </a:lnTo>
                  <a:lnTo>
                    <a:pt x="10260" y="20250"/>
                  </a:lnTo>
                  <a:lnTo>
                    <a:pt x="9720" y="20250"/>
                  </a:lnTo>
                  <a:lnTo>
                    <a:pt x="9720" y="20700"/>
                  </a:lnTo>
                  <a:lnTo>
                    <a:pt x="9180" y="20700"/>
                  </a:lnTo>
                  <a:lnTo>
                    <a:pt x="8640" y="20700"/>
                  </a:lnTo>
                  <a:lnTo>
                    <a:pt x="8100" y="20700"/>
                  </a:lnTo>
                  <a:lnTo>
                    <a:pt x="7560" y="21150"/>
                  </a:lnTo>
                  <a:lnTo>
                    <a:pt x="7020" y="21150"/>
                  </a:lnTo>
                  <a:lnTo>
                    <a:pt x="6480" y="21150"/>
                  </a:lnTo>
                  <a:lnTo>
                    <a:pt x="5940" y="21150"/>
                  </a:lnTo>
                  <a:lnTo>
                    <a:pt x="5940" y="21600"/>
                  </a:lnTo>
                  <a:lnTo>
                    <a:pt x="5400" y="21600"/>
                  </a:lnTo>
                  <a:lnTo>
                    <a:pt x="4860" y="21150"/>
                  </a:lnTo>
                  <a:lnTo>
                    <a:pt x="4320" y="21150"/>
                  </a:lnTo>
                  <a:lnTo>
                    <a:pt x="3240" y="21600"/>
                  </a:lnTo>
                  <a:lnTo>
                    <a:pt x="3240" y="21150"/>
                  </a:lnTo>
                  <a:lnTo>
                    <a:pt x="3780" y="20700"/>
                  </a:lnTo>
                  <a:lnTo>
                    <a:pt x="4320" y="20700"/>
                  </a:lnTo>
                  <a:lnTo>
                    <a:pt x="4320" y="20250"/>
                  </a:lnTo>
                  <a:lnTo>
                    <a:pt x="3240" y="20700"/>
                  </a:lnTo>
                  <a:lnTo>
                    <a:pt x="2700" y="20700"/>
                  </a:lnTo>
                  <a:lnTo>
                    <a:pt x="2160" y="20700"/>
                  </a:lnTo>
                  <a:lnTo>
                    <a:pt x="1620" y="20700"/>
                  </a:lnTo>
                  <a:lnTo>
                    <a:pt x="2160" y="20700"/>
                  </a:lnTo>
                  <a:lnTo>
                    <a:pt x="2700" y="20250"/>
                  </a:lnTo>
                  <a:lnTo>
                    <a:pt x="3780" y="19800"/>
                  </a:lnTo>
                  <a:lnTo>
                    <a:pt x="3780" y="19350"/>
                  </a:lnTo>
                  <a:lnTo>
                    <a:pt x="2700" y="19800"/>
                  </a:lnTo>
                  <a:lnTo>
                    <a:pt x="2160" y="19800"/>
                  </a:lnTo>
                  <a:lnTo>
                    <a:pt x="1620" y="19800"/>
                  </a:lnTo>
                  <a:lnTo>
                    <a:pt x="1080" y="19800"/>
                  </a:lnTo>
                  <a:lnTo>
                    <a:pt x="540" y="19800"/>
                  </a:lnTo>
                  <a:lnTo>
                    <a:pt x="540" y="19350"/>
                  </a:lnTo>
                  <a:lnTo>
                    <a:pt x="1620" y="18900"/>
                  </a:lnTo>
                  <a:lnTo>
                    <a:pt x="2700" y="18450"/>
                  </a:lnTo>
                  <a:lnTo>
                    <a:pt x="2700" y="18000"/>
                  </a:lnTo>
                  <a:lnTo>
                    <a:pt x="1080" y="18000"/>
                  </a:lnTo>
                  <a:lnTo>
                    <a:pt x="0" y="18000"/>
                  </a:lnTo>
                  <a:lnTo>
                    <a:pt x="540" y="17550"/>
                  </a:lnTo>
                  <a:lnTo>
                    <a:pt x="1080" y="17100"/>
                  </a:lnTo>
                  <a:lnTo>
                    <a:pt x="1620" y="17550"/>
                  </a:lnTo>
                  <a:lnTo>
                    <a:pt x="2160" y="17100"/>
                  </a:lnTo>
                  <a:lnTo>
                    <a:pt x="2700" y="17100"/>
                  </a:lnTo>
                  <a:lnTo>
                    <a:pt x="3240" y="16650"/>
                  </a:lnTo>
                  <a:lnTo>
                    <a:pt x="3780" y="16200"/>
                  </a:lnTo>
                  <a:lnTo>
                    <a:pt x="3780" y="15750"/>
                  </a:lnTo>
                  <a:lnTo>
                    <a:pt x="5400" y="15750"/>
                  </a:lnTo>
                  <a:lnTo>
                    <a:pt x="6480" y="15300"/>
                  </a:lnTo>
                  <a:lnTo>
                    <a:pt x="7560" y="15300"/>
                  </a:lnTo>
                  <a:lnTo>
                    <a:pt x="8640" y="14850"/>
                  </a:lnTo>
                  <a:lnTo>
                    <a:pt x="7560" y="14850"/>
                  </a:lnTo>
                  <a:lnTo>
                    <a:pt x="7560" y="14400"/>
                  </a:lnTo>
                  <a:lnTo>
                    <a:pt x="7560" y="13950"/>
                  </a:lnTo>
                  <a:lnTo>
                    <a:pt x="7560" y="14400"/>
                  </a:lnTo>
                  <a:lnTo>
                    <a:pt x="7020" y="14850"/>
                  </a:lnTo>
                  <a:lnTo>
                    <a:pt x="5940" y="15300"/>
                  </a:lnTo>
                  <a:lnTo>
                    <a:pt x="5400" y="15300"/>
                  </a:lnTo>
                  <a:lnTo>
                    <a:pt x="4320" y="15300"/>
                  </a:lnTo>
                  <a:lnTo>
                    <a:pt x="3780" y="15300"/>
                  </a:lnTo>
                  <a:lnTo>
                    <a:pt x="3240" y="15300"/>
                  </a:lnTo>
                  <a:lnTo>
                    <a:pt x="4320" y="14850"/>
                  </a:lnTo>
                  <a:lnTo>
                    <a:pt x="4860" y="14400"/>
                  </a:lnTo>
                  <a:lnTo>
                    <a:pt x="4860" y="13950"/>
                  </a:lnTo>
                  <a:lnTo>
                    <a:pt x="4860" y="13500"/>
                  </a:lnTo>
                  <a:lnTo>
                    <a:pt x="5400" y="13050"/>
                  </a:lnTo>
                  <a:lnTo>
                    <a:pt x="5940" y="12600"/>
                  </a:lnTo>
                  <a:lnTo>
                    <a:pt x="7020" y="12150"/>
                  </a:lnTo>
                  <a:lnTo>
                    <a:pt x="7560" y="12150"/>
                  </a:lnTo>
                  <a:lnTo>
                    <a:pt x="7020" y="11700"/>
                  </a:lnTo>
                  <a:lnTo>
                    <a:pt x="6480" y="11700"/>
                  </a:lnTo>
                  <a:lnTo>
                    <a:pt x="4860" y="11700"/>
                  </a:lnTo>
                  <a:lnTo>
                    <a:pt x="4320" y="11700"/>
                  </a:lnTo>
                  <a:lnTo>
                    <a:pt x="3780" y="11250"/>
                  </a:lnTo>
                  <a:lnTo>
                    <a:pt x="3240" y="11250"/>
                  </a:lnTo>
                  <a:lnTo>
                    <a:pt x="2700" y="11250"/>
                  </a:lnTo>
                  <a:lnTo>
                    <a:pt x="2700" y="10800"/>
                  </a:lnTo>
                  <a:lnTo>
                    <a:pt x="2160" y="10800"/>
                  </a:lnTo>
                  <a:lnTo>
                    <a:pt x="1620" y="10350"/>
                  </a:lnTo>
                  <a:lnTo>
                    <a:pt x="1620" y="9900"/>
                  </a:lnTo>
                  <a:lnTo>
                    <a:pt x="2700" y="9450"/>
                  </a:lnTo>
                  <a:lnTo>
                    <a:pt x="2700" y="9000"/>
                  </a:lnTo>
                  <a:lnTo>
                    <a:pt x="3240" y="9000"/>
                  </a:lnTo>
                  <a:lnTo>
                    <a:pt x="4320" y="8550"/>
                  </a:lnTo>
                  <a:lnTo>
                    <a:pt x="4320" y="8100"/>
                  </a:lnTo>
                  <a:lnTo>
                    <a:pt x="3780" y="8100"/>
                  </a:lnTo>
                  <a:lnTo>
                    <a:pt x="2160" y="8100"/>
                  </a:lnTo>
                  <a:lnTo>
                    <a:pt x="1620" y="7650"/>
                  </a:lnTo>
                  <a:lnTo>
                    <a:pt x="2160" y="7650"/>
                  </a:lnTo>
                  <a:lnTo>
                    <a:pt x="2700" y="7650"/>
                  </a:lnTo>
                  <a:lnTo>
                    <a:pt x="2700" y="7200"/>
                  </a:lnTo>
                  <a:lnTo>
                    <a:pt x="2700" y="6750"/>
                  </a:lnTo>
                  <a:lnTo>
                    <a:pt x="3240" y="5850"/>
                  </a:lnTo>
                  <a:lnTo>
                    <a:pt x="3780" y="5400"/>
                  </a:lnTo>
                  <a:lnTo>
                    <a:pt x="4860" y="5850"/>
                  </a:lnTo>
                  <a:lnTo>
                    <a:pt x="5940" y="5850"/>
                  </a:lnTo>
                  <a:lnTo>
                    <a:pt x="5940" y="6300"/>
                  </a:lnTo>
                  <a:lnTo>
                    <a:pt x="7020" y="5850"/>
                  </a:lnTo>
                  <a:lnTo>
                    <a:pt x="7560" y="5850"/>
                  </a:lnTo>
                  <a:lnTo>
                    <a:pt x="9180" y="5850"/>
                  </a:lnTo>
                  <a:lnTo>
                    <a:pt x="9180" y="5400"/>
                  </a:lnTo>
                  <a:lnTo>
                    <a:pt x="9720" y="4950"/>
                  </a:lnTo>
                  <a:lnTo>
                    <a:pt x="10260" y="4500"/>
                  </a:lnTo>
                  <a:lnTo>
                    <a:pt x="10800" y="4500"/>
                  </a:lnTo>
                  <a:lnTo>
                    <a:pt x="11340" y="4050"/>
                  </a:lnTo>
                  <a:lnTo>
                    <a:pt x="11340" y="3600"/>
                  </a:lnTo>
                  <a:lnTo>
                    <a:pt x="10260" y="3600"/>
                  </a:lnTo>
                  <a:lnTo>
                    <a:pt x="9720" y="4050"/>
                  </a:lnTo>
                  <a:lnTo>
                    <a:pt x="9180" y="3600"/>
                  </a:lnTo>
                  <a:lnTo>
                    <a:pt x="8640" y="3600"/>
                  </a:lnTo>
                  <a:lnTo>
                    <a:pt x="8100" y="3600"/>
                  </a:lnTo>
                  <a:lnTo>
                    <a:pt x="8640" y="3150"/>
                  </a:lnTo>
                  <a:lnTo>
                    <a:pt x="9180" y="3150"/>
                  </a:lnTo>
                  <a:lnTo>
                    <a:pt x="9720" y="2700"/>
                  </a:lnTo>
                  <a:lnTo>
                    <a:pt x="10260" y="2250"/>
                  </a:lnTo>
                  <a:lnTo>
                    <a:pt x="9720" y="2250"/>
                  </a:lnTo>
                  <a:lnTo>
                    <a:pt x="10260" y="1350"/>
                  </a:lnTo>
                  <a:lnTo>
                    <a:pt x="10800" y="1350"/>
                  </a:lnTo>
                  <a:lnTo>
                    <a:pt x="11340" y="900"/>
                  </a:lnTo>
                  <a:lnTo>
                    <a:pt x="12420" y="450"/>
                  </a:lnTo>
                  <a:lnTo>
                    <a:pt x="12960" y="450"/>
                  </a:lnTo>
                  <a:lnTo>
                    <a:pt x="13500" y="450"/>
                  </a:lnTo>
                  <a:lnTo>
                    <a:pt x="14040" y="0"/>
                  </a:lnTo>
                  <a:lnTo>
                    <a:pt x="14040" y="450"/>
                  </a:lnTo>
                  <a:lnTo>
                    <a:pt x="14040" y="1350"/>
                  </a:lnTo>
                  <a:lnTo>
                    <a:pt x="14040" y="1800"/>
                  </a:lnTo>
                  <a:close/>
                </a:path>
              </a:pathLst>
            </a:custGeom>
            <a:solidFill>
              <a:srgbClr val="FF2600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8178800" y="4533838"/>
              <a:ext cx="55639" cy="158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057" y="0"/>
                  </a:lnTo>
                  <a:lnTo>
                    <a:pt x="20057" y="540"/>
                  </a:lnTo>
                  <a:lnTo>
                    <a:pt x="20057" y="1080"/>
                  </a:lnTo>
                  <a:lnTo>
                    <a:pt x="18514" y="1080"/>
                  </a:lnTo>
                  <a:lnTo>
                    <a:pt x="16971" y="1080"/>
                  </a:lnTo>
                  <a:lnTo>
                    <a:pt x="15429" y="1080"/>
                  </a:lnTo>
                  <a:lnTo>
                    <a:pt x="13886" y="1080"/>
                  </a:lnTo>
                  <a:lnTo>
                    <a:pt x="12343" y="1080"/>
                  </a:lnTo>
                  <a:lnTo>
                    <a:pt x="12343" y="1620"/>
                  </a:lnTo>
                  <a:lnTo>
                    <a:pt x="12343" y="2160"/>
                  </a:lnTo>
                  <a:lnTo>
                    <a:pt x="10800" y="2700"/>
                  </a:lnTo>
                  <a:lnTo>
                    <a:pt x="10800" y="3240"/>
                  </a:lnTo>
                  <a:lnTo>
                    <a:pt x="9257" y="3780"/>
                  </a:lnTo>
                  <a:lnTo>
                    <a:pt x="9257" y="4320"/>
                  </a:lnTo>
                  <a:lnTo>
                    <a:pt x="9257" y="4860"/>
                  </a:lnTo>
                  <a:lnTo>
                    <a:pt x="9257" y="5400"/>
                  </a:lnTo>
                  <a:lnTo>
                    <a:pt x="7714" y="5400"/>
                  </a:lnTo>
                  <a:lnTo>
                    <a:pt x="7714" y="6480"/>
                  </a:lnTo>
                  <a:lnTo>
                    <a:pt x="7714" y="7020"/>
                  </a:lnTo>
                  <a:lnTo>
                    <a:pt x="7714" y="7560"/>
                  </a:lnTo>
                  <a:lnTo>
                    <a:pt x="6171" y="7560"/>
                  </a:lnTo>
                  <a:lnTo>
                    <a:pt x="6171" y="8640"/>
                  </a:lnTo>
                  <a:lnTo>
                    <a:pt x="4629" y="9180"/>
                  </a:lnTo>
                  <a:lnTo>
                    <a:pt x="4629" y="9720"/>
                  </a:lnTo>
                  <a:lnTo>
                    <a:pt x="3086" y="10260"/>
                  </a:lnTo>
                  <a:lnTo>
                    <a:pt x="1543" y="10260"/>
                  </a:lnTo>
                  <a:lnTo>
                    <a:pt x="0" y="10260"/>
                  </a:lnTo>
                  <a:lnTo>
                    <a:pt x="0" y="10800"/>
                  </a:lnTo>
                  <a:lnTo>
                    <a:pt x="0" y="11340"/>
                  </a:lnTo>
                  <a:lnTo>
                    <a:pt x="0" y="11880"/>
                  </a:lnTo>
                  <a:lnTo>
                    <a:pt x="0" y="12420"/>
                  </a:lnTo>
                  <a:lnTo>
                    <a:pt x="1543" y="12420"/>
                  </a:lnTo>
                  <a:lnTo>
                    <a:pt x="1543" y="12960"/>
                  </a:lnTo>
                  <a:lnTo>
                    <a:pt x="1543" y="13500"/>
                  </a:lnTo>
                  <a:lnTo>
                    <a:pt x="1543" y="14040"/>
                  </a:lnTo>
                  <a:lnTo>
                    <a:pt x="3086" y="14040"/>
                  </a:lnTo>
                  <a:lnTo>
                    <a:pt x="3086" y="14580"/>
                  </a:lnTo>
                  <a:lnTo>
                    <a:pt x="3086" y="15120"/>
                  </a:lnTo>
                  <a:lnTo>
                    <a:pt x="4629" y="15660"/>
                  </a:lnTo>
                  <a:lnTo>
                    <a:pt x="4629" y="16200"/>
                  </a:lnTo>
                  <a:lnTo>
                    <a:pt x="4629" y="16740"/>
                  </a:lnTo>
                  <a:lnTo>
                    <a:pt x="6171" y="17280"/>
                  </a:lnTo>
                  <a:lnTo>
                    <a:pt x="6171" y="17820"/>
                  </a:lnTo>
                  <a:lnTo>
                    <a:pt x="6171" y="18360"/>
                  </a:lnTo>
                  <a:lnTo>
                    <a:pt x="7714" y="18900"/>
                  </a:lnTo>
                  <a:lnTo>
                    <a:pt x="7714" y="19440"/>
                  </a:lnTo>
                  <a:lnTo>
                    <a:pt x="7714" y="19980"/>
                  </a:lnTo>
                  <a:lnTo>
                    <a:pt x="9257" y="19980"/>
                  </a:lnTo>
                  <a:lnTo>
                    <a:pt x="9257" y="20520"/>
                  </a:lnTo>
                  <a:lnTo>
                    <a:pt x="9257" y="21060"/>
                  </a:lnTo>
                  <a:lnTo>
                    <a:pt x="10800" y="21060"/>
                  </a:lnTo>
                  <a:lnTo>
                    <a:pt x="10800" y="21600"/>
                  </a:lnTo>
                  <a:lnTo>
                    <a:pt x="10800" y="21060"/>
                  </a:lnTo>
                  <a:lnTo>
                    <a:pt x="12343" y="20520"/>
                  </a:lnTo>
                  <a:lnTo>
                    <a:pt x="12343" y="19980"/>
                  </a:lnTo>
                  <a:lnTo>
                    <a:pt x="12343" y="19440"/>
                  </a:lnTo>
                  <a:lnTo>
                    <a:pt x="12343" y="18900"/>
                  </a:lnTo>
                  <a:lnTo>
                    <a:pt x="12343" y="18360"/>
                  </a:lnTo>
                  <a:lnTo>
                    <a:pt x="13886" y="18360"/>
                  </a:lnTo>
                  <a:lnTo>
                    <a:pt x="13886" y="17820"/>
                  </a:lnTo>
                  <a:lnTo>
                    <a:pt x="13886" y="17280"/>
                  </a:lnTo>
                  <a:lnTo>
                    <a:pt x="13886" y="16740"/>
                  </a:lnTo>
                  <a:lnTo>
                    <a:pt x="13886" y="16200"/>
                  </a:lnTo>
                  <a:lnTo>
                    <a:pt x="13886" y="15660"/>
                  </a:lnTo>
                  <a:lnTo>
                    <a:pt x="13886" y="15120"/>
                  </a:lnTo>
                  <a:lnTo>
                    <a:pt x="15429" y="14580"/>
                  </a:lnTo>
                  <a:lnTo>
                    <a:pt x="15429" y="14040"/>
                  </a:lnTo>
                  <a:lnTo>
                    <a:pt x="15429" y="13500"/>
                  </a:lnTo>
                  <a:lnTo>
                    <a:pt x="16971" y="12960"/>
                  </a:lnTo>
                  <a:lnTo>
                    <a:pt x="16971" y="12420"/>
                  </a:lnTo>
                  <a:lnTo>
                    <a:pt x="18514" y="11880"/>
                  </a:lnTo>
                  <a:lnTo>
                    <a:pt x="18514" y="11340"/>
                  </a:lnTo>
                  <a:lnTo>
                    <a:pt x="16971" y="11340"/>
                  </a:lnTo>
                  <a:lnTo>
                    <a:pt x="18514" y="10800"/>
                  </a:lnTo>
                  <a:lnTo>
                    <a:pt x="18514" y="10260"/>
                  </a:lnTo>
                  <a:lnTo>
                    <a:pt x="18514" y="9720"/>
                  </a:lnTo>
                  <a:lnTo>
                    <a:pt x="16971" y="9720"/>
                  </a:lnTo>
                  <a:lnTo>
                    <a:pt x="15429" y="9720"/>
                  </a:lnTo>
                  <a:lnTo>
                    <a:pt x="15429" y="10260"/>
                  </a:lnTo>
                  <a:lnTo>
                    <a:pt x="13886" y="10260"/>
                  </a:lnTo>
                  <a:lnTo>
                    <a:pt x="12343" y="10260"/>
                  </a:lnTo>
                  <a:lnTo>
                    <a:pt x="10800" y="10800"/>
                  </a:lnTo>
                  <a:lnTo>
                    <a:pt x="10800" y="10260"/>
                  </a:lnTo>
                  <a:lnTo>
                    <a:pt x="10800" y="9720"/>
                  </a:lnTo>
                  <a:lnTo>
                    <a:pt x="10800" y="9180"/>
                  </a:lnTo>
                  <a:lnTo>
                    <a:pt x="12343" y="8640"/>
                  </a:lnTo>
                  <a:lnTo>
                    <a:pt x="12343" y="8100"/>
                  </a:lnTo>
                  <a:lnTo>
                    <a:pt x="13886" y="8100"/>
                  </a:lnTo>
                  <a:lnTo>
                    <a:pt x="15429" y="8100"/>
                  </a:lnTo>
                  <a:lnTo>
                    <a:pt x="13886" y="7560"/>
                  </a:lnTo>
                  <a:lnTo>
                    <a:pt x="12343" y="8100"/>
                  </a:lnTo>
                  <a:lnTo>
                    <a:pt x="10800" y="8100"/>
                  </a:lnTo>
                  <a:lnTo>
                    <a:pt x="10800" y="7560"/>
                  </a:lnTo>
                  <a:lnTo>
                    <a:pt x="12343" y="7560"/>
                  </a:lnTo>
                  <a:lnTo>
                    <a:pt x="12343" y="7020"/>
                  </a:lnTo>
                  <a:lnTo>
                    <a:pt x="10800" y="7020"/>
                  </a:lnTo>
                  <a:lnTo>
                    <a:pt x="10800" y="6480"/>
                  </a:lnTo>
                  <a:lnTo>
                    <a:pt x="10800" y="5940"/>
                  </a:lnTo>
                  <a:lnTo>
                    <a:pt x="12343" y="5400"/>
                  </a:lnTo>
                  <a:lnTo>
                    <a:pt x="12343" y="4860"/>
                  </a:lnTo>
                  <a:lnTo>
                    <a:pt x="12343" y="4320"/>
                  </a:lnTo>
                  <a:lnTo>
                    <a:pt x="13886" y="4320"/>
                  </a:lnTo>
                  <a:lnTo>
                    <a:pt x="13886" y="3780"/>
                  </a:lnTo>
                  <a:lnTo>
                    <a:pt x="15429" y="3780"/>
                  </a:lnTo>
                  <a:lnTo>
                    <a:pt x="15429" y="4320"/>
                  </a:lnTo>
                  <a:lnTo>
                    <a:pt x="16971" y="4320"/>
                  </a:lnTo>
                  <a:lnTo>
                    <a:pt x="16971" y="3780"/>
                  </a:lnTo>
                  <a:lnTo>
                    <a:pt x="16971" y="4320"/>
                  </a:lnTo>
                  <a:lnTo>
                    <a:pt x="18514" y="4320"/>
                  </a:lnTo>
                  <a:lnTo>
                    <a:pt x="18514" y="4860"/>
                  </a:lnTo>
                  <a:lnTo>
                    <a:pt x="20057" y="4860"/>
                  </a:lnTo>
                  <a:lnTo>
                    <a:pt x="20057" y="4320"/>
                  </a:lnTo>
                  <a:lnTo>
                    <a:pt x="20057" y="3780"/>
                  </a:lnTo>
                  <a:lnTo>
                    <a:pt x="20057" y="3240"/>
                  </a:lnTo>
                  <a:lnTo>
                    <a:pt x="20057" y="2700"/>
                  </a:lnTo>
                  <a:lnTo>
                    <a:pt x="21600" y="2700"/>
                  </a:lnTo>
                  <a:lnTo>
                    <a:pt x="21600" y="2160"/>
                  </a:lnTo>
                  <a:lnTo>
                    <a:pt x="20057" y="2160"/>
                  </a:lnTo>
                  <a:lnTo>
                    <a:pt x="20057" y="1620"/>
                  </a:lnTo>
                  <a:lnTo>
                    <a:pt x="20057" y="1080"/>
                  </a:lnTo>
                  <a:lnTo>
                    <a:pt x="21600" y="1080"/>
                  </a:lnTo>
                  <a:lnTo>
                    <a:pt x="21600" y="54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2600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213" name="Group 213"/>
            <p:cNvGrpSpPr/>
            <p:nvPr/>
          </p:nvGrpSpPr>
          <p:grpSpPr>
            <a:xfrm>
              <a:off x="7299642" y="3938525"/>
              <a:ext cx="401392" cy="454624"/>
              <a:chOff x="0" y="0"/>
              <a:chExt cx="401391" cy="454622"/>
            </a:xfrm>
          </p:grpSpPr>
          <p:sp>
            <p:nvSpPr>
              <p:cNvPr id="210" name="Shape 210"/>
              <p:cNvSpPr/>
              <p:nvPr/>
            </p:nvSpPr>
            <p:spPr>
              <a:xfrm>
                <a:off x="0" y="0"/>
                <a:ext cx="401392" cy="404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881" y="3775"/>
                    </a:moveTo>
                    <a:lnTo>
                      <a:pt x="12881" y="3565"/>
                    </a:lnTo>
                    <a:lnTo>
                      <a:pt x="12881" y="3355"/>
                    </a:lnTo>
                    <a:lnTo>
                      <a:pt x="12683" y="3355"/>
                    </a:lnTo>
                    <a:lnTo>
                      <a:pt x="12286" y="3355"/>
                    </a:lnTo>
                    <a:lnTo>
                      <a:pt x="12088" y="3355"/>
                    </a:lnTo>
                    <a:lnTo>
                      <a:pt x="11890" y="3565"/>
                    </a:lnTo>
                    <a:lnTo>
                      <a:pt x="11295" y="3775"/>
                    </a:lnTo>
                    <a:lnTo>
                      <a:pt x="10899" y="3984"/>
                    </a:lnTo>
                    <a:lnTo>
                      <a:pt x="10701" y="3984"/>
                    </a:lnTo>
                    <a:lnTo>
                      <a:pt x="10503" y="3984"/>
                    </a:lnTo>
                    <a:lnTo>
                      <a:pt x="10305" y="4194"/>
                    </a:lnTo>
                    <a:lnTo>
                      <a:pt x="10106" y="4404"/>
                    </a:lnTo>
                    <a:lnTo>
                      <a:pt x="10305" y="4614"/>
                    </a:lnTo>
                    <a:lnTo>
                      <a:pt x="10305" y="4823"/>
                    </a:lnTo>
                    <a:lnTo>
                      <a:pt x="10503" y="4823"/>
                    </a:lnTo>
                    <a:lnTo>
                      <a:pt x="10701" y="5033"/>
                    </a:lnTo>
                    <a:lnTo>
                      <a:pt x="10503" y="5243"/>
                    </a:lnTo>
                    <a:lnTo>
                      <a:pt x="10305" y="5452"/>
                    </a:lnTo>
                    <a:lnTo>
                      <a:pt x="10305" y="5662"/>
                    </a:lnTo>
                    <a:lnTo>
                      <a:pt x="10305" y="6082"/>
                    </a:lnTo>
                    <a:lnTo>
                      <a:pt x="10305" y="6291"/>
                    </a:lnTo>
                    <a:lnTo>
                      <a:pt x="10305" y="6501"/>
                    </a:lnTo>
                    <a:lnTo>
                      <a:pt x="10503" y="6920"/>
                    </a:lnTo>
                    <a:lnTo>
                      <a:pt x="10701" y="7130"/>
                    </a:lnTo>
                    <a:lnTo>
                      <a:pt x="10899" y="7340"/>
                    </a:lnTo>
                    <a:lnTo>
                      <a:pt x="10899" y="7550"/>
                    </a:lnTo>
                    <a:lnTo>
                      <a:pt x="11295" y="7550"/>
                    </a:lnTo>
                    <a:lnTo>
                      <a:pt x="11494" y="7759"/>
                    </a:lnTo>
                    <a:lnTo>
                      <a:pt x="11692" y="7969"/>
                    </a:lnTo>
                    <a:lnTo>
                      <a:pt x="11890" y="7969"/>
                    </a:lnTo>
                    <a:lnTo>
                      <a:pt x="12088" y="8179"/>
                    </a:lnTo>
                    <a:lnTo>
                      <a:pt x="12286" y="8179"/>
                    </a:lnTo>
                    <a:lnTo>
                      <a:pt x="12286" y="8388"/>
                    </a:lnTo>
                    <a:lnTo>
                      <a:pt x="12484" y="8388"/>
                    </a:lnTo>
                    <a:lnTo>
                      <a:pt x="12683" y="8388"/>
                    </a:lnTo>
                    <a:lnTo>
                      <a:pt x="12683" y="8598"/>
                    </a:lnTo>
                    <a:lnTo>
                      <a:pt x="12881" y="8808"/>
                    </a:lnTo>
                    <a:lnTo>
                      <a:pt x="12881" y="9227"/>
                    </a:lnTo>
                    <a:lnTo>
                      <a:pt x="13079" y="9647"/>
                    </a:lnTo>
                    <a:lnTo>
                      <a:pt x="13277" y="9856"/>
                    </a:lnTo>
                    <a:lnTo>
                      <a:pt x="13277" y="10066"/>
                    </a:lnTo>
                    <a:lnTo>
                      <a:pt x="13475" y="10276"/>
                    </a:lnTo>
                    <a:lnTo>
                      <a:pt x="13673" y="10695"/>
                    </a:lnTo>
                    <a:lnTo>
                      <a:pt x="13872" y="11115"/>
                    </a:lnTo>
                    <a:lnTo>
                      <a:pt x="14070" y="11324"/>
                    </a:lnTo>
                    <a:lnTo>
                      <a:pt x="14466" y="11534"/>
                    </a:lnTo>
                    <a:lnTo>
                      <a:pt x="14466" y="11744"/>
                    </a:lnTo>
                    <a:lnTo>
                      <a:pt x="14664" y="11744"/>
                    </a:lnTo>
                    <a:lnTo>
                      <a:pt x="14664" y="11953"/>
                    </a:lnTo>
                    <a:lnTo>
                      <a:pt x="14862" y="11953"/>
                    </a:lnTo>
                    <a:lnTo>
                      <a:pt x="15061" y="12163"/>
                    </a:lnTo>
                    <a:lnTo>
                      <a:pt x="15259" y="12163"/>
                    </a:lnTo>
                    <a:lnTo>
                      <a:pt x="15655" y="12583"/>
                    </a:lnTo>
                    <a:lnTo>
                      <a:pt x="15655" y="12373"/>
                    </a:lnTo>
                    <a:lnTo>
                      <a:pt x="16051" y="12373"/>
                    </a:lnTo>
                    <a:lnTo>
                      <a:pt x="16448" y="12373"/>
                    </a:lnTo>
                    <a:lnTo>
                      <a:pt x="16646" y="12373"/>
                    </a:lnTo>
                    <a:lnTo>
                      <a:pt x="17042" y="12373"/>
                    </a:lnTo>
                    <a:lnTo>
                      <a:pt x="16646" y="12373"/>
                    </a:lnTo>
                    <a:lnTo>
                      <a:pt x="16844" y="12373"/>
                    </a:lnTo>
                    <a:lnTo>
                      <a:pt x="17042" y="12163"/>
                    </a:lnTo>
                    <a:lnTo>
                      <a:pt x="17240" y="12163"/>
                    </a:lnTo>
                    <a:lnTo>
                      <a:pt x="17240" y="12373"/>
                    </a:lnTo>
                    <a:lnTo>
                      <a:pt x="17439" y="12583"/>
                    </a:lnTo>
                    <a:lnTo>
                      <a:pt x="17439" y="12792"/>
                    </a:lnTo>
                    <a:lnTo>
                      <a:pt x="17042" y="13002"/>
                    </a:lnTo>
                    <a:lnTo>
                      <a:pt x="16844" y="13212"/>
                    </a:lnTo>
                    <a:lnTo>
                      <a:pt x="16844" y="13421"/>
                    </a:lnTo>
                    <a:lnTo>
                      <a:pt x="17042" y="13421"/>
                    </a:lnTo>
                    <a:lnTo>
                      <a:pt x="17240" y="13421"/>
                    </a:lnTo>
                    <a:lnTo>
                      <a:pt x="17439" y="13631"/>
                    </a:lnTo>
                    <a:lnTo>
                      <a:pt x="17637" y="13631"/>
                    </a:lnTo>
                    <a:lnTo>
                      <a:pt x="18033" y="13841"/>
                    </a:lnTo>
                    <a:lnTo>
                      <a:pt x="18429" y="14050"/>
                    </a:lnTo>
                    <a:lnTo>
                      <a:pt x="18826" y="14260"/>
                    </a:lnTo>
                    <a:lnTo>
                      <a:pt x="19222" y="14470"/>
                    </a:lnTo>
                    <a:lnTo>
                      <a:pt x="19420" y="14680"/>
                    </a:lnTo>
                    <a:lnTo>
                      <a:pt x="19817" y="14889"/>
                    </a:lnTo>
                    <a:lnTo>
                      <a:pt x="20411" y="15099"/>
                    </a:lnTo>
                    <a:lnTo>
                      <a:pt x="20609" y="15099"/>
                    </a:lnTo>
                    <a:lnTo>
                      <a:pt x="20807" y="15309"/>
                    </a:lnTo>
                    <a:lnTo>
                      <a:pt x="21006" y="15728"/>
                    </a:lnTo>
                    <a:lnTo>
                      <a:pt x="21402" y="15938"/>
                    </a:lnTo>
                    <a:lnTo>
                      <a:pt x="21600" y="16357"/>
                    </a:lnTo>
                    <a:lnTo>
                      <a:pt x="21600" y="16567"/>
                    </a:lnTo>
                    <a:lnTo>
                      <a:pt x="21600" y="16777"/>
                    </a:lnTo>
                    <a:lnTo>
                      <a:pt x="21402" y="16986"/>
                    </a:lnTo>
                    <a:lnTo>
                      <a:pt x="21402" y="17196"/>
                    </a:lnTo>
                    <a:lnTo>
                      <a:pt x="21006" y="16986"/>
                    </a:lnTo>
                    <a:lnTo>
                      <a:pt x="20807" y="16567"/>
                    </a:lnTo>
                    <a:lnTo>
                      <a:pt x="20609" y="16357"/>
                    </a:lnTo>
                    <a:lnTo>
                      <a:pt x="20411" y="16148"/>
                    </a:lnTo>
                    <a:lnTo>
                      <a:pt x="19817" y="15938"/>
                    </a:lnTo>
                    <a:lnTo>
                      <a:pt x="19420" y="15728"/>
                    </a:lnTo>
                    <a:lnTo>
                      <a:pt x="19222" y="15518"/>
                    </a:lnTo>
                    <a:lnTo>
                      <a:pt x="19024" y="15728"/>
                    </a:lnTo>
                    <a:lnTo>
                      <a:pt x="18628" y="16148"/>
                    </a:lnTo>
                    <a:lnTo>
                      <a:pt x="18231" y="16357"/>
                    </a:lnTo>
                    <a:lnTo>
                      <a:pt x="18231" y="16777"/>
                    </a:lnTo>
                    <a:lnTo>
                      <a:pt x="18033" y="16986"/>
                    </a:lnTo>
                    <a:lnTo>
                      <a:pt x="18033" y="17406"/>
                    </a:lnTo>
                    <a:lnTo>
                      <a:pt x="18231" y="17406"/>
                    </a:lnTo>
                    <a:lnTo>
                      <a:pt x="18429" y="17616"/>
                    </a:lnTo>
                    <a:lnTo>
                      <a:pt x="18628" y="17825"/>
                    </a:lnTo>
                    <a:lnTo>
                      <a:pt x="19024" y="17825"/>
                    </a:lnTo>
                    <a:lnTo>
                      <a:pt x="19024" y="18035"/>
                    </a:lnTo>
                    <a:lnTo>
                      <a:pt x="19024" y="18454"/>
                    </a:lnTo>
                    <a:lnTo>
                      <a:pt x="19222" y="18664"/>
                    </a:lnTo>
                    <a:lnTo>
                      <a:pt x="19222" y="18874"/>
                    </a:lnTo>
                    <a:lnTo>
                      <a:pt x="19222" y="19083"/>
                    </a:lnTo>
                    <a:lnTo>
                      <a:pt x="19024" y="19083"/>
                    </a:lnTo>
                    <a:lnTo>
                      <a:pt x="18826" y="19083"/>
                    </a:lnTo>
                    <a:lnTo>
                      <a:pt x="18628" y="19293"/>
                    </a:lnTo>
                    <a:lnTo>
                      <a:pt x="18231" y="19503"/>
                    </a:lnTo>
                    <a:lnTo>
                      <a:pt x="18231" y="19713"/>
                    </a:lnTo>
                    <a:lnTo>
                      <a:pt x="18231" y="19922"/>
                    </a:lnTo>
                    <a:lnTo>
                      <a:pt x="18231" y="20342"/>
                    </a:lnTo>
                    <a:lnTo>
                      <a:pt x="18033" y="20551"/>
                    </a:lnTo>
                    <a:lnTo>
                      <a:pt x="17835" y="20551"/>
                    </a:lnTo>
                    <a:lnTo>
                      <a:pt x="17637" y="20761"/>
                    </a:lnTo>
                    <a:lnTo>
                      <a:pt x="17637" y="20971"/>
                    </a:lnTo>
                    <a:lnTo>
                      <a:pt x="17439" y="20971"/>
                    </a:lnTo>
                    <a:lnTo>
                      <a:pt x="17439" y="21181"/>
                    </a:lnTo>
                    <a:lnTo>
                      <a:pt x="17240" y="21390"/>
                    </a:lnTo>
                    <a:lnTo>
                      <a:pt x="17240" y="21600"/>
                    </a:lnTo>
                    <a:lnTo>
                      <a:pt x="16844" y="21600"/>
                    </a:lnTo>
                    <a:lnTo>
                      <a:pt x="16646" y="21600"/>
                    </a:lnTo>
                    <a:lnTo>
                      <a:pt x="16646" y="21390"/>
                    </a:lnTo>
                    <a:lnTo>
                      <a:pt x="16646" y="21600"/>
                    </a:lnTo>
                    <a:lnTo>
                      <a:pt x="16646" y="21181"/>
                    </a:lnTo>
                    <a:lnTo>
                      <a:pt x="16646" y="20971"/>
                    </a:lnTo>
                    <a:lnTo>
                      <a:pt x="16646" y="20551"/>
                    </a:lnTo>
                    <a:lnTo>
                      <a:pt x="16844" y="20132"/>
                    </a:lnTo>
                    <a:lnTo>
                      <a:pt x="16844" y="19922"/>
                    </a:lnTo>
                    <a:lnTo>
                      <a:pt x="17042" y="19713"/>
                    </a:lnTo>
                    <a:lnTo>
                      <a:pt x="17637" y="19503"/>
                    </a:lnTo>
                    <a:lnTo>
                      <a:pt x="17439" y="19293"/>
                    </a:lnTo>
                    <a:lnTo>
                      <a:pt x="17439" y="19083"/>
                    </a:lnTo>
                    <a:lnTo>
                      <a:pt x="17240" y="18874"/>
                    </a:lnTo>
                    <a:lnTo>
                      <a:pt x="17240" y="18454"/>
                    </a:lnTo>
                    <a:lnTo>
                      <a:pt x="17240" y="18245"/>
                    </a:lnTo>
                    <a:lnTo>
                      <a:pt x="17042" y="17825"/>
                    </a:lnTo>
                    <a:lnTo>
                      <a:pt x="16844" y="17616"/>
                    </a:lnTo>
                    <a:lnTo>
                      <a:pt x="16646" y="17196"/>
                    </a:lnTo>
                    <a:lnTo>
                      <a:pt x="16646" y="16986"/>
                    </a:lnTo>
                    <a:lnTo>
                      <a:pt x="16646" y="16777"/>
                    </a:lnTo>
                    <a:lnTo>
                      <a:pt x="16448" y="16567"/>
                    </a:lnTo>
                    <a:lnTo>
                      <a:pt x="16250" y="16567"/>
                    </a:lnTo>
                    <a:lnTo>
                      <a:pt x="16051" y="16777"/>
                    </a:lnTo>
                    <a:lnTo>
                      <a:pt x="15853" y="16567"/>
                    </a:lnTo>
                    <a:lnTo>
                      <a:pt x="15655" y="16567"/>
                    </a:lnTo>
                    <a:lnTo>
                      <a:pt x="15259" y="16357"/>
                    </a:lnTo>
                    <a:lnTo>
                      <a:pt x="15259" y="16148"/>
                    </a:lnTo>
                    <a:lnTo>
                      <a:pt x="15259" y="15938"/>
                    </a:lnTo>
                    <a:lnTo>
                      <a:pt x="15061" y="15518"/>
                    </a:lnTo>
                    <a:lnTo>
                      <a:pt x="15061" y="15309"/>
                    </a:lnTo>
                    <a:lnTo>
                      <a:pt x="14862" y="15309"/>
                    </a:lnTo>
                    <a:lnTo>
                      <a:pt x="14466" y="15309"/>
                    </a:lnTo>
                    <a:lnTo>
                      <a:pt x="14268" y="15309"/>
                    </a:lnTo>
                    <a:lnTo>
                      <a:pt x="14268" y="15099"/>
                    </a:lnTo>
                    <a:lnTo>
                      <a:pt x="13872" y="14889"/>
                    </a:lnTo>
                    <a:lnTo>
                      <a:pt x="13673" y="14889"/>
                    </a:lnTo>
                    <a:lnTo>
                      <a:pt x="13475" y="14470"/>
                    </a:lnTo>
                    <a:lnTo>
                      <a:pt x="13277" y="14260"/>
                    </a:lnTo>
                    <a:lnTo>
                      <a:pt x="13079" y="13841"/>
                    </a:lnTo>
                    <a:lnTo>
                      <a:pt x="12881" y="13841"/>
                    </a:lnTo>
                    <a:lnTo>
                      <a:pt x="12484" y="13841"/>
                    </a:lnTo>
                    <a:lnTo>
                      <a:pt x="11890" y="13841"/>
                    </a:lnTo>
                    <a:lnTo>
                      <a:pt x="11692" y="13841"/>
                    </a:lnTo>
                    <a:lnTo>
                      <a:pt x="11295" y="13631"/>
                    </a:lnTo>
                    <a:lnTo>
                      <a:pt x="10899" y="13212"/>
                    </a:lnTo>
                    <a:lnTo>
                      <a:pt x="10503" y="12792"/>
                    </a:lnTo>
                    <a:lnTo>
                      <a:pt x="10106" y="12373"/>
                    </a:lnTo>
                    <a:lnTo>
                      <a:pt x="9908" y="12163"/>
                    </a:lnTo>
                    <a:lnTo>
                      <a:pt x="9512" y="11953"/>
                    </a:lnTo>
                    <a:lnTo>
                      <a:pt x="9314" y="11744"/>
                    </a:lnTo>
                    <a:lnTo>
                      <a:pt x="9116" y="11324"/>
                    </a:lnTo>
                    <a:lnTo>
                      <a:pt x="8719" y="11115"/>
                    </a:lnTo>
                    <a:lnTo>
                      <a:pt x="8521" y="11115"/>
                    </a:lnTo>
                    <a:lnTo>
                      <a:pt x="8323" y="11324"/>
                    </a:lnTo>
                    <a:lnTo>
                      <a:pt x="8125" y="11115"/>
                    </a:lnTo>
                    <a:lnTo>
                      <a:pt x="8125" y="10695"/>
                    </a:lnTo>
                    <a:lnTo>
                      <a:pt x="7728" y="10485"/>
                    </a:lnTo>
                    <a:lnTo>
                      <a:pt x="7530" y="10276"/>
                    </a:lnTo>
                    <a:lnTo>
                      <a:pt x="7134" y="9856"/>
                    </a:lnTo>
                    <a:lnTo>
                      <a:pt x="7134" y="9437"/>
                    </a:lnTo>
                    <a:lnTo>
                      <a:pt x="7134" y="9227"/>
                    </a:lnTo>
                    <a:lnTo>
                      <a:pt x="6738" y="8598"/>
                    </a:lnTo>
                    <a:lnTo>
                      <a:pt x="6539" y="8179"/>
                    </a:lnTo>
                    <a:lnTo>
                      <a:pt x="6539" y="7759"/>
                    </a:lnTo>
                    <a:lnTo>
                      <a:pt x="6539" y="7550"/>
                    </a:lnTo>
                    <a:lnTo>
                      <a:pt x="5945" y="7340"/>
                    </a:lnTo>
                    <a:lnTo>
                      <a:pt x="5549" y="7130"/>
                    </a:lnTo>
                    <a:lnTo>
                      <a:pt x="4954" y="6711"/>
                    </a:lnTo>
                    <a:lnTo>
                      <a:pt x="4558" y="6501"/>
                    </a:lnTo>
                    <a:lnTo>
                      <a:pt x="4161" y="6501"/>
                    </a:lnTo>
                    <a:lnTo>
                      <a:pt x="3963" y="6501"/>
                    </a:lnTo>
                    <a:lnTo>
                      <a:pt x="3567" y="6711"/>
                    </a:lnTo>
                    <a:lnTo>
                      <a:pt x="3369" y="6711"/>
                    </a:lnTo>
                    <a:lnTo>
                      <a:pt x="3171" y="6920"/>
                    </a:lnTo>
                    <a:lnTo>
                      <a:pt x="3171" y="7130"/>
                    </a:lnTo>
                    <a:lnTo>
                      <a:pt x="2972" y="7340"/>
                    </a:lnTo>
                    <a:lnTo>
                      <a:pt x="2774" y="7550"/>
                    </a:lnTo>
                    <a:lnTo>
                      <a:pt x="2774" y="7759"/>
                    </a:lnTo>
                    <a:lnTo>
                      <a:pt x="2576" y="7759"/>
                    </a:lnTo>
                    <a:lnTo>
                      <a:pt x="2180" y="7969"/>
                    </a:lnTo>
                    <a:lnTo>
                      <a:pt x="1982" y="7969"/>
                    </a:lnTo>
                    <a:lnTo>
                      <a:pt x="1585" y="7969"/>
                    </a:lnTo>
                    <a:lnTo>
                      <a:pt x="1585" y="7759"/>
                    </a:lnTo>
                    <a:lnTo>
                      <a:pt x="1585" y="7550"/>
                    </a:lnTo>
                    <a:lnTo>
                      <a:pt x="1585" y="7340"/>
                    </a:lnTo>
                    <a:lnTo>
                      <a:pt x="1585" y="7130"/>
                    </a:lnTo>
                    <a:lnTo>
                      <a:pt x="1387" y="7130"/>
                    </a:lnTo>
                    <a:lnTo>
                      <a:pt x="991" y="7130"/>
                    </a:lnTo>
                    <a:lnTo>
                      <a:pt x="793" y="6920"/>
                    </a:lnTo>
                    <a:lnTo>
                      <a:pt x="594" y="6711"/>
                    </a:lnTo>
                    <a:lnTo>
                      <a:pt x="396" y="6291"/>
                    </a:lnTo>
                    <a:lnTo>
                      <a:pt x="396" y="6082"/>
                    </a:lnTo>
                    <a:lnTo>
                      <a:pt x="396" y="5662"/>
                    </a:lnTo>
                    <a:lnTo>
                      <a:pt x="396" y="5452"/>
                    </a:lnTo>
                    <a:lnTo>
                      <a:pt x="198" y="5452"/>
                    </a:lnTo>
                    <a:lnTo>
                      <a:pt x="198" y="5243"/>
                    </a:lnTo>
                    <a:lnTo>
                      <a:pt x="0" y="5033"/>
                    </a:lnTo>
                    <a:lnTo>
                      <a:pt x="198" y="4823"/>
                    </a:lnTo>
                    <a:lnTo>
                      <a:pt x="396" y="4614"/>
                    </a:lnTo>
                    <a:lnTo>
                      <a:pt x="594" y="4614"/>
                    </a:lnTo>
                    <a:lnTo>
                      <a:pt x="793" y="4404"/>
                    </a:lnTo>
                    <a:lnTo>
                      <a:pt x="594" y="4194"/>
                    </a:lnTo>
                    <a:lnTo>
                      <a:pt x="396" y="3984"/>
                    </a:lnTo>
                    <a:lnTo>
                      <a:pt x="396" y="3565"/>
                    </a:lnTo>
                    <a:lnTo>
                      <a:pt x="198" y="3355"/>
                    </a:lnTo>
                    <a:lnTo>
                      <a:pt x="198" y="3146"/>
                    </a:lnTo>
                    <a:lnTo>
                      <a:pt x="198" y="2936"/>
                    </a:lnTo>
                    <a:lnTo>
                      <a:pt x="396" y="2936"/>
                    </a:lnTo>
                    <a:lnTo>
                      <a:pt x="594" y="2936"/>
                    </a:lnTo>
                    <a:lnTo>
                      <a:pt x="793" y="2936"/>
                    </a:lnTo>
                    <a:lnTo>
                      <a:pt x="1189" y="2936"/>
                    </a:lnTo>
                    <a:lnTo>
                      <a:pt x="1387" y="2936"/>
                    </a:lnTo>
                    <a:lnTo>
                      <a:pt x="1585" y="2936"/>
                    </a:lnTo>
                    <a:lnTo>
                      <a:pt x="1783" y="2726"/>
                    </a:lnTo>
                    <a:lnTo>
                      <a:pt x="2180" y="2726"/>
                    </a:lnTo>
                    <a:lnTo>
                      <a:pt x="2378" y="2517"/>
                    </a:lnTo>
                    <a:lnTo>
                      <a:pt x="2576" y="2307"/>
                    </a:lnTo>
                    <a:lnTo>
                      <a:pt x="2576" y="2097"/>
                    </a:lnTo>
                    <a:lnTo>
                      <a:pt x="2774" y="1887"/>
                    </a:lnTo>
                    <a:lnTo>
                      <a:pt x="3171" y="1678"/>
                    </a:lnTo>
                    <a:lnTo>
                      <a:pt x="3171" y="1887"/>
                    </a:lnTo>
                    <a:lnTo>
                      <a:pt x="3369" y="2307"/>
                    </a:lnTo>
                    <a:lnTo>
                      <a:pt x="3765" y="2517"/>
                    </a:lnTo>
                    <a:lnTo>
                      <a:pt x="3963" y="2726"/>
                    </a:lnTo>
                    <a:lnTo>
                      <a:pt x="4161" y="2936"/>
                    </a:lnTo>
                    <a:lnTo>
                      <a:pt x="4161" y="2726"/>
                    </a:lnTo>
                    <a:lnTo>
                      <a:pt x="4360" y="2517"/>
                    </a:lnTo>
                    <a:lnTo>
                      <a:pt x="4558" y="2097"/>
                    </a:lnTo>
                    <a:lnTo>
                      <a:pt x="4756" y="1887"/>
                    </a:lnTo>
                    <a:lnTo>
                      <a:pt x="4756" y="1468"/>
                    </a:lnTo>
                    <a:lnTo>
                      <a:pt x="4954" y="1678"/>
                    </a:lnTo>
                    <a:lnTo>
                      <a:pt x="5152" y="1887"/>
                    </a:lnTo>
                    <a:lnTo>
                      <a:pt x="5549" y="1887"/>
                    </a:lnTo>
                    <a:lnTo>
                      <a:pt x="5945" y="1887"/>
                    </a:lnTo>
                    <a:lnTo>
                      <a:pt x="6341" y="1887"/>
                    </a:lnTo>
                    <a:lnTo>
                      <a:pt x="6143" y="1678"/>
                    </a:lnTo>
                    <a:lnTo>
                      <a:pt x="6143" y="1468"/>
                    </a:lnTo>
                    <a:lnTo>
                      <a:pt x="6341" y="1258"/>
                    </a:lnTo>
                    <a:lnTo>
                      <a:pt x="6539" y="1258"/>
                    </a:lnTo>
                    <a:lnTo>
                      <a:pt x="6738" y="1049"/>
                    </a:lnTo>
                    <a:lnTo>
                      <a:pt x="6738" y="839"/>
                    </a:lnTo>
                    <a:lnTo>
                      <a:pt x="6936" y="629"/>
                    </a:lnTo>
                    <a:lnTo>
                      <a:pt x="7134" y="629"/>
                    </a:lnTo>
                    <a:lnTo>
                      <a:pt x="7332" y="629"/>
                    </a:lnTo>
                    <a:lnTo>
                      <a:pt x="7728" y="629"/>
                    </a:lnTo>
                    <a:lnTo>
                      <a:pt x="7927" y="629"/>
                    </a:lnTo>
                    <a:lnTo>
                      <a:pt x="8125" y="419"/>
                    </a:lnTo>
                    <a:lnTo>
                      <a:pt x="8323" y="419"/>
                    </a:lnTo>
                    <a:lnTo>
                      <a:pt x="8521" y="210"/>
                    </a:lnTo>
                    <a:lnTo>
                      <a:pt x="8917" y="210"/>
                    </a:lnTo>
                    <a:lnTo>
                      <a:pt x="9314" y="210"/>
                    </a:lnTo>
                    <a:lnTo>
                      <a:pt x="9512" y="210"/>
                    </a:lnTo>
                    <a:lnTo>
                      <a:pt x="9710" y="0"/>
                    </a:lnTo>
                    <a:lnTo>
                      <a:pt x="9908" y="0"/>
                    </a:lnTo>
                    <a:lnTo>
                      <a:pt x="9908" y="210"/>
                    </a:lnTo>
                    <a:lnTo>
                      <a:pt x="10106" y="419"/>
                    </a:lnTo>
                    <a:lnTo>
                      <a:pt x="10106" y="839"/>
                    </a:lnTo>
                    <a:lnTo>
                      <a:pt x="10305" y="839"/>
                    </a:lnTo>
                    <a:lnTo>
                      <a:pt x="10503" y="1049"/>
                    </a:lnTo>
                    <a:lnTo>
                      <a:pt x="10701" y="1049"/>
                    </a:lnTo>
                    <a:lnTo>
                      <a:pt x="11097" y="1258"/>
                    </a:lnTo>
                    <a:lnTo>
                      <a:pt x="11295" y="1258"/>
                    </a:lnTo>
                    <a:lnTo>
                      <a:pt x="11692" y="1258"/>
                    </a:lnTo>
                    <a:lnTo>
                      <a:pt x="12088" y="1258"/>
                    </a:lnTo>
                    <a:lnTo>
                      <a:pt x="12286" y="1468"/>
                    </a:lnTo>
                    <a:lnTo>
                      <a:pt x="12484" y="1468"/>
                    </a:lnTo>
                    <a:lnTo>
                      <a:pt x="12881" y="1468"/>
                    </a:lnTo>
                    <a:lnTo>
                      <a:pt x="12683" y="1468"/>
                    </a:lnTo>
                    <a:lnTo>
                      <a:pt x="12683" y="1678"/>
                    </a:lnTo>
                    <a:lnTo>
                      <a:pt x="12484" y="1678"/>
                    </a:lnTo>
                    <a:lnTo>
                      <a:pt x="12286" y="2097"/>
                    </a:lnTo>
                    <a:lnTo>
                      <a:pt x="12484" y="2097"/>
                    </a:lnTo>
                    <a:lnTo>
                      <a:pt x="12683" y="2097"/>
                    </a:lnTo>
                    <a:lnTo>
                      <a:pt x="12484" y="2307"/>
                    </a:lnTo>
                    <a:lnTo>
                      <a:pt x="12484" y="2726"/>
                    </a:lnTo>
                    <a:lnTo>
                      <a:pt x="12683" y="2726"/>
                    </a:lnTo>
                    <a:lnTo>
                      <a:pt x="12683" y="2936"/>
                    </a:lnTo>
                    <a:lnTo>
                      <a:pt x="12683" y="3146"/>
                    </a:lnTo>
                    <a:lnTo>
                      <a:pt x="12881" y="3146"/>
                    </a:lnTo>
                    <a:lnTo>
                      <a:pt x="13079" y="3146"/>
                    </a:lnTo>
                    <a:lnTo>
                      <a:pt x="13079" y="3355"/>
                    </a:lnTo>
                    <a:lnTo>
                      <a:pt x="13277" y="3355"/>
                    </a:lnTo>
                    <a:lnTo>
                      <a:pt x="13277" y="3565"/>
                    </a:lnTo>
                    <a:lnTo>
                      <a:pt x="13277" y="3775"/>
                    </a:lnTo>
                    <a:lnTo>
                      <a:pt x="13079" y="3775"/>
                    </a:lnTo>
                    <a:lnTo>
                      <a:pt x="12881" y="3775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11" name="Shape 211"/>
              <p:cNvSpPr/>
              <p:nvPr/>
            </p:nvSpPr>
            <p:spPr>
              <a:xfrm>
                <a:off x="206002" y="387863"/>
                <a:ext cx="106793" cy="66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55" y="0"/>
                    </a:moveTo>
                    <a:lnTo>
                      <a:pt x="19366" y="0"/>
                    </a:lnTo>
                    <a:lnTo>
                      <a:pt x="18621" y="1271"/>
                    </a:lnTo>
                    <a:lnTo>
                      <a:pt x="17876" y="1271"/>
                    </a:lnTo>
                    <a:lnTo>
                      <a:pt x="16386" y="1271"/>
                    </a:lnTo>
                    <a:lnTo>
                      <a:pt x="14897" y="2541"/>
                    </a:lnTo>
                    <a:lnTo>
                      <a:pt x="14152" y="2541"/>
                    </a:lnTo>
                    <a:lnTo>
                      <a:pt x="13407" y="2541"/>
                    </a:lnTo>
                    <a:lnTo>
                      <a:pt x="12662" y="2541"/>
                    </a:lnTo>
                    <a:lnTo>
                      <a:pt x="11172" y="2541"/>
                    </a:lnTo>
                    <a:lnTo>
                      <a:pt x="10428" y="3812"/>
                    </a:lnTo>
                    <a:lnTo>
                      <a:pt x="8938" y="3812"/>
                    </a:lnTo>
                    <a:lnTo>
                      <a:pt x="8193" y="3812"/>
                    </a:lnTo>
                    <a:lnTo>
                      <a:pt x="7448" y="2541"/>
                    </a:lnTo>
                    <a:lnTo>
                      <a:pt x="6703" y="1271"/>
                    </a:lnTo>
                    <a:lnTo>
                      <a:pt x="5959" y="1271"/>
                    </a:lnTo>
                    <a:lnTo>
                      <a:pt x="5214" y="0"/>
                    </a:lnTo>
                    <a:lnTo>
                      <a:pt x="3724" y="1271"/>
                    </a:lnTo>
                    <a:lnTo>
                      <a:pt x="2979" y="2541"/>
                    </a:lnTo>
                    <a:lnTo>
                      <a:pt x="2234" y="2541"/>
                    </a:lnTo>
                    <a:lnTo>
                      <a:pt x="1490" y="1271"/>
                    </a:lnTo>
                    <a:lnTo>
                      <a:pt x="745" y="1271"/>
                    </a:lnTo>
                    <a:lnTo>
                      <a:pt x="745" y="2541"/>
                    </a:lnTo>
                    <a:lnTo>
                      <a:pt x="0" y="2541"/>
                    </a:lnTo>
                    <a:lnTo>
                      <a:pt x="0" y="5082"/>
                    </a:lnTo>
                    <a:lnTo>
                      <a:pt x="0" y="7624"/>
                    </a:lnTo>
                    <a:lnTo>
                      <a:pt x="745" y="8894"/>
                    </a:lnTo>
                    <a:lnTo>
                      <a:pt x="2234" y="8894"/>
                    </a:lnTo>
                    <a:lnTo>
                      <a:pt x="2979" y="10165"/>
                    </a:lnTo>
                    <a:lnTo>
                      <a:pt x="4469" y="10165"/>
                    </a:lnTo>
                    <a:lnTo>
                      <a:pt x="5959" y="12706"/>
                    </a:lnTo>
                    <a:lnTo>
                      <a:pt x="7448" y="13976"/>
                    </a:lnTo>
                    <a:lnTo>
                      <a:pt x="8193" y="15247"/>
                    </a:lnTo>
                    <a:lnTo>
                      <a:pt x="9683" y="15247"/>
                    </a:lnTo>
                    <a:lnTo>
                      <a:pt x="10428" y="16518"/>
                    </a:lnTo>
                    <a:lnTo>
                      <a:pt x="12662" y="16518"/>
                    </a:lnTo>
                    <a:lnTo>
                      <a:pt x="13407" y="19059"/>
                    </a:lnTo>
                    <a:lnTo>
                      <a:pt x="14897" y="20329"/>
                    </a:lnTo>
                    <a:lnTo>
                      <a:pt x="16386" y="21600"/>
                    </a:lnTo>
                    <a:lnTo>
                      <a:pt x="17131" y="21600"/>
                    </a:lnTo>
                    <a:lnTo>
                      <a:pt x="17876" y="21600"/>
                    </a:lnTo>
                    <a:lnTo>
                      <a:pt x="18621" y="20329"/>
                    </a:lnTo>
                    <a:lnTo>
                      <a:pt x="18621" y="17788"/>
                    </a:lnTo>
                    <a:lnTo>
                      <a:pt x="19366" y="16518"/>
                    </a:lnTo>
                    <a:lnTo>
                      <a:pt x="18621" y="15247"/>
                    </a:lnTo>
                    <a:lnTo>
                      <a:pt x="18621" y="13976"/>
                    </a:lnTo>
                    <a:lnTo>
                      <a:pt x="18621" y="12706"/>
                    </a:lnTo>
                    <a:lnTo>
                      <a:pt x="17876" y="12706"/>
                    </a:lnTo>
                    <a:lnTo>
                      <a:pt x="17876" y="11435"/>
                    </a:lnTo>
                    <a:lnTo>
                      <a:pt x="18621" y="8894"/>
                    </a:lnTo>
                    <a:lnTo>
                      <a:pt x="19366" y="6353"/>
                    </a:lnTo>
                    <a:lnTo>
                      <a:pt x="20110" y="3812"/>
                    </a:lnTo>
                    <a:lnTo>
                      <a:pt x="20855" y="2541"/>
                    </a:lnTo>
                    <a:lnTo>
                      <a:pt x="20855" y="0"/>
                    </a:lnTo>
                    <a:lnTo>
                      <a:pt x="21600" y="0"/>
                    </a:lnTo>
                    <a:lnTo>
                      <a:pt x="20855" y="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12" name="Shape 212"/>
              <p:cNvSpPr/>
              <p:nvPr/>
            </p:nvSpPr>
            <p:spPr>
              <a:xfrm>
                <a:off x="62029" y="257303"/>
                <a:ext cx="51556" cy="1021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86" y="831"/>
                    </a:moveTo>
                    <a:lnTo>
                      <a:pt x="12343" y="831"/>
                    </a:lnTo>
                    <a:lnTo>
                      <a:pt x="10800" y="1662"/>
                    </a:lnTo>
                    <a:lnTo>
                      <a:pt x="9257" y="2492"/>
                    </a:lnTo>
                    <a:lnTo>
                      <a:pt x="7714" y="3323"/>
                    </a:lnTo>
                    <a:lnTo>
                      <a:pt x="6171" y="4154"/>
                    </a:lnTo>
                    <a:lnTo>
                      <a:pt x="3086" y="4154"/>
                    </a:lnTo>
                    <a:lnTo>
                      <a:pt x="1543" y="3323"/>
                    </a:lnTo>
                    <a:lnTo>
                      <a:pt x="0" y="3323"/>
                    </a:lnTo>
                    <a:lnTo>
                      <a:pt x="0" y="4154"/>
                    </a:lnTo>
                    <a:lnTo>
                      <a:pt x="0" y="4985"/>
                    </a:lnTo>
                    <a:lnTo>
                      <a:pt x="0" y="5815"/>
                    </a:lnTo>
                    <a:lnTo>
                      <a:pt x="1543" y="6646"/>
                    </a:lnTo>
                    <a:lnTo>
                      <a:pt x="3086" y="6646"/>
                    </a:lnTo>
                    <a:lnTo>
                      <a:pt x="3086" y="7477"/>
                    </a:lnTo>
                    <a:lnTo>
                      <a:pt x="4629" y="9138"/>
                    </a:lnTo>
                    <a:lnTo>
                      <a:pt x="4629" y="9969"/>
                    </a:lnTo>
                    <a:lnTo>
                      <a:pt x="4629" y="10800"/>
                    </a:lnTo>
                    <a:lnTo>
                      <a:pt x="4629" y="12462"/>
                    </a:lnTo>
                    <a:lnTo>
                      <a:pt x="4629" y="13292"/>
                    </a:lnTo>
                    <a:lnTo>
                      <a:pt x="4629" y="14123"/>
                    </a:lnTo>
                    <a:lnTo>
                      <a:pt x="3086" y="14954"/>
                    </a:lnTo>
                    <a:lnTo>
                      <a:pt x="3086" y="15785"/>
                    </a:lnTo>
                    <a:lnTo>
                      <a:pt x="3086" y="16615"/>
                    </a:lnTo>
                    <a:lnTo>
                      <a:pt x="4629" y="17446"/>
                    </a:lnTo>
                    <a:lnTo>
                      <a:pt x="4629" y="18277"/>
                    </a:lnTo>
                    <a:lnTo>
                      <a:pt x="4629" y="19108"/>
                    </a:lnTo>
                    <a:lnTo>
                      <a:pt x="6171" y="19938"/>
                    </a:lnTo>
                    <a:lnTo>
                      <a:pt x="6171" y="20769"/>
                    </a:lnTo>
                    <a:lnTo>
                      <a:pt x="7714" y="21600"/>
                    </a:lnTo>
                    <a:lnTo>
                      <a:pt x="9257" y="21600"/>
                    </a:lnTo>
                    <a:lnTo>
                      <a:pt x="10800" y="21600"/>
                    </a:lnTo>
                    <a:lnTo>
                      <a:pt x="12343" y="20769"/>
                    </a:lnTo>
                    <a:lnTo>
                      <a:pt x="13886" y="19938"/>
                    </a:lnTo>
                    <a:lnTo>
                      <a:pt x="15429" y="19108"/>
                    </a:lnTo>
                    <a:lnTo>
                      <a:pt x="16971" y="19108"/>
                    </a:lnTo>
                    <a:lnTo>
                      <a:pt x="18514" y="19108"/>
                    </a:lnTo>
                    <a:lnTo>
                      <a:pt x="20057" y="19108"/>
                    </a:lnTo>
                    <a:lnTo>
                      <a:pt x="20057" y="18277"/>
                    </a:lnTo>
                    <a:lnTo>
                      <a:pt x="21600" y="17446"/>
                    </a:lnTo>
                    <a:lnTo>
                      <a:pt x="21600" y="16615"/>
                    </a:lnTo>
                    <a:lnTo>
                      <a:pt x="21600" y="14954"/>
                    </a:lnTo>
                    <a:lnTo>
                      <a:pt x="21600" y="14123"/>
                    </a:lnTo>
                    <a:lnTo>
                      <a:pt x="21600" y="11631"/>
                    </a:lnTo>
                    <a:lnTo>
                      <a:pt x="21600" y="10800"/>
                    </a:lnTo>
                    <a:lnTo>
                      <a:pt x="21600" y="9969"/>
                    </a:lnTo>
                    <a:lnTo>
                      <a:pt x="21600" y="9138"/>
                    </a:lnTo>
                    <a:lnTo>
                      <a:pt x="21600" y="7477"/>
                    </a:lnTo>
                    <a:lnTo>
                      <a:pt x="21600" y="4985"/>
                    </a:lnTo>
                    <a:lnTo>
                      <a:pt x="20057" y="3323"/>
                    </a:lnTo>
                    <a:lnTo>
                      <a:pt x="20057" y="2492"/>
                    </a:lnTo>
                    <a:lnTo>
                      <a:pt x="18514" y="1662"/>
                    </a:lnTo>
                    <a:lnTo>
                      <a:pt x="18514" y="831"/>
                    </a:lnTo>
                    <a:lnTo>
                      <a:pt x="16971" y="831"/>
                    </a:lnTo>
                    <a:lnTo>
                      <a:pt x="15429" y="0"/>
                    </a:lnTo>
                    <a:lnTo>
                      <a:pt x="13886" y="0"/>
                    </a:lnTo>
                    <a:lnTo>
                      <a:pt x="13886" y="831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214" name="Shape 214"/>
            <p:cNvSpPr/>
            <p:nvPr/>
          </p:nvSpPr>
          <p:spPr>
            <a:xfrm>
              <a:off x="4585669" y="5106382"/>
              <a:ext cx="43717" cy="29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68" y="3086"/>
                  </a:moveTo>
                  <a:lnTo>
                    <a:pt x="9095" y="0"/>
                  </a:lnTo>
                  <a:lnTo>
                    <a:pt x="7958" y="0"/>
                  </a:lnTo>
                  <a:lnTo>
                    <a:pt x="6821" y="0"/>
                  </a:lnTo>
                  <a:lnTo>
                    <a:pt x="4547" y="0"/>
                  </a:lnTo>
                  <a:lnTo>
                    <a:pt x="3411" y="0"/>
                  </a:lnTo>
                  <a:lnTo>
                    <a:pt x="2274" y="3086"/>
                  </a:lnTo>
                  <a:lnTo>
                    <a:pt x="0" y="3086"/>
                  </a:lnTo>
                  <a:lnTo>
                    <a:pt x="0" y="6171"/>
                  </a:lnTo>
                  <a:lnTo>
                    <a:pt x="1137" y="9257"/>
                  </a:lnTo>
                  <a:lnTo>
                    <a:pt x="3411" y="12343"/>
                  </a:lnTo>
                  <a:lnTo>
                    <a:pt x="4547" y="15429"/>
                  </a:lnTo>
                  <a:lnTo>
                    <a:pt x="6821" y="18514"/>
                  </a:lnTo>
                  <a:lnTo>
                    <a:pt x="9095" y="18514"/>
                  </a:lnTo>
                  <a:lnTo>
                    <a:pt x="10232" y="21600"/>
                  </a:lnTo>
                  <a:lnTo>
                    <a:pt x="12505" y="21600"/>
                  </a:lnTo>
                  <a:lnTo>
                    <a:pt x="12505" y="18514"/>
                  </a:lnTo>
                  <a:lnTo>
                    <a:pt x="14779" y="18514"/>
                  </a:lnTo>
                  <a:lnTo>
                    <a:pt x="17053" y="18514"/>
                  </a:lnTo>
                  <a:lnTo>
                    <a:pt x="19326" y="18514"/>
                  </a:lnTo>
                  <a:lnTo>
                    <a:pt x="21600" y="18514"/>
                  </a:lnTo>
                  <a:lnTo>
                    <a:pt x="20463" y="15429"/>
                  </a:lnTo>
                  <a:lnTo>
                    <a:pt x="20463" y="9257"/>
                  </a:lnTo>
                  <a:lnTo>
                    <a:pt x="18189" y="9257"/>
                  </a:lnTo>
                  <a:lnTo>
                    <a:pt x="15916" y="9257"/>
                  </a:lnTo>
                  <a:lnTo>
                    <a:pt x="14779" y="6171"/>
                  </a:lnTo>
                  <a:lnTo>
                    <a:pt x="13642" y="3086"/>
                  </a:lnTo>
                  <a:lnTo>
                    <a:pt x="12505" y="3086"/>
                  </a:lnTo>
                  <a:lnTo>
                    <a:pt x="11368" y="3086"/>
                  </a:lnTo>
                  <a:close/>
                </a:path>
              </a:pathLst>
            </a:custGeom>
            <a:solidFill>
              <a:srgbClr val="FF2600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221" name="Group 221"/>
            <p:cNvGrpSpPr/>
            <p:nvPr/>
          </p:nvGrpSpPr>
          <p:grpSpPr>
            <a:xfrm>
              <a:off x="11189806" y="4011840"/>
              <a:ext cx="592947" cy="804232"/>
              <a:chOff x="0" y="0"/>
              <a:chExt cx="592946" cy="804231"/>
            </a:xfrm>
          </p:grpSpPr>
          <p:sp>
            <p:nvSpPr>
              <p:cNvPr id="215" name="Shape 215"/>
              <p:cNvSpPr/>
              <p:nvPr/>
            </p:nvSpPr>
            <p:spPr>
              <a:xfrm>
                <a:off x="399956" y="0"/>
                <a:ext cx="192991" cy="181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65" y="8452"/>
                    </a:moveTo>
                    <a:lnTo>
                      <a:pt x="17280" y="8452"/>
                    </a:lnTo>
                    <a:lnTo>
                      <a:pt x="16495" y="7983"/>
                    </a:lnTo>
                    <a:lnTo>
                      <a:pt x="16102" y="7513"/>
                    </a:lnTo>
                    <a:lnTo>
                      <a:pt x="15316" y="7513"/>
                    </a:lnTo>
                    <a:lnTo>
                      <a:pt x="14531" y="7043"/>
                    </a:lnTo>
                    <a:lnTo>
                      <a:pt x="13745" y="7043"/>
                    </a:lnTo>
                    <a:lnTo>
                      <a:pt x="12960" y="6574"/>
                    </a:lnTo>
                    <a:lnTo>
                      <a:pt x="12567" y="6104"/>
                    </a:lnTo>
                    <a:lnTo>
                      <a:pt x="11782" y="5165"/>
                    </a:lnTo>
                    <a:lnTo>
                      <a:pt x="10996" y="4696"/>
                    </a:lnTo>
                    <a:lnTo>
                      <a:pt x="10211" y="3757"/>
                    </a:lnTo>
                    <a:lnTo>
                      <a:pt x="9818" y="2817"/>
                    </a:lnTo>
                    <a:lnTo>
                      <a:pt x="9425" y="2348"/>
                    </a:lnTo>
                    <a:lnTo>
                      <a:pt x="8640" y="1409"/>
                    </a:lnTo>
                    <a:lnTo>
                      <a:pt x="8247" y="939"/>
                    </a:lnTo>
                    <a:lnTo>
                      <a:pt x="7855" y="470"/>
                    </a:lnTo>
                    <a:lnTo>
                      <a:pt x="7462" y="0"/>
                    </a:lnTo>
                    <a:lnTo>
                      <a:pt x="7069" y="470"/>
                    </a:lnTo>
                    <a:lnTo>
                      <a:pt x="6676" y="470"/>
                    </a:lnTo>
                    <a:lnTo>
                      <a:pt x="6284" y="939"/>
                    </a:lnTo>
                    <a:lnTo>
                      <a:pt x="6284" y="1878"/>
                    </a:lnTo>
                    <a:lnTo>
                      <a:pt x="6676" y="2348"/>
                    </a:lnTo>
                    <a:lnTo>
                      <a:pt x="6676" y="3287"/>
                    </a:lnTo>
                    <a:lnTo>
                      <a:pt x="7069" y="4226"/>
                    </a:lnTo>
                    <a:lnTo>
                      <a:pt x="6676" y="5165"/>
                    </a:lnTo>
                    <a:lnTo>
                      <a:pt x="6676" y="6104"/>
                    </a:lnTo>
                    <a:lnTo>
                      <a:pt x="6676" y="7513"/>
                    </a:lnTo>
                    <a:lnTo>
                      <a:pt x="5891" y="8922"/>
                    </a:lnTo>
                    <a:lnTo>
                      <a:pt x="5498" y="9391"/>
                    </a:lnTo>
                    <a:lnTo>
                      <a:pt x="5498" y="10330"/>
                    </a:lnTo>
                    <a:lnTo>
                      <a:pt x="5498" y="11270"/>
                    </a:lnTo>
                    <a:lnTo>
                      <a:pt x="5105" y="12209"/>
                    </a:lnTo>
                    <a:lnTo>
                      <a:pt x="4320" y="12209"/>
                    </a:lnTo>
                    <a:lnTo>
                      <a:pt x="3927" y="12209"/>
                    </a:lnTo>
                    <a:lnTo>
                      <a:pt x="3142" y="11739"/>
                    </a:lnTo>
                    <a:lnTo>
                      <a:pt x="1964" y="11739"/>
                    </a:lnTo>
                    <a:lnTo>
                      <a:pt x="1964" y="12209"/>
                    </a:lnTo>
                    <a:lnTo>
                      <a:pt x="2356" y="13148"/>
                    </a:lnTo>
                    <a:lnTo>
                      <a:pt x="1964" y="13617"/>
                    </a:lnTo>
                    <a:lnTo>
                      <a:pt x="1571" y="14557"/>
                    </a:lnTo>
                    <a:lnTo>
                      <a:pt x="393" y="15026"/>
                    </a:lnTo>
                    <a:lnTo>
                      <a:pt x="0" y="15965"/>
                    </a:lnTo>
                    <a:lnTo>
                      <a:pt x="0" y="16904"/>
                    </a:lnTo>
                    <a:lnTo>
                      <a:pt x="0" y="17374"/>
                    </a:lnTo>
                    <a:lnTo>
                      <a:pt x="393" y="17843"/>
                    </a:lnTo>
                    <a:lnTo>
                      <a:pt x="1178" y="18783"/>
                    </a:lnTo>
                    <a:lnTo>
                      <a:pt x="785" y="19722"/>
                    </a:lnTo>
                    <a:lnTo>
                      <a:pt x="393" y="20661"/>
                    </a:lnTo>
                    <a:lnTo>
                      <a:pt x="785" y="21600"/>
                    </a:lnTo>
                    <a:lnTo>
                      <a:pt x="1178" y="21600"/>
                    </a:lnTo>
                    <a:lnTo>
                      <a:pt x="1964" y="21130"/>
                    </a:lnTo>
                    <a:lnTo>
                      <a:pt x="2356" y="20191"/>
                    </a:lnTo>
                    <a:lnTo>
                      <a:pt x="3142" y="19722"/>
                    </a:lnTo>
                    <a:lnTo>
                      <a:pt x="3535" y="19722"/>
                    </a:lnTo>
                    <a:lnTo>
                      <a:pt x="4713" y="20191"/>
                    </a:lnTo>
                    <a:lnTo>
                      <a:pt x="4713" y="19252"/>
                    </a:lnTo>
                    <a:lnTo>
                      <a:pt x="4320" y="18783"/>
                    </a:lnTo>
                    <a:lnTo>
                      <a:pt x="3535" y="18313"/>
                    </a:lnTo>
                    <a:lnTo>
                      <a:pt x="2749" y="17843"/>
                    </a:lnTo>
                    <a:lnTo>
                      <a:pt x="1964" y="17843"/>
                    </a:lnTo>
                    <a:lnTo>
                      <a:pt x="1571" y="16904"/>
                    </a:lnTo>
                    <a:lnTo>
                      <a:pt x="2356" y="15965"/>
                    </a:lnTo>
                    <a:lnTo>
                      <a:pt x="3142" y="15965"/>
                    </a:lnTo>
                    <a:lnTo>
                      <a:pt x="3927" y="16435"/>
                    </a:lnTo>
                    <a:lnTo>
                      <a:pt x="4713" y="16435"/>
                    </a:lnTo>
                    <a:lnTo>
                      <a:pt x="5498" y="15965"/>
                    </a:lnTo>
                    <a:lnTo>
                      <a:pt x="6284" y="15496"/>
                    </a:lnTo>
                    <a:lnTo>
                      <a:pt x="7462" y="15496"/>
                    </a:lnTo>
                    <a:lnTo>
                      <a:pt x="8247" y="15965"/>
                    </a:lnTo>
                    <a:lnTo>
                      <a:pt x="9425" y="16904"/>
                    </a:lnTo>
                    <a:lnTo>
                      <a:pt x="10604" y="17374"/>
                    </a:lnTo>
                    <a:lnTo>
                      <a:pt x="11389" y="17843"/>
                    </a:lnTo>
                    <a:lnTo>
                      <a:pt x="12175" y="18783"/>
                    </a:lnTo>
                    <a:lnTo>
                      <a:pt x="12960" y="18313"/>
                    </a:lnTo>
                    <a:lnTo>
                      <a:pt x="12960" y="16904"/>
                    </a:lnTo>
                    <a:lnTo>
                      <a:pt x="13745" y="15496"/>
                    </a:lnTo>
                    <a:lnTo>
                      <a:pt x="14531" y="14087"/>
                    </a:lnTo>
                    <a:lnTo>
                      <a:pt x="15709" y="13617"/>
                    </a:lnTo>
                    <a:lnTo>
                      <a:pt x="16495" y="13617"/>
                    </a:lnTo>
                    <a:lnTo>
                      <a:pt x="17673" y="13617"/>
                    </a:lnTo>
                    <a:lnTo>
                      <a:pt x="18065" y="13148"/>
                    </a:lnTo>
                    <a:lnTo>
                      <a:pt x="18458" y="13148"/>
                    </a:lnTo>
                    <a:lnTo>
                      <a:pt x="19244" y="13148"/>
                    </a:lnTo>
                    <a:lnTo>
                      <a:pt x="20029" y="12678"/>
                    </a:lnTo>
                    <a:lnTo>
                      <a:pt x="21207" y="11739"/>
                    </a:lnTo>
                    <a:lnTo>
                      <a:pt x="21600" y="11270"/>
                    </a:lnTo>
                    <a:lnTo>
                      <a:pt x="20815" y="11270"/>
                    </a:lnTo>
                    <a:lnTo>
                      <a:pt x="20029" y="11270"/>
                    </a:lnTo>
                    <a:lnTo>
                      <a:pt x="20029" y="10330"/>
                    </a:lnTo>
                    <a:lnTo>
                      <a:pt x="19244" y="9861"/>
                    </a:lnTo>
                    <a:lnTo>
                      <a:pt x="19244" y="8922"/>
                    </a:lnTo>
                    <a:lnTo>
                      <a:pt x="19636" y="7983"/>
                    </a:lnTo>
                    <a:lnTo>
                      <a:pt x="20029" y="7043"/>
                    </a:lnTo>
                    <a:lnTo>
                      <a:pt x="19636" y="6574"/>
                    </a:lnTo>
                    <a:lnTo>
                      <a:pt x="18851" y="7513"/>
                    </a:lnTo>
                    <a:lnTo>
                      <a:pt x="18065" y="8452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16" name="Shape 216"/>
              <p:cNvSpPr/>
              <p:nvPr/>
            </p:nvSpPr>
            <p:spPr>
              <a:xfrm>
                <a:off x="115303" y="176396"/>
                <a:ext cx="364927" cy="338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315" y="0"/>
                    </a:moveTo>
                    <a:lnTo>
                      <a:pt x="19108" y="251"/>
                    </a:lnTo>
                    <a:lnTo>
                      <a:pt x="19108" y="753"/>
                    </a:lnTo>
                    <a:lnTo>
                      <a:pt x="19108" y="1005"/>
                    </a:lnTo>
                    <a:lnTo>
                      <a:pt x="19731" y="1005"/>
                    </a:lnTo>
                    <a:lnTo>
                      <a:pt x="19938" y="753"/>
                    </a:lnTo>
                    <a:lnTo>
                      <a:pt x="19938" y="1005"/>
                    </a:lnTo>
                    <a:lnTo>
                      <a:pt x="19731" y="1758"/>
                    </a:lnTo>
                    <a:lnTo>
                      <a:pt x="19523" y="1758"/>
                    </a:lnTo>
                    <a:lnTo>
                      <a:pt x="19108" y="1507"/>
                    </a:lnTo>
                    <a:lnTo>
                      <a:pt x="18900" y="2009"/>
                    </a:lnTo>
                    <a:lnTo>
                      <a:pt x="18900" y="1758"/>
                    </a:lnTo>
                    <a:lnTo>
                      <a:pt x="18692" y="1256"/>
                    </a:lnTo>
                    <a:lnTo>
                      <a:pt x="18485" y="753"/>
                    </a:lnTo>
                    <a:lnTo>
                      <a:pt x="18069" y="1005"/>
                    </a:lnTo>
                    <a:lnTo>
                      <a:pt x="18069" y="1256"/>
                    </a:lnTo>
                    <a:lnTo>
                      <a:pt x="18069" y="1758"/>
                    </a:lnTo>
                    <a:lnTo>
                      <a:pt x="18069" y="2009"/>
                    </a:lnTo>
                    <a:lnTo>
                      <a:pt x="17862" y="2009"/>
                    </a:lnTo>
                    <a:lnTo>
                      <a:pt x="17654" y="2009"/>
                    </a:lnTo>
                    <a:lnTo>
                      <a:pt x="17446" y="2512"/>
                    </a:lnTo>
                    <a:lnTo>
                      <a:pt x="17446" y="3014"/>
                    </a:lnTo>
                    <a:lnTo>
                      <a:pt x="17446" y="3516"/>
                    </a:lnTo>
                    <a:lnTo>
                      <a:pt x="17238" y="4270"/>
                    </a:lnTo>
                    <a:lnTo>
                      <a:pt x="17031" y="4270"/>
                    </a:lnTo>
                    <a:lnTo>
                      <a:pt x="17446" y="4521"/>
                    </a:lnTo>
                    <a:lnTo>
                      <a:pt x="17654" y="4772"/>
                    </a:lnTo>
                    <a:lnTo>
                      <a:pt x="17654" y="5526"/>
                    </a:lnTo>
                    <a:lnTo>
                      <a:pt x="17446" y="6028"/>
                    </a:lnTo>
                    <a:lnTo>
                      <a:pt x="17238" y="6530"/>
                    </a:lnTo>
                    <a:lnTo>
                      <a:pt x="17238" y="6781"/>
                    </a:lnTo>
                    <a:lnTo>
                      <a:pt x="17031" y="7284"/>
                    </a:lnTo>
                    <a:lnTo>
                      <a:pt x="16823" y="7786"/>
                    </a:lnTo>
                    <a:lnTo>
                      <a:pt x="16615" y="8288"/>
                    </a:lnTo>
                    <a:lnTo>
                      <a:pt x="16408" y="8791"/>
                    </a:lnTo>
                    <a:lnTo>
                      <a:pt x="16408" y="9042"/>
                    </a:lnTo>
                    <a:lnTo>
                      <a:pt x="16200" y="9544"/>
                    </a:lnTo>
                    <a:lnTo>
                      <a:pt x="15992" y="9544"/>
                    </a:lnTo>
                    <a:lnTo>
                      <a:pt x="15369" y="10047"/>
                    </a:lnTo>
                    <a:lnTo>
                      <a:pt x="15162" y="10549"/>
                    </a:lnTo>
                    <a:lnTo>
                      <a:pt x="14746" y="11051"/>
                    </a:lnTo>
                    <a:lnTo>
                      <a:pt x="14331" y="11553"/>
                    </a:lnTo>
                    <a:lnTo>
                      <a:pt x="13915" y="12056"/>
                    </a:lnTo>
                    <a:lnTo>
                      <a:pt x="13292" y="12307"/>
                    </a:lnTo>
                    <a:lnTo>
                      <a:pt x="12669" y="12558"/>
                    </a:lnTo>
                    <a:lnTo>
                      <a:pt x="12462" y="12809"/>
                    </a:lnTo>
                    <a:lnTo>
                      <a:pt x="12046" y="13060"/>
                    </a:lnTo>
                    <a:lnTo>
                      <a:pt x="11838" y="13060"/>
                    </a:lnTo>
                    <a:lnTo>
                      <a:pt x="11838" y="12558"/>
                    </a:lnTo>
                    <a:lnTo>
                      <a:pt x="11631" y="12056"/>
                    </a:lnTo>
                    <a:lnTo>
                      <a:pt x="11631" y="11805"/>
                    </a:lnTo>
                    <a:lnTo>
                      <a:pt x="12046" y="11553"/>
                    </a:lnTo>
                    <a:lnTo>
                      <a:pt x="12254" y="11302"/>
                    </a:lnTo>
                    <a:lnTo>
                      <a:pt x="12254" y="11051"/>
                    </a:lnTo>
                    <a:lnTo>
                      <a:pt x="12046" y="11051"/>
                    </a:lnTo>
                    <a:lnTo>
                      <a:pt x="11423" y="11302"/>
                    </a:lnTo>
                    <a:lnTo>
                      <a:pt x="11215" y="11805"/>
                    </a:lnTo>
                    <a:lnTo>
                      <a:pt x="11215" y="12307"/>
                    </a:lnTo>
                    <a:lnTo>
                      <a:pt x="11008" y="13312"/>
                    </a:lnTo>
                    <a:lnTo>
                      <a:pt x="10592" y="13814"/>
                    </a:lnTo>
                    <a:lnTo>
                      <a:pt x="9969" y="14316"/>
                    </a:lnTo>
                    <a:lnTo>
                      <a:pt x="9969" y="15070"/>
                    </a:lnTo>
                    <a:lnTo>
                      <a:pt x="9969" y="15823"/>
                    </a:lnTo>
                    <a:lnTo>
                      <a:pt x="9762" y="15823"/>
                    </a:lnTo>
                    <a:lnTo>
                      <a:pt x="9554" y="16074"/>
                    </a:lnTo>
                    <a:lnTo>
                      <a:pt x="9346" y="16326"/>
                    </a:lnTo>
                    <a:lnTo>
                      <a:pt x="9138" y="16326"/>
                    </a:lnTo>
                    <a:lnTo>
                      <a:pt x="8515" y="16074"/>
                    </a:lnTo>
                    <a:lnTo>
                      <a:pt x="8308" y="16074"/>
                    </a:lnTo>
                    <a:lnTo>
                      <a:pt x="8308" y="15572"/>
                    </a:lnTo>
                    <a:lnTo>
                      <a:pt x="8100" y="15823"/>
                    </a:lnTo>
                    <a:lnTo>
                      <a:pt x="7685" y="15823"/>
                    </a:lnTo>
                    <a:lnTo>
                      <a:pt x="7269" y="15823"/>
                    </a:lnTo>
                    <a:lnTo>
                      <a:pt x="6854" y="16074"/>
                    </a:lnTo>
                    <a:lnTo>
                      <a:pt x="6438" y="16074"/>
                    </a:lnTo>
                    <a:lnTo>
                      <a:pt x="6023" y="16326"/>
                    </a:lnTo>
                    <a:lnTo>
                      <a:pt x="5400" y="16326"/>
                    </a:lnTo>
                    <a:lnTo>
                      <a:pt x="4777" y="16326"/>
                    </a:lnTo>
                    <a:lnTo>
                      <a:pt x="4569" y="16074"/>
                    </a:lnTo>
                    <a:lnTo>
                      <a:pt x="4154" y="16074"/>
                    </a:lnTo>
                    <a:lnTo>
                      <a:pt x="3738" y="16326"/>
                    </a:lnTo>
                    <a:lnTo>
                      <a:pt x="3323" y="16577"/>
                    </a:lnTo>
                    <a:lnTo>
                      <a:pt x="3115" y="17079"/>
                    </a:lnTo>
                    <a:lnTo>
                      <a:pt x="2700" y="17330"/>
                    </a:lnTo>
                    <a:lnTo>
                      <a:pt x="2285" y="18084"/>
                    </a:lnTo>
                    <a:lnTo>
                      <a:pt x="1662" y="18335"/>
                    </a:lnTo>
                    <a:lnTo>
                      <a:pt x="1246" y="18586"/>
                    </a:lnTo>
                    <a:lnTo>
                      <a:pt x="1038" y="19088"/>
                    </a:lnTo>
                    <a:lnTo>
                      <a:pt x="415" y="19340"/>
                    </a:lnTo>
                    <a:lnTo>
                      <a:pt x="0" y="19340"/>
                    </a:lnTo>
                    <a:lnTo>
                      <a:pt x="0" y="19591"/>
                    </a:lnTo>
                    <a:lnTo>
                      <a:pt x="0" y="20093"/>
                    </a:lnTo>
                    <a:lnTo>
                      <a:pt x="415" y="20344"/>
                    </a:lnTo>
                    <a:lnTo>
                      <a:pt x="623" y="20344"/>
                    </a:lnTo>
                    <a:lnTo>
                      <a:pt x="831" y="20344"/>
                    </a:lnTo>
                    <a:lnTo>
                      <a:pt x="1246" y="20344"/>
                    </a:lnTo>
                    <a:lnTo>
                      <a:pt x="1454" y="20093"/>
                    </a:lnTo>
                    <a:lnTo>
                      <a:pt x="1869" y="20344"/>
                    </a:lnTo>
                    <a:lnTo>
                      <a:pt x="2285" y="20595"/>
                    </a:lnTo>
                    <a:lnTo>
                      <a:pt x="2492" y="20595"/>
                    </a:lnTo>
                    <a:lnTo>
                      <a:pt x="2492" y="20093"/>
                    </a:lnTo>
                    <a:lnTo>
                      <a:pt x="2700" y="19340"/>
                    </a:lnTo>
                    <a:lnTo>
                      <a:pt x="2908" y="19340"/>
                    </a:lnTo>
                    <a:lnTo>
                      <a:pt x="3323" y="19591"/>
                    </a:lnTo>
                    <a:lnTo>
                      <a:pt x="3531" y="19591"/>
                    </a:lnTo>
                    <a:lnTo>
                      <a:pt x="3946" y="19340"/>
                    </a:lnTo>
                    <a:lnTo>
                      <a:pt x="4154" y="19340"/>
                    </a:lnTo>
                    <a:lnTo>
                      <a:pt x="4362" y="19340"/>
                    </a:lnTo>
                    <a:lnTo>
                      <a:pt x="4777" y="19088"/>
                    </a:lnTo>
                    <a:lnTo>
                      <a:pt x="4985" y="19088"/>
                    </a:lnTo>
                    <a:lnTo>
                      <a:pt x="5192" y="19088"/>
                    </a:lnTo>
                    <a:lnTo>
                      <a:pt x="5608" y="18837"/>
                    </a:lnTo>
                    <a:lnTo>
                      <a:pt x="5815" y="19088"/>
                    </a:lnTo>
                    <a:lnTo>
                      <a:pt x="6023" y="18837"/>
                    </a:lnTo>
                    <a:lnTo>
                      <a:pt x="6438" y="18586"/>
                    </a:lnTo>
                    <a:lnTo>
                      <a:pt x="6646" y="18335"/>
                    </a:lnTo>
                    <a:lnTo>
                      <a:pt x="7062" y="18335"/>
                    </a:lnTo>
                    <a:lnTo>
                      <a:pt x="7685" y="18335"/>
                    </a:lnTo>
                    <a:lnTo>
                      <a:pt x="8100" y="18586"/>
                    </a:lnTo>
                    <a:lnTo>
                      <a:pt x="8308" y="18586"/>
                    </a:lnTo>
                    <a:lnTo>
                      <a:pt x="8723" y="18335"/>
                    </a:lnTo>
                    <a:lnTo>
                      <a:pt x="8723" y="18586"/>
                    </a:lnTo>
                    <a:lnTo>
                      <a:pt x="8308" y="19340"/>
                    </a:lnTo>
                    <a:lnTo>
                      <a:pt x="8308" y="19591"/>
                    </a:lnTo>
                    <a:lnTo>
                      <a:pt x="8308" y="19842"/>
                    </a:lnTo>
                    <a:lnTo>
                      <a:pt x="8308" y="20344"/>
                    </a:lnTo>
                    <a:lnTo>
                      <a:pt x="8308" y="20595"/>
                    </a:lnTo>
                    <a:lnTo>
                      <a:pt x="8723" y="20847"/>
                    </a:lnTo>
                    <a:lnTo>
                      <a:pt x="8931" y="21349"/>
                    </a:lnTo>
                    <a:lnTo>
                      <a:pt x="9138" y="21600"/>
                    </a:lnTo>
                    <a:lnTo>
                      <a:pt x="9346" y="21600"/>
                    </a:lnTo>
                    <a:lnTo>
                      <a:pt x="9762" y="21349"/>
                    </a:lnTo>
                    <a:lnTo>
                      <a:pt x="10177" y="20595"/>
                    </a:lnTo>
                    <a:lnTo>
                      <a:pt x="10385" y="20344"/>
                    </a:lnTo>
                    <a:lnTo>
                      <a:pt x="10385" y="20093"/>
                    </a:lnTo>
                    <a:lnTo>
                      <a:pt x="10592" y="19842"/>
                    </a:lnTo>
                    <a:lnTo>
                      <a:pt x="10800" y="19591"/>
                    </a:lnTo>
                    <a:lnTo>
                      <a:pt x="11008" y="19591"/>
                    </a:lnTo>
                    <a:lnTo>
                      <a:pt x="11215" y="19340"/>
                    </a:lnTo>
                    <a:lnTo>
                      <a:pt x="11631" y="19591"/>
                    </a:lnTo>
                    <a:lnTo>
                      <a:pt x="11631" y="19088"/>
                    </a:lnTo>
                    <a:lnTo>
                      <a:pt x="11215" y="18837"/>
                    </a:lnTo>
                    <a:lnTo>
                      <a:pt x="10800" y="18586"/>
                    </a:lnTo>
                    <a:lnTo>
                      <a:pt x="11008" y="18084"/>
                    </a:lnTo>
                    <a:lnTo>
                      <a:pt x="11215" y="17581"/>
                    </a:lnTo>
                    <a:lnTo>
                      <a:pt x="11423" y="17581"/>
                    </a:lnTo>
                    <a:lnTo>
                      <a:pt x="11423" y="18084"/>
                    </a:lnTo>
                    <a:lnTo>
                      <a:pt x="11631" y="18335"/>
                    </a:lnTo>
                    <a:lnTo>
                      <a:pt x="11838" y="18084"/>
                    </a:lnTo>
                    <a:lnTo>
                      <a:pt x="11838" y="18335"/>
                    </a:lnTo>
                    <a:lnTo>
                      <a:pt x="12046" y="18335"/>
                    </a:lnTo>
                    <a:lnTo>
                      <a:pt x="12254" y="18335"/>
                    </a:lnTo>
                    <a:lnTo>
                      <a:pt x="12046" y="18586"/>
                    </a:lnTo>
                    <a:lnTo>
                      <a:pt x="12046" y="18837"/>
                    </a:lnTo>
                    <a:lnTo>
                      <a:pt x="12462" y="18586"/>
                    </a:lnTo>
                    <a:lnTo>
                      <a:pt x="13085" y="18586"/>
                    </a:lnTo>
                    <a:lnTo>
                      <a:pt x="13500" y="18586"/>
                    </a:lnTo>
                    <a:lnTo>
                      <a:pt x="13915" y="18586"/>
                    </a:lnTo>
                    <a:lnTo>
                      <a:pt x="14123" y="18837"/>
                    </a:lnTo>
                    <a:lnTo>
                      <a:pt x="14123" y="18586"/>
                    </a:lnTo>
                    <a:lnTo>
                      <a:pt x="14331" y="18084"/>
                    </a:lnTo>
                    <a:lnTo>
                      <a:pt x="14746" y="17833"/>
                    </a:lnTo>
                    <a:lnTo>
                      <a:pt x="14954" y="17330"/>
                    </a:lnTo>
                    <a:lnTo>
                      <a:pt x="15369" y="17330"/>
                    </a:lnTo>
                    <a:lnTo>
                      <a:pt x="15369" y="17833"/>
                    </a:lnTo>
                    <a:lnTo>
                      <a:pt x="15369" y="18586"/>
                    </a:lnTo>
                    <a:lnTo>
                      <a:pt x="15577" y="18586"/>
                    </a:lnTo>
                    <a:lnTo>
                      <a:pt x="15785" y="18335"/>
                    </a:lnTo>
                    <a:lnTo>
                      <a:pt x="15992" y="17833"/>
                    </a:lnTo>
                    <a:lnTo>
                      <a:pt x="15992" y="17330"/>
                    </a:lnTo>
                    <a:lnTo>
                      <a:pt x="16200" y="16828"/>
                    </a:lnTo>
                    <a:lnTo>
                      <a:pt x="16615" y="16828"/>
                    </a:lnTo>
                    <a:lnTo>
                      <a:pt x="17031" y="17079"/>
                    </a:lnTo>
                    <a:lnTo>
                      <a:pt x="17031" y="16828"/>
                    </a:lnTo>
                    <a:lnTo>
                      <a:pt x="17238" y="16326"/>
                    </a:lnTo>
                    <a:lnTo>
                      <a:pt x="17238" y="15823"/>
                    </a:lnTo>
                    <a:lnTo>
                      <a:pt x="17654" y="15823"/>
                    </a:lnTo>
                    <a:lnTo>
                      <a:pt x="17654" y="16326"/>
                    </a:lnTo>
                    <a:lnTo>
                      <a:pt x="17446" y="16577"/>
                    </a:lnTo>
                    <a:lnTo>
                      <a:pt x="17238" y="16828"/>
                    </a:lnTo>
                    <a:lnTo>
                      <a:pt x="17238" y="17581"/>
                    </a:lnTo>
                    <a:lnTo>
                      <a:pt x="17446" y="17833"/>
                    </a:lnTo>
                    <a:lnTo>
                      <a:pt x="17862" y="17581"/>
                    </a:lnTo>
                    <a:lnTo>
                      <a:pt x="18277" y="17079"/>
                    </a:lnTo>
                    <a:lnTo>
                      <a:pt x="18485" y="16577"/>
                    </a:lnTo>
                    <a:lnTo>
                      <a:pt x="18900" y="16074"/>
                    </a:lnTo>
                    <a:lnTo>
                      <a:pt x="19108" y="15823"/>
                    </a:lnTo>
                    <a:lnTo>
                      <a:pt x="19108" y="15572"/>
                    </a:lnTo>
                    <a:lnTo>
                      <a:pt x="18900" y="15070"/>
                    </a:lnTo>
                    <a:lnTo>
                      <a:pt x="18900" y="14316"/>
                    </a:lnTo>
                    <a:lnTo>
                      <a:pt x="18900" y="13563"/>
                    </a:lnTo>
                    <a:lnTo>
                      <a:pt x="19108" y="13312"/>
                    </a:lnTo>
                    <a:lnTo>
                      <a:pt x="19315" y="12809"/>
                    </a:lnTo>
                    <a:lnTo>
                      <a:pt x="19523" y="12307"/>
                    </a:lnTo>
                    <a:lnTo>
                      <a:pt x="19523" y="11805"/>
                    </a:lnTo>
                    <a:lnTo>
                      <a:pt x="19523" y="11051"/>
                    </a:lnTo>
                    <a:lnTo>
                      <a:pt x="19523" y="10549"/>
                    </a:lnTo>
                    <a:lnTo>
                      <a:pt x="19315" y="9795"/>
                    </a:lnTo>
                    <a:lnTo>
                      <a:pt x="19523" y="9042"/>
                    </a:lnTo>
                    <a:lnTo>
                      <a:pt x="20146" y="8540"/>
                    </a:lnTo>
                    <a:lnTo>
                      <a:pt x="20562" y="8791"/>
                    </a:lnTo>
                    <a:lnTo>
                      <a:pt x="20562" y="8540"/>
                    </a:lnTo>
                    <a:lnTo>
                      <a:pt x="20562" y="8037"/>
                    </a:lnTo>
                    <a:lnTo>
                      <a:pt x="20769" y="7535"/>
                    </a:lnTo>
                    <a:lnTo>
                      <a:pt x="20769" y="7033"/>
                    </a:lnTo>
                    <a:lnTo>
                      <a:pt x="20977" y="7033"/>
                    </a:lnTo>
                    <a:lnTo>
                      <a:pt x="21392" y="6530"/>
                    </a:lnTo>
                    <a:lnTo>
                      <a:pt x="21392" y="6279"/>
                    </a:lnTo>
                    <a:lnTo>
                      <a:pt x="21392" y="6028"/>
                    </a:lnTo>
                    <a:lnTo>
                      <a:pt x="21600" y="5526"/>
                    </a:lnTo>
                    <a:lnTo>
                      <a:pt x="21392" y="5023"/>
                    </a:lnTo>
                    <a:lnTo>
                      <a:pt x="21392" y="4521"/>
                    </a:lnTo>
                    <a:lnTo>
                      <a:pt x="21185" y="4019"/>
                    </a:lnTo>
                    <a:lnTo>
                      <a:pt x="20977" y="3767"/>
                    </a:lnTo>
                    <a:lnTo>
                      <a:pt x="20769" y="3265"/>
                    </a:lnTo>
                    <a:lnTo>
                      <a:pt x="20562" y="2763"/>
                    </a:lnTo>
                    <a:lnTo>
                      <a:pt x="20354" y="2009"/>
                    </a:lnTo>
                    <a:lnTo>
                      <a:pt x="20146" y="1507"/>
                    </a:lnTo>
                    <a:lnTo>
                      <a:pt x="20354" y="1005"/>
                    </a:lnTo>
                    <a:lnTo>
                      <a:pt x="20354" y="502"/>
                    </a:lnTo>
                    <a:lnTo>
                      <a:pt x="20146" y="251"/>
                    </a:lnTo>
                    <a:lnTo>
                      <a:pt x="19938" y="251"/>
                    </a:lnTo>
                    <a:lnTo>
                      <a:pt x="19731" y="251"/>
                    </a:lnTo>
                    <a:lnTo>
                      <a:pt x="19315" y="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17" name="Shape 217"/>
              <p:cNvSpPr/>
              <p:nvPr/>
            </p:nvSpPr>
            <p:spPr>
              <a:xfrm>
                <a:off x="355722" y="315509"/>
                <a:ext cx="10528" cy="196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00" y="4320"/>
                    </a:moveTo>
                    <a:lnTo>
                      <a:pt x="0" y="17280"/>
                    </a:lnTo>
                    <a:lnTo>
                      <a:pt x="0" y="21600"/>
                    </a:lnTo>
                    <a:lnTo>
                      <a:pt x="14400" y="21600"/>
                    </a:lnTo>
                    <a:lnTo>
                      <a:pt x="21600" y="8640"/>
                    </a:lnTo>
                    <a:lnTo>
                      <a:pt x="14400" y="8640"/>
                    </a:lnTo>
                    <a:lnTo>
                      <a:pt x="21600" y="0"/>
                    </a:lnTo>
                    <a:lnTo>
                      <a:pt x="7200" y="432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>
                <a:off x="158073" y="481543"/>
                <a:ext cx="80705" cy="66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843" y="12706"/>
                    </a:moveTo>
                    <a:lnTo>
                      <a:pt x="18783" y="10165"/>
                    </a:lnTo>
                    <a:lnTo>
                      <a:pt x="19722" y="8894"/>
                    </a:lnTo>
                    <a:lnTo>
                      <a:pt x="20661" y="8894"/>
                    </a:lnTo>
                    <a:lnTo>
                      <a:pt x="21600" y="7624"/>
                    </a:lnTo>
                    <a:lnTo>
                      <a:pt x="21600" y="6353"/>
                    </a:lnTo>
                    <a:lnTo>
                      <a:pt x="20661" y="3812"/>
                    </a:lnTo>
                    <a:lnTo>
                      <a:pt x="20661" y="1271"/>
                    </a:lnTo>
                    <a:lnTo>
                      <a:pt x="18783" y="1271"/>
                    </a:lnTo>
                    <a:lnTo>
                      <a:pt x="17843" y="0"/>
                    </a:lnTo>
                    <a:lnTo>
                      <a:pt x="15965" y="0"/>
                    </a:lnTo>
                    <a:lnTo>
                      <a:pt x="14087" y="0"/>
                    </a:lnTo>
                    <a:lnTo>
                      <a:pt x="13148" y="1271"/>
                    </a:lnTo>
                    <a:lnTo>
                      <a:pt x="12209" y="2541"/>
                    </a:lnTo>
                    <a:lnTo>
                      <a:pt x="12209" y="3812"/>
                    </a:lnTo>
                    <a:lnTo>
                      <a:pt x="10330" y="5082"/>
                    </a:lnTo>
                    <a:lnTo>
                      <a:pt x="8452" y="5082"/>
                    </a:lnTo>
                    <a:lnTo>
                      <a:pt x="7513" y="5082"/>
                    </a:lnTo>
                    <a:lnTo>
                      <a:pt x="5635" y="5082"/>
                    </a:lnTo>
                    <a:lnTo>
                      <a:pt x="3757" y="7624"/>
                    </a:lnTo>
                    <a:lnTo>
                      <a:pt x="1878" y="10165"/>
                    </a:lnTo>
                    <a:lnTo>
                      <a:pt x="0" y="12706"/>
                    </a:lnTo>
                    <a:lnTo>
                      <a:pt x="939" y="12706"/>
                    </a:lnTo>
                    <a:lnTo>
                      <a:pt x="1878" y="13976"/>
                    </a:lnTo>
                    <a:lnTo>
                      <a:pt x="2817" y="15247"/>
                    </a:lnTo>
                    <a:lnTo>
                      <a:pt x="2817" y="16518"/>
                    </a:lnTo>
                    <a:lnTo>
                      <a:pt x="3757" y="19059"/>
                    </a:lnTo>
                    <a:lnTo>
                      <a:pt x="4696" y="20329"/>
                    </a:lnTo>
                    <a:lnTo>
                      <a:pt x="5635" y="21600"/>
                    </a:lnTo>
                    <a:lnTo>
                      <a:pt x="7513" y="21600"/>
                    </a:lnTo>
                    <a:lnTo>
                      <a:pt x="7513" y="19059"/>
                    </a:lnTo>
                    <a:lnTo>
                      <a:pt x="9391" y="16518"/>
                    </a:lnTo>
                    <a:lnTo>
                      <a:pt x="9391" y="13976"/>
                    </a:lnTo>
                    <a:lnTo>
                      <a:pt x="11270" y="12706"/>
                    </a:lnTo>
                    <a:lnTo>
                      <a:pt x="13148" y="11435"/>
                    </a:lnTo>
                    <a:lnTo>
                      <a:pt x="15965" y="12706"/>
                    </a:lnTo>
                    <a:lnTo>
                      <a:pt x="17843" y="13976"/>
                    </a:lnTo>
                    <a:lnTo>
                      <a:pt x="17843" y="12706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19" name="Shape 219"/>
              <p:cNvSpPr/>
              <p:nvPr/>
            </p:nvSpPr>
            <p:spPr>
              <a:xfrm>
                <a:off x="78547" y="494337"/>
                <a:ext cx="77196" cy="118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82" y="720"/>
                    </a:moveTo>
                    <a:lnTo>
                      <a:pt x="12764" y="720"/>
                    </a:lnTo>
                    <a:lnTo>
                      <a:pt x="12764" y="1440"/>
                    </a:lnTo>
                    <a:lnTo>
                      <a:pt x="14727" y="2880"/>
                    </a:lnTo>
                    <a:lnTo>
                      <a:pt x="16691" y="2880"/>
                    </a:lnTo>
                    <a:lnTo>
                      <a:pt x="18655" y="2160"/>
                    </a:lnTo>
                    <a:lnTo>
                      <a:pt x="18655" y="2880"/>
                    </a:lnTo>
                    <a:lnTo>
                      <a:pt x="17673" y="5040"/>
                    </a:lnTo>
                    <a:lnTo>
                      <a:pt x="18655" y="5040"/>
                    </a:lnTo>
                    <a:lnTo>
                      <a:pt x="20618" y="5760"/>
                    </a:lnTo>
                    <a:lnTo>
                      <a:pt x="20618" y="6480"/>
                    </a:lnTo>
                    <a:lnTo>
                      <a:pt x="21600" y="7200"/>
                    </a:lnTo>
                    <a:lnTo>
                      <a:pt x="21600" y="7920"/>
                    </a:lnTo>
                    <a:lnTo>
                      <a:pt x="21600" y="8640"/>
                    </a:lnTo>
                    <a:lnTo>
                      <a:pt x="20618" y="9360"/>
                    </a:lnTo>
                    <a:lnTo>
                      <a:pt x="19636" y="10080"/>
                    </a:lnTo>
                    <a:lnTo>
                      <a:pt x="18655" y="11520"/>
                    </a:lnTo>
                    <a:lnTo>
                      <a:pt x="17673" y="13680"/>
                    </a:lnTo>
                    <a:lnTo>
                      <a:pt x="16691" y="15120"/>
                    </a:lnTo>
                    <a:lnTo>
                      <a:pt x="16691" y="17280"/>
                    </a:lnTo>
                    <a:lnTo>
                      <a:pt x="15709" y="18720"/>
                    </a:lnTo>
                    <a:lnTo>
                      <a:pt x="14727" y="18720"/>
                    </a:lnTo>
                    <a:lnTo>
                      <a:pt x="12764" y="19440"/>
                    </a:lnTo>
                    <a:lnTo>
                      <a:pt x="12764" y="20880"/>
                    </a:lnTo>
                    <a:lnTo>
                      <a:pt x="11782" y="21600"/>
                    </a:lnTo>
                    <a:lnTo>
                      <a:pt x="10800" y="21600"/>
                    </a:lnTo>
                    <a:lnTo>
                      <a:pt x="10800" y="20160"/>
                    </a:lnTo>
                    <a:lnTo>
                      <a:pt x="9818" y="18720"/>
                    </a:lnTo>
                    <a:lnTo>
                      <a:pt x="9818" y="17280"/>
                    </a:lnTo>
                    <a:lnTo>
                      <a:pt x="10800" y="17280"/>
                    </a:lnTo>
                    <a:lnTo>
                      <a:pt x="8836" y="16560"/>
                    </a:lnTo>
                    <a:lnTo>
                      <a:pt x="8836" y="18000"/>
                    </a:lnTo>
                    <a:lnTo>
                      <a:pt x="9818" y="19440"/>
                    </a:lnTo>
                    <a:lnTo>
                      <a:pt x="8836" y="20880"/>
                    </a:lnTo>
                    <a:lnTo>
                      <a:pt x="6873" y="20160"/>
                    </a:lnTo>
                    <a:lnTo>
                      <a:pt x="5891" y="19440"/>
                    </a:lnTo>
                    <a:lnTo>
                      <a:pt x="5891" y="18000"/>
                    </a:lnTo>
                    <a:lnTo>
                      <a:pt x="5891" y="16560"/>
                    </a:lnTo>
                    <a:lnTo>
                      <a:pt x="5891" y="15120"/>
                    </a:lnTo>
                    <a:lnTo>
                      <a:pt x="6873" y="13680"/>
                    </a:lnTo>
                    <a:lnTo>
                      <a:pt x="7855" y="12960"/>
                    </a:lnTo>
                    <a:lnTo>
                      <a:pt x="8836" y="11520"/>
                    </a:lnTo>
                    <a:lnTo>
                      <a:pt x="8836" y="10080"/>
                    </a:lnTo>
                    <a:lnTo>
                      <a:pt x="7855" y="10080"/>
                    </a:lnTo>
                    <a:lnTo>
                      <a:pt x="7855" y="8640"/>
                    </a:lnTo>
                    <a:lnTo>
                      <a:pt x="6873" y="7200"/>
                    </a:lnTo>
                    <a:lnTo>
                      <a:pt x="5891" y="5760"/>
                    </a:lnTo>
                    <a:lnTo>
                      <a:pt x="4909" y="6480"/>
                    </a:lnTo>
                    <a:lnTo>
                      <a:pt x="4909" y="7920"/>
                    </a:lnTo>
                    <a:lnTo>
                      <a:pt x="5891" y="8640"/>
                    </a:lnTo>
                    <a:lnTo>
                      <a:pt x="6873" y="8640"/>
                    </a:lnTo>
                    <a:lnTo>
                      <a:pt x="5891" y="10080"/>
                    </a:lnTo>
                    <a:lnTo>
                      <a:pt x="3927" y="9360"/>
                    </a:lnTo>
                    <a:lnTo>
                      <a:pt x="1964" y="9360"/>
                    </a:lnTo>
                    <a:lnTo>
                      <a:pt x="982" y="10080"/>
                    </a:lnTo>
                    <a:lnTo>
                      <a:pt x="982" y="8640"/>
                    </a:lnTo>
                    <a:lnTo>
                      <a:pt x="982" y="7200"/>
                    </a:lnTo>
                    <a:lnTo>
                      <a:pt x="1964" y="7200"/>
                    </a:lnTo>
                    <a:lnTo>
                      <a:pt x="2945" y="8640"/>
                    </a:lnTo>
                    <a:lnTo>
                      <a:pt x="2945" y="7200"/>
                    </a:lnTo>
                    <a:lnTo>
                      <a:pt x="1964" y="7200"/>
                    </a:lnTo>
                    <a:lnTo>
                      <a:pt x="1964" y="6480"/>
                    </a:lnTo>
                    <a:lnTo>
                      <a:pt x="982" y="6480"/>
                    </a:lnTo>
                    <a:lnTo>
                      <a:pt x="0" y="5760"/>
                    </a:lnTo>
                    <a:lnTo>
                      <a:pt x="982" y="5040"/>
                    </a:lnTo>
                    <a:lnTo>
                      <a:pt x="1964" y="4320"/>
                    </a:lnTo>
                    <a:lnTo>
                      <a:pt x="2945" y="3600"/>
                    </a:lnTo>
                    <a:lnTo>
                      <a:pt x="4909" y="3600"/>
                    </a:lnTo>
                    <a:lnTo>
                      <a:pt x="5891" y="2880"/>
                    </a:lnTo>
                    <a:lnTo>
                      <a:pt x="6873" y="2880"/>
                    </a:lnTo>
                    <a:lnTo>
                      <a:pt x="7855" y="1440"/>
                    </a:lnTo>
                    <a:lnTo>
                      <a:pt x="8836" y="720"/>
                    </a:lnTo>
                    <a:lnTo>
                      <a:pt x="10800" y="0"/>
                    </a:lnTo>
                    <a:lnTo>
                      <a:pt x="11782" y="720"/>
                    </a:lnTo>
                    <a:lnTo>
                      <a:pt x="10800" y="720"/>
                    </a:lnTo>
                    <a:lnTo>
                      <a:pt x="11782" y="72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20" name="Shape 220"/>
              <p:cNvSpPr/>
              <p:nvPr/>
            </p:nvSpPr>
            <p:spPr>
              <a:xfrm>
                <a:off x="0" y="776674"/>
                <a:ext cx="17545" cy="275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20" y="12343"/>
                    </a:moveTo>
                    <a:lnTo>
                      <a:pt x="4320" y="15429"/>
                    </a:lnTo>
                    <a:lnTo>
                      <a:pt x="0" y="18514"/>
                    </a:lnTo>
                    <a:lnTo>
                      <a:pt x="4320" y="21600"/>
                    </a:lnTo>
                    <a:lnTo>
                      <a:pt x="8640" y="21600"/>
                    </a:lnTo>
                    <a:lnTo>
                      <a:pt x="8640" y="18514"/>
                    </a:lnTo>
                    <a:lnTo>
                      <a:pt x="8640" y="15429"/>
                    </a:lnTo>
                    <a:lnTo>
                      <a:pt x="12960" y="12343"/>
                    </a:lnTo>
                    <a:lnTo>
                      <a:pt x="17280" y="9257"/>
                    </a:lnTo>
                    <a:lnTo>
                      <a:pt x="21600" y="9257"/>
                    </a:lnTo>
                    <a:lnTo>
                      <a:pt x="21600" y="3086"/>
                    </a:lnTo>
                    <a:lnTo>
                      <a:pt x="21600" y="0"/>
                    </a:lnTo>
                    <a:lnTo>
                      <a:pt x="21600" y="3086"/>
                    </a:lnTo>
                    <a:lnTo>
                      <a:pt x="12960" y="6171"/>
                    </a:lnTo>
                    <a:lnTo>
                      <a:pt x="8640" y="3086"/>
                    </a:lnTo>
                    <a:lnTo>
                      <a:pt x="8640" y="6171"/>
                    </a:lnTo>
                    <a:lnTo>
                      <a:pt x="8640" y="9257"/>
                    </a:lnTo>
                    <a:lnTo>
                      <a:pt x="4320" y="12343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224" name="Group 224"/>
            <p:cNvGrpSpPr/>
            <p:nvPr/>
          </p:nvGrpSpPr>
          <p:grpSpPr>
            <a:xfrm>
              <a:off x="8179461" y="5624202"/>
              <a:ext cx="258323" cy="338512"/>
              <a:chOff x="0" y="0"/>
              <a:chExt cx="258321" cy="338511"/>
            </a:xfrm>
          </p:grpSpPr>
          <p:sp>
            <p:nvSpPr>
              <p:cNvPr id="222" name="Shape 222"/>
              <p:cNvSpPr/>
              <p:nvPr/>
            </p:nvSpPr>
            <p:spPr>
              <a:xfrm>
                <a:off x="0" y="0"/>
                <a:ext cx="258322" cy="338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12" y="14567"/>
                    </a:moveTo>
                    <a:lnTo>
                      <a:pt x="20712" y="14819"/>
                    </a:lnTo>
                    <a:lnTo>
                      <a:pt x="20416" y="14819"/>
                    </a:lnTo>
                    <a:lnTo>
                      <a:pt x="20416" y="15070"/>
                    </a:lnTo>
                    <a:lnTo>
                      <a:pt x="20121" y="15321"/>
                    </a:lnTo>
                    <a:lnTo>
                      <a:pt x="19825" y="15321"/>
                    </a:lnTo>
                    <a:lnTo>
                      <a:pt x="19529" y="15321"/>
                    </a:lnTo>
                    <a:lnTo>
                      <a:pt x="19233" y="15572"/>
                    </a:lnTo>
                    <a:lnTo>
                      <a:pt x="18937" y="15823"/>
                    </a:lnTo>
                    <a:lnTo>
                      <a:pt x="18937" y="16074"/>
                    </a:lnTo>
                    <a:lnTo>
                      <a:pt x="18937" y="16326"/>
                    </a:lnTo>
                    <a:lnTo>
                      <a:pt x="18641" y="16326"/>
                    </a:lnTo>
                    <a:lnTo>
                      <a:pt x="18345" y="16577"/>
                    </a:lnTo>
                    <a:lnTo>
                      <a:pt x="18049" y="16577"/>
                    </a:lnTo>
                    <a:lnTo>
                      <a:pt x="17753" y="16828"/>
                    </a:lnTo>
                    <a:lnTo>
                      <a:pt x="17753" y="17079"/>
                    </a:lnTo>
                    <a:lnTo>
                      <a:pt x="17458" y="17079"/>
                    </a:lnTo>
                    <a:lnTo>
                      <a:pt x="17458" y="17330"/>
                    </a:lnTo>
                    <a:lnTo>
                      <a:pt x="17162" y="17581"/>
                    </a:lnTo>
                    <a:lnTo>
                      <a:pt x="17162" y="17833"/>
                    </a:lnTo>
                    <a:lnTo>
                      <a:pt x="17162" y="18084"/>
                    </a:lnTo>
                    <a:lnTo>
                      <a:pt x="17162" y="18335"/>
                    </a:lnTo>
                    <a:lnTo>
                      <a:pt x="16866" y="18586"/>
                    </a:lnTo>
                    <a:lnTo>
                      <a:pt x="16866" y="18837"/>
                    </a:lnTo>
                    <a:lnTo>
                      <a:pt x="16570" y="19088"/>
                    </a:lnTo>
                    <a:lnTo>
                      <a:pt x="16274" y="19340"/>
                    </a:lnTo>
                    <a:lnTo>
                      <a:pt x="16274" y="19591"/>
                    </a:lnTo>
                    <a:lnTo>
                      <a:pt x="16274" y="19842"/>
                    </a:lnTo>
                    <a:lnTo>
                      <a:pt x="15978" y="19842"/>
                    </a:lnTo>
                    <a:lnTo>
                      <a:pt x="15978" y="20093"/>
                    </a:lnTo>
                    <a:lnTo>
                      <a:pt x="15978" y="20344"/>
                    </a:lnTo>
                    <a:lnTo>
                      <a:pt x="15978" y="20595"/>
                    </a:lnTo>
                    <a:lnTo>
                      <a:pt x="15682" y="20595"/>
                    </a:lnTo>
                    <a:lnTo>
                      <a:pt x="15682" y="20847"/>
                    </a:lnTo>
                    <a:lnTo>
                      <a:pt x="15386" y="21098"/>
                    </a:lnTo>
                    <a:lnTo>
                      <a:pt x="15386" y="21349"/>
                    </a:lnTo>
                    <a:lnTo>
                      <a:pt x="15090" y="21349"/>
                    </a:lnTo>
                    <a:lnTo>
                      <a:pt x="14795" y="21349"/>
                    </a:lnTo>
                    <a:lnTo>
                      <a:pt x="14795" y="21600"/>
                    </a:lnTo>
                    <a:lnTo>
                      <a:pt x="14795" y="21349"/>
                    </a:lnTo>
                    <a:lnTo>
                      <a:pt x="14499" y="21349"/>
                    </a:lnTo>
                    <a:lnTo>
                      <a:pt x="14203" y="21349"/>
                    </a:lnTo>
                    <a:lnTo>
                      <a:pt x="13907" y="21098"/>
                    </a:lnTo>
                    <a:lnTo>
                      <a:pt x="13611" y="20847"/>
                    </a:lnTo>
                    <a:lnTo>
                      <a:pt x="13315" y="20847"/>
                    </a:lnTo>
                    <a:lnTo>
                      <a:pt x="13019" y="20595"/>
                    </a:lnTo>
                    <a:lnTo>
                      <a:pt x="12723" y="20344"/>
                    </a:lnTo>
                    <a:lnTo>
                      <a:pt x="12427" y="20344"/>
                    </a:lnTo>
                    <a:lnTo>
                      <a:pt x="12132" y="20093"/>
                    </a:lnTo>
                    <a:lnTo>
                      <a:pt x="11836" y="20093"/>
                    </a:lnTo>
                    <a:lnTo>
                      <a:pt x="11540" y="19842"/>
                    </a:lnTo>
                    <a:lnTo>
                      <a:pt x="11244" y="19842"/>
                    </a:lnTo>
                    <a:lnTo>
                      <a:pt x="11244" y="19591"/>
                    </a:lnTo>
                    <a:lnTo>
                      <a:pt x="10948" y="19591"/>
                    </a:lnTo>
                    <a:lnTo>
                      <a:pt x="10948" y="19340"/>
                    </a:lnTo>
                    <a:lnTo>
                      <a:pt x="10652" y="19340"/>
                    </a:lnTo>
                    <a:lnTo>
                      <a:pt x="10652" y="19088"/>
                    </a:lnTo>
                    <a:lnTo>
                      <a:pt x="10652" y="18837"/>
                    </a:lnTo>
                    <a:lnTo>
                      <a:pt x="10652" y="18586"/>
                    </a:lnTo>
                    <a:lnTo>
                      <a:pt x="10652" y="18335"/>
                    </a:lnTo>
                    <a:lnTo>
                      <a:pt x="10356" y="18335"/>
                    </a:lnTo>
                    <a:lnTo>
                      <a:pt x="10356" y="18084"/>
                    </a:lnTo>
                    <a:lnTo>
                      <a:pt x="10356" y="17833"/>
                    </a:lnTo>
                    <a:lnTo>
                      <a:pt x="10356" y="17581"/>
                    </a:lnTo>
                    <a:lnTo>
                      <a:pt x="10060" y="17581"/>
                    </a:lnTo>
                    <a:lnTo>
                      <a:pt x="9764" y="17581"/>
                    </a:lnTo>
                    <a:lnTo>
                      <a:pt x="9764" y="17330"/>
                    </a:lnTo>
                    <a:lnTo>
                      <a:pt x="9468" y="17330"/>
                    </a:lnTo>
                    <a:lnTo>
                      <a:pt x="9468" y="17079"/>
                    </a:lnTo>
                    <a:lnTo>
                      <a:pt x="9173" y="17079"/>
                    </a:lnTo>
                    <a:lnTo>
                      <a:pt x="8877" y="17079"/>
                    </a:lnTo>
                    <a:lnTo>
                      <a:pt x="8877" y="16828"/>
                    </a:lnTo>
                    <a:lnTo>
                      <a:pt x="8581" y="16828"/>
                    </a:lnTo>
                    <a:lnTo>
                      <a:pt x="8285" y="16828"/>
                    </a:lnTo>
                    <a:lnTo>
                      <a:pt x="7989" y="16577"/>
                    </a:lnTo>
                    <a:lnTo>
                      <a:pt x="7693" y="16577"/>
                    </a:lnTo>
                    <a:lnTo>
                      <a:pt x="7693" y="16326"/>
                    </a:lnTo>
                    <a:lnTo>
                      <a:pt x="7397" y="16326"/>
                    </a:lnTo>
                    <a:lnTo>
                      <a:pt x="7397" y="16074"/>
                    </a:lnTo>
                    <a:lnTo>
                      <a:pt x="7101" y="16074"/>
                    </a:lnTo>
                    <a:lnTo>
                      <a:pt x="6805" y="16074"/>
                    </a:lnTo>
                    <a:lnTo>
                      <a:pt x="6510" y="15823"/>
                    </a:lnTo>
                    <a:lnTo>
                      <a:pt x="6214" y="15572"/>
                    </a:lnTo>
                    <a:lnTo>
                      <a:pt x="5918" y="15572"/>
                    </a:lnTo>
                    <a:lnTo>
                      <a:pt x="5326" y="15070"/>
                    </a:lnTo>
                    <a:lnTo>
                      <a:pt x="5030" y="15070"/>
                    </a:lnTo>
                    <a:lnTo>
                      <a:pt x="4734" y="15070"/>
                    </a:lnTo>
                    <a:lnTo>
                      <a:pt x="4734" y="14819"/>
                    </a:lnTo>
                    <a:lnTo>
                      <a:pt x="4438" y="14819"/>
                    </a:lnTo>
                    <a:lnTo>
                      <a:pt x="4142" y="14567"/>
                    </a:lnTo>
                    <a:lnTo>
                      <a:pt x="3847" y="14316"/>
                    </a:lnTo>
                    <a:lnTo>
                      <a:pt x="3551" y="14316"/>
                    </a:lnTo>
                    <a:lnTo>
                      <a:pt x="3255" y="14316"/>
                    </a:lnTo>
                    <a:lnTo>
                      <a:pt x="3255" y="14065"/>
                    </a:lnTo>
                    <a:lnTo>
                      <a:pt x="2959" y="14065"/>
                    </a:lnTo>
                    <a:lnTo>
                      <a:pt x="2663" y="13814"/>
                    </a:lnTo>
                    <a:lnTo>
                      <a:pt x="2367" y="13814"/>
                    </a:lnTo>
                    <a:lnTo>
                      <a:pt x="2071" y="13563"/>
                    </a:lnTo>
                    <a:lnTo>
                      <a:pt x="1775" y="13563"/>
                    </a:lnTo>
                    <a:lnTo>
                      <a:pt x="1775" y="13312"/>
                    </a:lnTo>
                    <a:lnTo>
                      <a:pt x="1479" y="13312"/>
                    </a:lnTo>
                    <a:lnTo>
                      <a:pt x="1184" y="13060"/>
                    </a:lnTo>
                    <a:lnTo>
                      <a:pt x="888" y="13060"/>
                    </a:lnTo>
                    <a:lnTo>
                      <a:pt x="888" y="12809"/>
                    </a:lnTo>
                    <a:lnTo>
                      <a:pt x="592" y="13060"/>
                    </a:lnTo>
                    <a:lnTo>
                      <a:pt x="296" y="12558"/>
                    </a:lnTo>
                    <a:lnTo>
                      <a:pt x="592" y="12056"/>
                    </a:lnTo>
                    <a:lnTo>
                      <a:pt x="1184" y="12056"/>
                    </a:lnTo>
                    <a:lnTo>
                      <a:pt x="1775" y="11805"/>
                    </a:lnTo>
                    <a:lnTo>
                      <a:pt x="2367" y="11553"/>
                    </a:lnTo>
                    <a:lnTo>
                      <a:pt x="2367" y="11302"/>
                    </a:lnTo>
                    <a:lnTo>
                      <a:pt x="1775" y="11302"/>
                    </a:lnTo>
                    <a:lnTo>
                      <a:pt x="1184" y="11302"/>
                    </a:lnTo>
                    <a:lnTo>
                      <a:pt x="888" y="11553"/>
                    </a:lnTo>
                    <a:lnTo>
                      <a:pt x="592" y="11553"/>
                    </a:lnTo>
                    <a:lnTo>
                      <a:pt x="296" y="11051"/>
                    </a:lnTo>
                    <a:lnTo>
                      <a:pt x="0" y="10800"/>
                    </a:lnTo>
                    <a:lnTo>
                      <a:pt x="0" y="10549"/>
                    </a:lnTo>
                    <a:lnTo>
                      <a:pt x="0" y="10047"/>
                    </a:lnTo>
                    <a:lnTo>
                      <a:pt x="296" y="10047"/>
                    </a:lnTo>
                    <a:lnTo>
                      <a:pt x="296" y="9795"/>
                    </a:lnTo>
                    <a:lnTo>
                      <a:pt x="592" y="9795"/>
                    </a:lnTo>
                    <a:lnTo>
                      <a:pt x="592" y="9544"/>
                    </a:lnTo>
                    <a:lnTo>
                      <a:pt x="888" y="9544"/>
                    </a:lnTo>
                    <a:lnTo>
                      <a:pt x="888" y="9293"/>
                    </a:lnTo>
                    <a:lnTo>
                      <a:pt x="1184" y="9042"/>
                    </a:lnTo>
                    <a:lnTo>
                      <a:pt x="1184" y="8791"/>
                    </a:lnTo>
                    <a:lnTo>
                      <a:pt x="1479" y="8791"/>
                    </a:lnTo>
                    <a:lnTo>
                      <a:pt x="1479" y="8540"/>
                    </a:lnTo>
                    <a:lnTo>
                      <a:pt x="1775" y="8288"/>
                    </a:lnTo>
                    <a:lnTo>
                      <a:pt x="1775" y="8037"/>
                    </a:lnTo>
                    <a:lnTo>
                      <a:pt x="2071" y="8037"/>
                    </a:lnTo>
                    <a:lnTo>
                      <a:pt x="2071" y="7786"/>
                    </a:lnTo>
                    <a:lnTo>
                      <a:pt x="2367" y="7786"/>
                    </a:lnTo>
                    <a:lnTo>
                      <a:pt x="2367" y="7535"/>
                    </a:lnTo>
                    <a:lnTo>
                      <a:pt x="2663" y="7284"/>
                    </a:lnTo>
                    <a:lnTo>
                      <a:pt x="2663" y="7033"/>
                    </a:lnTo>
                    <a:lnTo>
                      <a:pt x="2663" y="6781"/>
                    </a:lnTo>
                    <a:lnTo>
                      <a:pt x="2663" y="6530"/>
                    </a:lnTo>
                    <a:lnTo>
                      <a:pt x="2959" y="6530"/>
                    </a:lnTo>
                    <a:lnTo>
                      <a:pt x="2959" y="6279"/>
                    </a:lnTo>
                    <a:lnTo>
                      <a:pt x="2959" y="6028"/>
                    </a:lnTo>
                    <a:lnTo>
                      <a:pt x="2959" y="5777"/>
                    </a:lnTo>
                    <a:lnTo>
                      <a:pt x="2663" y="5526"/>
                    </a:lnTo>
                    <a:lnTo>
                      <a:pt x="2663" y="5274"/>
                    </a:lnTo>
                    <a:lnTo>
                      <a:pt x="2663" y="5023"/>
                    </a:lnTo>
                    <a:lnTo>
                      <a:pt x="2663" y="4772"/>
                    </a:lnTo>
                    <a:lnTo>
                      <a:pt x="2663" y="4521"/>
                    </a:lnTo>
                    <a:lnTo>
                      <a:pt x="2663" y="4270"/>
                    </a:lnTo>
                    <a:lnTo>
                      <a:pt x="2663" y="4019"/>
                    </a:lnTo>
                    <a:lnTo>
                      <a:pt x="2367" y="4019"/>
                    </a:lnTo>
                    <a:lnTo>
                      <a:pt x="2071" y="3767"/>
                    </a:lnTo>
                    <a:lnTo>
                      <a:pt x="1775" y="3767"/>
                    </a:lnTo>
                    <a:lnTo>
                      <a:pt x="1775" y="3516"/>
                    </a:lnTo>
                    <a:lnTo>
                      <a:pt x="1479" y="3516"/>
                    </a:lnTo>
                    <a:lnTo>
                      <a:pt x="1479" y="3265"/>
                    </a:lnTo>
                    <a:lnTo>
                      <a:pt x="1479" y="3014"/>
                    </a:lnTo>
                    <a:lnTo>
                      <a:pt x="1184" y="3014"/>
                    </a:lnTo>
                    <a:lnTo>
                      <a:pt x="1184" y="2763"/>
                    </a:lnTo>
                    <a:lnTo>
                      <a:pt x="1184" y="2512"/>
                    </a:lnTo>
                    <a:lnTo>
                      <a:pt x="1184" y="2260"/>
                    </a:lnTo>
                    <a:lnTo>
                      <a:pt x="1184" y="2009"/>
                    </a:lnTo>
                    <a:lnTo>
                      <a:pt x="888" y="2009"/>
                    </a:lnTo>
                    <a:lnTo>
                      <a:pt x="888" y="1758"/>
                    </a:lnTo>
                    <a:lnTo>
                      <a:pt x="888" y="1507"/>
                    </a:lnTo>
                    <a:lnTo>
                      <a:pt x="592" y="1507"/>
                    </a:lnTo>
                    <a:lnTo>
                      <a:pt x="296" y="1507"/>
                    </a:lnTo>
                    <a:lnTo>
                      <a:pt x="296" y="1256"/>
                    </a:lnTo>
                    <a:lnTo>
                      <a:pt x="0" y="1256"/>
                    </a:lnTo>
                    <a:lnTo>
                      <a:pt x="296" y="753"/>
                    </a:lnTo>
                    <a:lnTo>
                      <a:pt x="888" y="251"/>
                    </a:lnTo>
                    <a:lnTo>
                      <a:pt x="1479" y="0"/>
                    </a:lnTo>
                    <a:lnTo>
                      <a:pt x="2071" y="0"/>
                    </a:lnTo>
                    <a:lnTo>
                      <a:pt x="2663" y="0"/>
                    </a:lnTo>
                    <a:lnTo>
                      <a:pt x="3255" y="0"/>
                    </a:lnTo>
                    <a:lnTo>
                      <a:pt x="4142" y="0"/>
                    </a:lnTo>
                    <a:lnTo>
                      <a:pt x="4734" y="0"/>
                    </a:lnTo>
                    <a:lnTo>
                      <a:pt x="5030" y="0"/>
                    </a:lnTo>
                    <a:lnTo>
                      <a:pt x="5918" y="251"/>
                    </a:lnTo>
                    <a:lnTo>
                      <a:pt x="6214" y="251"/>
                    </a:lnTo>
                    <a:lnTo>
                      <a:pt x="6510" y="0"/>
                    </a:lnTo>
                    <a:lnTo>
                      <a:pt x="7397" y="251"/>
                    </a:lnTo>
                    <a:lnTo>
                      <a:pt x="8285" y="502"/>
                    </a:lnTo>
                    <a:lnTo>
                      <a:pt x="9173" y="1005"/>
                    </a:lnTo>
                    <a:lnTo>
                      <a:pt x="10060" y="1507"/>
                    </a:lnTo>
                    <a:lnTo>
                      <a:pt x="10652" y="2009"/>
                    </a:lnTo>
                    <a:lnTo>
                      <a:pt x="11540" y="2260"/>
                    </a:lnTo>
                    <a:lnTo>
                      <a:pt x="12427" y="2260"/>
                    </a:lnTo>
                    <a:lnTo>
                      <a:pt x="13611" y="2512"/>
                    </a:lnTo>
                    <a:lnTo>
                      <a:pt x="14795" y="2512"/>
                    </a:lnTo>
                    <a:lnTo>
                      <a:pt x="15978" y="2009"/>
                    </a:lnTo>
                    <a:lnTo>
                      <a:pt x="16866" y="1256"/>
                    </a:lnTo>
                    <a:lnTo>
                      <a:pt x="17753" y="1005"/>
                    </a:lnTo>
                    <a:lnTo>
                      <a:pt x="18641" y="1005"/>
                    </a:lnTo>
                    <a:lnTo>
                      <a:pt x="19529" y="1256"/>
                    </a:lnTo>
                    <a:lnTo>
                      <a:pt x="20416" y="1507"/>
                    </a:lnTo>
                    <a:lnTo>
                      <a:pt x="21008" y="1507"/>
                    </a:lnTo>
                    <a:lnTo>
                      <a:pt x="21600" y="1507"/>
                    </a:lnTo>
                    <a:lnTo>
                      <a:pt x="21600" y="1758"/>
                    </a:lnTo>
                    <a:lnTo>
                      <a:pt x="21600" y="2009"/>
                    </a:lnTo>
                    <a:lnTo>
                      <a:pt x="21304" y="2009"/>
                    </a:lnTo>
                    <a:lnTo>
                      <a:pt x="21304" y="2260"/>
                    </a:lnTo>
                    <a:lnTo>
                      <a:pt x="21008" y="2512"/>
                    </a:lnTo>
                    <a:lnTo>
                      <a:pt x="21008" y="2763"/>
                    </a:lnTo>
                    <a:lnTo>
                      <a:pt x="20712" y="2763"/>
                    </a:lnTo>
                    <a:lnTo>
                      <a:pt x="20712" y="3014"/>
                    </a:lnTo>
                    <a:lnTo>
                      <a:pt x="20712" y="3265"/>
                    </a:lnTo>
                    <a:lnTo>
                      <a:pt x="20416" y="3265"/>
                    </a:lnTo>
                    <a:lnTo>
                      <a:pt x="20121" y="3516"/>
                    </a:lnTo>
                    <a:lnTo>
                      <a:pt x="20121" y="3767"/>
                    </a:lnTo>
                    <a:lnTo>
                      <a:pt x="19825" y="3767"/>
                    </a:lnTo>
                    <a:lnTo>
                      <a:pt x="19825" y="4019"/>
                    </a:lnTo>
                    <a:lnTo>
                      <a:pt x="19529" y="4019"/>
                    </a:lnTo>
                    <a:lnTo>
                      <a:pt x="19529" y="4270"/>
                    </a:lnTo>
                    <a:lnTo>
                      <a:pt x="19233" y="4270"/>
                    </a:lnTo>
                    <a:lnTo>
                      <a:pt x="19233" y="4521"/>
                    </a:lnTo>
                    <a:lnTo>
                      <a:pt x="19233" y="4772"/>
                    </a:lnTo>
                    <a:lnTo>
                      <a:pt x="19233" y="5023"/>
                    </a:lnTo>
                    <a:lnTo>
                      <a:pt x="19233" y="5274"/>
                    </a:lnTo>
                    <a:lnTo>
                      <a:pt x="19233" y="5526"/>
                    </a:lnTo>
                    <a:lnTo>
                      <a:pt x="19233" y="6028"/>
                    </a:lnTo>
                    <a:lnTo>
                      <a:pt x="19233" y="6279"/>
                    </a:lnTo>
                    <a:lnTo>
                      <a:pt x="19233" y="6530"/>
                    </a:lnTo>
                    <a:lnTo>
                      <a:pt x="19233" y="6781"/>
                    </a:lnTo>
                    <a:lnTo>
                      <a:pt x="19233" y="7033"/>
                    </a:lnTo>
                    <a:lnTo>
                      <a:pt x="19233" y="7284"/>
                    </a:lnTo>
                    <a:lnTo>
                      <a:pt x="19233" y="7535"/>
                    </a:lnTo>
                    <a:lnTo>
                      <a:pt x="19233" y="7786"/>
                    </a:lnTo>
                    <a:lnTo>
                      <a:pt x="19233" y="8037"/>
                    </a:lnTo>
                    <a:lnTo>
                      <a:pt x="19233" y="8540"/>
                    </a:lnTo>
                    <a:lnTo>
                      <a:pt x="19233" y="8791"/>
                    </a:lnTo>
                    <a:lnTo>
                      <a:pt x="19233" y="9042"/>
                    </a:lnTo>
                    <a:lnTo>
                      <a:pt x="19233" y="9544"/>
                    </a:lnTo>
                    <a:lnTo>
                      <a:pt x="19233" y="9795"/>
                    </a:lnTo>
                    <a:lnTo>
                      <a:pt x="19233" y="10298"/>
                    </a:lnTo>
                    <a:lnTo>
                      <a:pt x="19233" y="10549"/>
                    </a:lnTo>
                    <a:lnTo>
                      <a:pt x="19233" y="10800"/>
                    </a:lnTo>
                    <a:lnTo>
                      <a:pt x="19233" y="11051"/>
                    </a:lnTo>
                    <a:lnTo>
                      <a:pt x="19233" y="11302"/>
                    </a:lnTo>
                    <a:lnTo>
                      <a:pt x="19233" y="11553"/>
                    </a:lnTo>
                    <a:lnTo>
                      <a:pt x="19233" y="11805"/>
                    </a:lnTo>
                    <a:lnTo>
                      <a:pt x="19233" y="12307"/>
                    </a:lnTo>
                    <a:lnTo>
                      <a:pt x="19233" y="12558"/>
                    </a:lnTo>
                    <a:lnTo>
                      <a:pt x="19233" y="12809"/>
                    </a:lnTo>
                    <a:lnTo>
                      <a:pt x="19529" y="13060"/>
                    </a:lnTo>
                    <a:lnTo>
                      <a:pt x="19825" y="13312"/>
                    </a:lnTo>
                    <a:lnTo>
                      <a:pt x="19825" y="13563"/>
                    </a:lnTo>
                    <a:lnTo>
                      <a:pt x="20121" y="13563"/>
                    </a:lnTo>
                    <a:lnTo>
                      <a:pt x="20416" y="13814"/>
                    </a:lnTo>
                    <a:lnTo>
                      <a:pt x="20416" y="14065"/>
                    </a:lnTo>
                    <a:lnTo>
                      <a:pt x="20712" y="14316"/>
                    </a:lnTo>
                    <a:lnTo>
                      <a:pt x="20712" y="14567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23" name="Shape 223"/>
              <p:cNvSpPr/>
              <p:nvPr/>
            </p:nvSpPr>
            <p:spPr>
              <a:xfrm>
                <a:off x="65334" y="3458"/>
                <a:ext cx="28310" cy="78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"/>
                    </a:moveTo>
                    <a:lnTo>
                      <a:pt x="0" y="3240"/>
                    </a:lnTo>
                    <a:lnTo>
                      <a:pt x="0" y="6480"/>
                    </a:lnTo>
                    <a:lnTo>
                      <a:pt x="0" y="8640"/>
                    </a:lnTo>
                    <a:lnTo>
                      <a:pt x="2700" y="10800"/>
                    </a:lnTo>
                    <a:lnTo>
                      <a:pt x="5400" y="12960"/>
                    </a:lnTo>
                    <a:lnTo>
                      <a:pt x="8100" y="15120"/>
                    </a:lnTo>
                    <a:lnTo>
                      <a:pt x="13500" y="16200"/>
                    </a:lnTo>
                    <a:lnTo>
                      <a:pt x="16200" y="17280"/>
                    </a:lnTo>
                    <a:lnTo>
                      <a:pt x="18900" y="19440"/>
                    </a:lnTo>
                    <a:lnTo>
                      <a:pt x="18900" y="21600"/>
                    </a:lnTo>
                    <a:lnTo>
                      <a:pt x="21600" y="21600"/>
                    </a:lnTo>
                    <a:lnTo>
                      <a:pt x="21600" y="19440"/>
                    </a:lnTo>
                    <a:lnTo>
                      <a:pt x="18900" y="18360"/>
                    </a:lnTo>
                    <a:lnTo>
                      <a:pt x="18900" y="17280"/>
                    </a:lnTo>
                    <a:lnTo>
                      <a:pt x="13500" y="16200"/>
                    </a:lnTo>
                    <a:lnTo>
                      <a:pt x="10800" y="14040"/>
                    </a:lnTo>
                    <a:lnTo>
                      <a:pt x="10800" y="11880"/>
                    </a:lnTo>
                    <a:lnTo>
                      <a:pt x="8100" y="8640"/>
                    </a:lnTo>
                    <a:lnTo>
                      <a:pt x="10800" y="7560"/>
                    </a:lnTo>
                    <a:lnTo>
                      <a:pt x="8100" y="5400"/>
                    </a:lnTo>
                    <a:lnTo>
                      <a:pt x="8100" y="3240"/>
                    </a:lnTo>
                    <a:lnTo>
                      <a:pt x="8100" y="1080"/>
                    </a:lnTo>
                    <a:lnTo>
                      <a:pt x="5400" y="0"/>
                    </a:lnTo>
                    <a:lnTo>
                      <a:pt x="0" y="1080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225" name="Shape 225"/>
            <p:cNvSpPr/>
            <p:nvPr/>
          </p:nvSpPr>
          <p:spPr>
            <a:xfrm>
              <a:off x="9295064" y="4099206"/>
              <a:ext cx="393701" cy="175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909"/>
                  </a:moveTo>
                  <a:lnTo>
                    <a:pt x="19800" y="4909"/>
                  </a:lnTo>
                  <a:lnTo>
                    <a:pt x="19400" y="4909"/>
                  </a:lnTo>
                  <a:lnTo>
                    <a:pt x="19200" y="4909"/>
                  </a:lnTo>
                  <a:lnTo>
                    <a:pt x="19200" y="4418"/>
                  </a:lnTo>
                  <a:lnTo>
                    <a:pt x="19000" y="3927"/>
                  </a:lnTo>
                  <a:lnTo>
                    <a:pt x="19000" y="3436"/>
                  </a:lnTo>
                  <a:lnTo>
                    <a:pt x="18800" y="2945"/>
                  </a:lnTo>
                  <a:lnTo>
                    <a:pt x="18600" y="2455"/>
                  </a:lnTo>
                  <a:lnTo>
                    <a:pt x="18400" y="1964"/>
                  </a:lnTo>
                  <a:lnTo>
                    <a:pt x="17800" y="1473"/>
                  </a:lnTo>
                  <a:lnTo>
                    <a:pt x="17400" y="1473"/>
                  </a:lnTo>
                  <a:lnTo>
                    <a:pt x="16600" y="1473"/>
                  </a:lnTo>
                  <a:lnTo>
                    <a:pt x="16200" y="1964"/>
                  </a:lnTo>
                  <a:lnTo>
                    <a:pt x="15800" y="1473"/>
                  </a:lnTo>
                  <a:lnTo>
                    <a:pt x="15400" y="1473"/>
                  </a:lnTo>
                  <a:lnTo>
                    <a:pt x="15000" y="1473"/>
                  </a:lnTo>
                  <a:lnTo>
                    <a:pt x="14600" y="982"/>
                  </a:lnTo>
                  <a:lnTo>
                    <a:pt x="14400" y="1473"/>
                  </a:lnTo>
                  <a:lnTo>
                    <a:pt x="14200" y="1473"/>
                  </a:lnTo>
                  <a:lnTo>
                    <a:pt x="14000" y="1473"/>
                  </a:lnTo>
                  <a:lnTo>
                    <a:pt x="13400" y="1964"/>
                  </a:lnTo>
                  <a:lnTo>
                    <a:pt x="12600" y="1964"/>
                  </a:lnTo>
                  <a:lnTo>
                    <a:pt x="12400" y="2455"/>
                  </a:lnTo>
                  <a:lnTo>
                    <a:pt x="12200" y="2455"/>
                  </a:lnTo>
                  <a:lnTo>
                    <a:pt x="12000" y="2455"/>
                  </a:lnTo>
                  <a:lnTo>
                    <a:pt x="11800" y="2455"/>
                  </a:lnTo>
                  <a:lnTo>
                    <a:pt x="11600" y="1964"/>
                  </a:lnTo>
                  <a:lnTo>
                    <a:pt x="11200" y="1473"/>
                  </a:lnTo>
                  <a:lnTo>
                    <a:pt x="11000" y="1473"/>
                  </a:lnTo>
                  <a:lnTo>
                    <a:pt x="10800" y="1473"/>
                  </a:lnTo>
                  <a:lnTo>
                    <a:pt x="10600" y="1473"/>
                  </a:lnTo>
                  <a:lnTo>
                    <a:pt x="10400" y="1473"/>
                  </a:lnTo>
                  <a:lnTo>
                    <a:pt x="10200" y="982"/>
                  </a:lnTo>
                  <a:lnTo>
                    <a:pt x="9600" y="491"/>
                  </a:lnTo>
                  <a:lnTo>
                    <a:pt x="9400" y="0"/>
                  </a:lnTo>
                  <a:lnTo>
                    <a:pt x="9000" y="0"/>
                  </a:lnTo>
                  <a:lnTo>
                    <a:pt x="8800" y="491"/>
                  </a:lnTo>
                  <a:lnTo>
                    <a:pt x="8600" y="982"/>
                  </a:lnTo>
                  <a:lnTo>
                    <a:pt x="8600" y="1473"/>
                  </a:lnTo>
                  <a:lnTo>
                    <a:pt x="8600" y="1964"/>
                  </a:lnTo>
                  <a:lnTo>
                    <a:pt x="8800" y="2455"/>
                  </a:lnTo>
                  <a:lnTo>
                    <a:pt x="8800" y="3436"/>
                  </a:lnTo>
                  <a:lnTo>
                    <a:pt x="8600" y="3927"/>
                  </a:lnTo>
                  <a:lnTo>
                    <a:pt x="8400" y="4418"/>
                  </a:lnTo>
                  <a:lnTo>
                    <a:pt x="8000" y="4909"/>
                  </a:lnTo>
                  <a:lnTo>
                    <a:pt x="7800" y="4418"/>
                  </a:lnTo>
                  <a:lnTo>
                    <a:pt x="7600" y="4418"/>
                  </a:lnTo>
                  <a:lnTo>
                    <a:pt x="7600" y="3927"/>
                  </a:lnTo>
                  <a:lnTo>
                    <a:pt x="7400" y="3436"/>
                  </a:lnTo>
                  <a:lnTo>
                    <a:pt x="7200" y="3436"/>
                  </a:lnTo>
                  <a:lnTo>
                    <a:pt x="6400" y="3436"/>
                  </a:lnTo>
                  <a:lnTo>
                    <a:pt x="6000" y="3436"/>
                  </a:lnTo>
                  <a:lnTo>
                    <a:pt x="5200" y="3436"/>
                  </a:lnTo>
                  <a:lnTo>
                    <a:pt x="4800" y="3436"/>
                  </a:lnTo>
                  <a:lnTo>
                    <a:pt x="4600" y="2945"/>
                  </a:lnTo>
                  <a:lnTo>
                    <a:pt x="4400" y="2945"/>
                  </a:lnTo>
                  <a:lnTo>
                    <a:pt x="4200" y="2945"/>
                  </a:lnTo>
                  <a:lnTo>
                    <a:pt x="4000" y="2945"/>
                  </a:lnTo>
                  <a:lnTo>
                    <a:pt x="4000" y="3436"/>
                  </a:lnTo>
                  <a:lnTo>
                    <a:pt x="3800" y="3927"/>
                  </a:lnTo>
                  <a:lnTo>
                    <a:pt x="3600" y="3927"/>
                  </a:lnTo>
                  <a:lnTo>
                    <a:pt x="3400" y="5400"/>
                  </a:lnTo>
                  <a:lnTo>
                    <a:pt x="3600" y="5891"/>
                  </a:lnTo>
                  <a:lnTo>
                    <a:pt x="3800" y="6382"/>
                  </a:lnTo>
                  <a:lnTo>
                    <a:pt x="3800" y="6873"/>
                  </a:lnTo>
                  <a:lnTo>
                    <a:pt x="3800" y="7364"/>
                  </a:lnTo>
                  <a:lnTo>
                    <a:pt x="3800" y="7855"/>
                  </a:lnTo>
                  <a:lnTo>
                    <a:pt x="3600" y="8345"/>
                  </a:lnTo>
                  <a:lnTo>
                    <a:pt x="3200" y="8836"/>
                  </a:lnTo>
                  <a:lnTo>
                    <a:pt x="3000" y="8836"/>
                  </a:lnTo>
                  <a:lnTo>
                    <a:pt x="2800" y="8836"/>
                  </a:lnTo>
                  <a:lnTo>
                    <a:pt x="2600" y="9327"/>
                  </a:lnTo>
                  <a:lnTo>
                    <a:pt x="2400" y="9327"/>
                  </a:lnTo>
                  <a:lnTo>
                    <a:pt x="2400" y="9818"/>
                  </a:lnTo>
                  <a:lnTo>
                    <a:pt x="2200" y="9818"/>
                  </a:lnTo>
                  <a:lnTo>
                    <a:pt x="2000" y="9818"/>
                  </a:lnTo>
                  <a:lnTo>
                    <a:pt x="2000" y="10309"/>
                  </a:lnTo>
                  <a:lnTo>
                    <a:pt x="2200" y="10309"/>
                  </a:lnTo>
                  <a:lnTo>
                    <a:pt x="2200" y="10800"/>
                  </a:lnTo>
                  <a:lnTo>
                    <a:pt x="2400" y="10800"/>
                  </a:lnTo>
                  <a:lnTo>
                    <a:pt x="2400" y="11291"/>
                  </a:lnTo>
                  <a:lnTo>
                    <a:pt x="2600" y="11291"/>
                  </a:lnTo>
                  <a:lnTo>
                    <a:pt x="2800" y="11291"/>
                  </a:lnTo>
                  <a:lnTo>
                    <a:pt x="3000" y="11291"/>
                  </a:lnTo>
                  <a:lnTo>
                    <a:pt x="3200" y="11291"/>
                  </a:lnTo>
                  <a:lnTo>
                    <a:pt x="3400" y="10800"/>
                  </a:lnTo>
                  <a:lnTo>
                    <a:pt x="3600" y="10800"/>
                  </a:lnTo>
                  <a:lnTo>
                    <a:pt x="3800" y="10309"/>
                  </a:lnTo>
                  <a:lnTo>
                    <a:pt x="4000" y="10309"/>
                  </a:lnTo>
                  <a:lnTo>
                    <a:pt x="4200" y="10309"/>
                  </a:lnTo>
                  <a:lnTo>
                    <a:pt x="4400" y="10309"/>
                  </a:lnTo>
                  <a:lnTo>
                    <a:pt x="4400" y="10800"/>
                  </a:lnTo>
                  <a:lnTo>
                    <a:pt x="4600" y="10800"/>
                  </a:lnTo>
                  <a:lnTo>
                    <a:pt x="4600" y="11291"/>
                  </a:lnTo>
                  <a:lnTo>
                    <a:pt x="4800" y="11782"/>
                  </a:lnTo>
                  <a:lnTo>
                    <a:pt x="5000" y="11782"/>
                  </a:lnTo>
                  <a:lnTo>
                    <a:pt x="5200" y="11782"/>
                  </a:lnTo>
                  <a:lnTo>
                    <a:pt x="5400" y="11782"/>
                  </a:lnTo>
                  <a:lnTo>
                    <a:pt x="5600" y="11782"/>
                  </a:lnTo>
                  <a:lnTo>
                    <a:pt x="5800" y="11782"/>
                  </a:lnTo>
                  <a:lnTo>
                    <a:pt x="6200" y="11782"/>
                  </a:lnTo>
                  <a:lnTo>
                    <a:pt x="6400" y="11782"/>
                  </a:lnTo>
                  <a:lnTo>
                    <a:pt x="6600" y="11782"/>
                  </a:lnTo>
                  <a:lnTo>
                    <a:pt x="6800" y="11782"/>
                  </a:lnTo>
                  <a:lnTo>
                    <a:pt x="6800" y="12273"/>
                  </a:lnTo>
                  <a:lnTo>
                    <a:pt x="7000" y="12273"/>
                  </a:lnTo>
                  <a:lnTo>
                    <a:pt x="7000" y="12764"/>
                  </a:lnTo>
                  <a:lnTo>
                    <a:pt x="6800" y="12764"/>
                  </a:lnTo>
                  <a:lnTo>
                    <a:pt x="6800" y="13255"/>
                  </a:lnTo>
                  <a:lnTo>
                    <a:pt x="6600" y="13255"/>
                  </a:lnTo>
                  <a:lnTo>
                    <a:pt x="6400" y="13255"/>
                  </a:lnTo>
                  <a:lnTo>
                    <a:pt x="6200" y="13745"/>
                  </a:lnTo>
                  <a:lnTo>
                    <a:pt x="6200" y="14236"/>
                  </a:lnTo>
                  <a:lnTo>
                    <a:pt x="5800" y="15709"/>
                  </a:lnTo>
                  <a:lnTo>
                    <a:pt x="5600" y="15709"/>
                  </a:lnTo>
                  <a:lnTo>
                    <a:pt x="5400" y="16200"/>
                  </a:lnTo>
                  <a:lnTo>
                    <a:pt x="5200" y="16200"/>
                  </a:lnTo>
                  <a:lnTo>
                    <a:pt x="5000" y="16200"/>
                  </a:lnTo>
                  <a:lnTo>
                    <a:pt x="4800" y="16691"/>
                  </a:lnTo>
                  <a:lnTo>
                    <a:pt x="4600" y="16691"/>
                  </a:lnTo>
                  <a:lnTo>
                    <a:pt x="4400" y="16691"/>
                  </a:lnTo>
                  <a:lnTo>
                    <a:pt x="4200" y="16691"/>
                  </a:lnTo>
                  <a:lnTo>
                    <a:pt x="4000" y="16691"/>
                  </a:lnTo>
                  <a:lnTo>
                    <a:pt x="3800" y="16691"/>
                  </a:lnTo>
                  <a:lnTo>
                    <a:pt x="3600" y="16691"/>
                  </a:lnTo>
                  <a:lnTo>
                    <a:pt x="3400" y="16691"/>
                  </a:lnTo>
                  <a:lnTo>
                    <a:pt x="3200" y="16691"/>
                  </a:lnTo>
                  <a:lnTo>
                    <a:pt x="3000" y="17182"/>
                  </a:lnTo>
                  <a:lnTo>
                    <a:pt x="2800" y="17182"/>
                  </a:lnTo>
                  <a:lnTo>
                    <a:pt x="2600" y="17182"/>
                  </a:lnTo>
                  <a:lnTo>
                    <a:pt x="2400" y="17182"/>
                  </a:lnTo>
                  <a:lnTo>
                    <a:pt x="2200" y="17182"/>
                  </a:lnTo>
                  <a:lnTo>
                    <a:pt x="2000" y="17182"/>
                  </a:lnTo>
                  <a:lnTo>
                    <a:pt x="1800" y="17182"/>
                  </a:lnTo>
                  <a:lnTo>
                    <a:pt x="1600" y="17182"/>
                  </a:lnTo>
                  <a:lnTo>
                    <a:pt x="1400" y="17182"/>
                  </a:lnTo>
                  <a:lnTo>
                    <a:pt x="1200" y="17182"/>
                  </a:lnTo>
                  <a:lnTo>
                    <a:pt x="1000" y="17182"/>
                  </a:lnTo>
                  <a:lnTo>
                    <a:pt x="800" y="17673"/>
                  </a:lnTo>
                  <a:lnTo>
                    <a:pt x="600" y="17673"/>
                  </a:lnTo>
                  <a:lnTo>
                    <a:pt x="600" y="18164"/>
                  </a:lnTo>
                  <a:lnTo>
                    <a:pt x="600" y="18655"/>
                  </a:lnTo>
                  <a:lnTo>
                    <a:pt x="400" y="18655"/>
                  </a:lnTo>
                  <a:lnTo>
                    <a:pt x="200" y="18655"/>
                  </a:lnTo>
                  <a:lnTo>
                    <a:pt x="0" y="19145"/>
                  </a:lnTo>
                  <a:lnTo>
                    <a:pt x="0" y="19636"/>
                  </a:lnTo>
                  <a:lnTo>
                    <a:pt x="0" y="20127"/>
                  </a:lnTo>
                  <a:lnTo>
                    <a:pt x="0" y="20618"/>
                  </a:lnTo>
                  <a:lnTo>
                    <a:pt x="200" y="20618"/>
                  </a:lnTo>
                  <a:lnTo>
                    <a:pt x="400" y="21109"/>
                  </a:lnTo>
                  <a:lnTo>
                    <a:pt x="600" y="21109"/>
                  </a:lnTo>
                  <a:lnTo>
                    <a:pt x="1600" y="21109"/>
                  </a:lnTo>
                  <a:lnTo>
                    <a:pt x="2200" y="21109"/>
                  </a:lnTo>
                  <a:lnTo>
                    <a:pt x="3000" y="20618"/>
                  </a:lnTo>
                  <a:lnTo>
                    <a:pt x="3600" y="20618"/>
                  </a:lnTo>
                  <a:lnTo>
                    <a:pt x="3800" y="20618"/>
                  </a:lnTo>
                  <a:lnTo>
                    <a:pt x="4200" y="20618"/>
                  </a:lnTo>
                  <a:lnTo>
                    <a:pt x="4600" y="20618"/>
                  </a:lnTo>
                  <a:lnTo>
                    <a:pt x="4600" y="21109"/>
                  </a:lnTo>
                  <a:lnTo>
                    <a:pt x="4800" y="21109"/>
                  </a:lnTo>
                  <a:lnTo>
                    <a:pt x="4800" y="21600"/>
                  </a:lnTo>
                  <a:lnTo>
                    <a:pt x="5000" y="21600"/>
                  </a:lnTo>
                  <a:lnTo>
                    <a:pt x="5200" y="21600"/>
                  </a:lnTo>
                  <a:lnTo>
                    <a:pt x="5800" y="21600"/>
                  </a:lnTo>
                  <a:lnTo>
                    <a:pt x="6800" y="21600"/>
                  </a:lnTo>
                  <a:lnTo>
                    <a:pt x="7800" y="21109"/>
                  </a:lnTo>
                  <a:lnTo>
                    <a:pt x="8200" y="21109"/>
                  </a:lnTo>
                  <a:lnTo>
                    <a:pt x="8400" y="21109"/>
                  </a:lnTo>
                  <a:lnTo>
                    <a:pt x="8800" y="20618"/>
                  </a:lnTo>
                  <a:lnTo>
                    <a:pt x="9600" y="21109"/>
                  </a:lnTo>
                  <a:lnTo>
                    <a:pt x="9800" y="19145"/>
                  </a:lnTo>
                  <a:lnTo>
                    <a:pt x="10000" y="18655"/>
                  </a:lnTo>
                  <a:lnTo>
                    <a:pt x="10600" y="18164"/>
                  </a:lnTo>
                  <a:lnTo>
                    <a:pt x="11000" y="17673"/>
                  </a:lnTo>
                  <a:lnTo>
                    <a:pt x="11400" y="17182"/>
                  </a:lnTo>
                  <a:lnTo>
                    <a:pt x="11800" y="16200"/>
                  </a:lnTo>
                  <a:lnTo>
                    <a:pt x="12200" y="16200"/>
                  </a:lnTo>
                  <a:lnTo>
                    <a:pt x="12000" y="16691"/>
                  </a:lnTo>
                  <a:lnTo>
                    <a:pt x="12800" y="16691"/>
                  </a:lnTo>
                  <a:lnTo>
                    <a:pt x="13200" y="17182"/>
                  </a:lnTo>
                  <a:lnTo>
                    <a:pt x="13400" y="17182"/>
                  </a:lnTo>
                  <a:lnTo>
                    <a:pt x="14400" y="16691"/>
                  </a:lnTo>
                  <a:lnTo>
                    <a:pt x="14800" y="16200"/>
                  </a:lnTo>
                  <a:lnTo>
                    <a:pt x="14800" y="14727"/>
                  </a:lnTo>
                  <a:lnTo>
                    <a:pt x="15200" y="14727"/>
                  </a:lnTo>
                  <a:lnTo>
                    <a:pt x="15600" y="13745"/>
                  </a:lnTo>
                  <a:lnTo>
                    <a:pt x="16600" y="13745"/>
                  </a:lnTo>
                  <a:lnTo>
                    <a:pt x="17000" y="13255"/>
                  </a:lnTo>
                  <a:lnTo>
                    <a:pt x="17400" y="13255"/>
                  </a:lnTo>
                  <a:lnTo>
                    <a:pt x="17800" y="12764"/>
                  </a:lnTo>
                  <a:lnTo>
                    <a:pt x="18000" y="11782"/>
                  </a:lnTo>
                  <a:lnTo>
                    <a:pt x="18400" y="11291"/>
                  </a:lnTo>
                  <a:lnTo>
                    <a:pt x="18800" y="10800"/>
                  </a:lnTo>
                  <a:lnTo>
                    <a:pt x="19200" y="10309"/>
                  </a:lnTo>
                  <a:lnTo>
                    <a:pt x="19600" y="9327"/>
                  </a:lnTo>
                  <a:lnTo>
                    <a:pt x="20000" y="9327"/>
                  </a:lnTo>
                  <a:lnTo>
                    <a:pt x="20400" y="8836"/>
                  </a:lnTo>
                  <a:lnTo>
                    <a:pt x="20800" y="8345"/>
                  </a:lnTo>
                  <a:lnTo>
                    <a:pt x="21400" y="8345"/>
                  </a:lnTo>
                  <a:lnTo>
                    <a:pt x="21600" y="7364"/>
                  </a:lnTo>
                  <a:lnTo>
                    <a:pt x="21600" y="6382"/>
                  </a:lnTo>
                  <a:lnTo>
                    <a:pt x="21600" y="4909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8611506" y="4659212"/>
              <a:ext cx="31794" cy="62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250"/>
                  </a:lnTo>
                  <a:lnTo>
                    <a:pt x="21600" y="18900"/>
                  </a:lnTo>
                  <a:lnTo>
                    <a:pt x="20250" y="18900"/>
                  </a:lnTo>
                  <a:lnTo>
                    <a:pt x="20250" y="17550"/>
                  </a:lnTo>
                  <a:lnTo>
                    <a:pt x="18900" y="17550"/>
                  </a:lnTo>
                  <a:lnTo>
                    <a:pt x="18900" y="16200"/>
                  </a:lnTo>
                  <a:lnTo>
                    <a:pt x="18900" y="14850"/>
                  </a:lnTo>
                  <a:lnTo>
                    <a:pt x="18900" y="13500"/>
                  </a:lnTo>
                  <a:lnTo>
                    <a:pt x="17550" y="13500"/>
                  </a:lnTo>
                  <a:lnTo>
                    <a:pt x="17550" y="12150"/>
                  </a:lnTo>
                  <a:lnTo>
                    <a:pt x="17550" y="10800"/>
                  </a:lnTo>
                  <a:lnTo>
                    <a:pt x="16200" y="10800"/>
                  </a:lnTo>
                  <a:lnTo>
                    <a:pt x="14850" y="10800"/>
                  </a:lnTo>
                  <a:lnTo>
                    <a:pt x="13500" y="10800"/>
                  </a:lnTo>
                  <a:lnTo>
                    <a:pt x="13500" y="9450"/>
                  </a:lnTo>
                  <a:lnTo>
                    <a:pt x="14850" y="9450"/>
                  </a:lnTo>
                  <a:lnTo>
                    <a:pt x="16200" y="9450"/>
                  </a:lnTo>
                  <a:lnTo>
                    <a:pt x="16200" y="8100"/>
                  </a:lnTo>
                  <a:lnTo>
                    <a:pt x="17550" y="8100"/>
                  </a:lnTo>
                  <a:lnTo>
                    <a:pt x="18900" y="8100"/>
                  </a:lnTo>
                  <a:lnTo>
                    <a:pt x="18900" y="6750"/>
                  </a:lnTo>
                  <a:lnTo>
                    <a:pt x="20250" y="6750"/>
                  </a:lnTo>
                  <a:lnTo>
                    <a:pt x="20250" y="5400"/>
                  </a:lnTo>
                  <a:lnTo>
                    <a:pt x="20250" y="4050"/>
                  </a:lnTo>
                  <a:lnTo>
                    <a:pt x="18900" y="4050"/>
                  </a:lnTo>
                  <a:lnTo>
                    <a:pt x="17550" y="4050"/>
                  </a:lnTo>
                  <a:lnTo>
                    <a:pt x="17550" y="2700"/>
                  </a:lnTo>
                  <a:lnTo>
                    <a:pt x="17550" y="1350"/>
                  </a:lnTo>
                  <a:lnTo>
                    <a:pt x="14850" y="1350"/>
                  </a:lnTo>
                  <a:lnTo>
                    <a:pt x="12150" y="0"/>
                  </a:lnTo>
                  <a:lnTo>
                    <a:pt x="8100" y="1350"/>
                  </a:lnTo>
                  <a:lnTo>
                    <a:pt x="5400" y="5400"/>
                  </a:lnTo>
                  <a:lnTo>
                    <a:pt x="2700" y="9450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1350" y="14850"/>
                  </a:lnTo>
                  <a:lnTo>
                    <a:pt x="2700" y="14850"/>
                  </a:lnTo>
                  <a:lnTo>
                    <a:pt x="4050" y="14850"/>
                  </a:lnTo>
                  <a:lnTo>
                    <a:pt x="5400" y="14850"/>
                  </a:lnTo>
                  <a:lnTo>
                    <a:pt x="6750" y="14850"/>
                  </a:lnTo>
                  <a:lnTo>
                    <a:pt x="6750" y="16200"/>
                  </a:lnTo>
                  <a:lnTo>
                    <a:pt x="8100" y="16200"/>
                  </a:lnTo>
                  <a:lnTo>
                    <a:pt x="9450" y="16200"/>
                  </a:lnTo>
                  <a:lnTo>
                    <a:pt x="10800" y="16200"/>
                  </a:lnTo>
                  <a:lnTo>
                    <a:pt x="10800" y="17550"/>
                  </a:lnTo>
                  <a:lnTo>
                    <a:pt x="12150" y="17550"/>
                  </a:lnTo>
                  <a:lnTo>
                    <a:pt x="12150" y="18900"/>
                  </a:lnTo>
                  <a:lnTo>
                    <a:pt x="12150" y="20250"/>
                  </a:lnTo>
                  <a:lnTo>
                    <a:pt x="13500" y="20250"/>
                  </a:lnTo>
                  <a:lnTo>
                    <a:pt x="13500" y="21600"/>
                  </a:lnTo>
                  <a:lnTo>
                    <a:pt x="14850" y="21600"/>
                  </a:lnTo>
                  <a:lnTo>
                    <a:pt x="16200" y="21600"/>
                  </a:lnTo>
                  <a:lnTo>
                    <a:pt x="17550" y="21600"/>
                  </a:lnTo>
                  <a:lnTo>
                    <a:pt x="18900" y="21600"/>
                  </a:lnTo>
                  <a:lnTo>
                    <a:pt x="2025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2600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10328349" y="4960111"/>
              <a:ext cx="234477" cy="317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52" y="20800"/>
                  </a:moveTo>
                  <a:lnTo>
                    <a:pt x="15475" y="20533"/>
                  </a:lnTo>
                  <a:lnTo>
                    <a:pt x="15797" y="20267"/>
                  </a:lnTo>
                  <a:lnTo>
                    <a:pt x="15797" y="20000"/>
                  </a:lnTo>
                  <a:lnTo>
                    <a:pt x="15797" y="19467"/>
                  </a:lnTo>
                  <a:lnTo>
                    <a:pt x="15797" y="18933"/>
                  </a:lnTo>
                  <a:lnTo>
                    <a:pt x="15797" y="18400"/>
                  </a:lnTo>
                  <a:lnTo>
                    <a:pt x="15797" y="17867"/>
                  </a:lnTo>
                  <a:lnTo>
                    <a:pt x="15797" y="17600"/>
                  </a:lnTo>
                  <a:lnTo>
                    <a:pt x="15797" y="17333"/>
                  </a:lnTo>
                  <a:lnTo>
                    <a:pt x="15475" y="17067"/>
                  </a:lnTo>
                  <a:lnTo>
                    <a:pt x="15152" y="16800"/>
                  </a:lnTo>
                  <a:lnTo>
                    <a:pt x="14830" y="16533"/>
                  </a:lnTo>
                  <a:lnTo>
                    <a:pt x="14507" y="16533"/>
                  </a:lnTo>
                  <a:lnTo>
                    <a:pt x="13863" y="16267"/>
                  </a:lnTo>
                  <a:lnTo>
                    <a:pt x="13540" y="15733"/>
                  </a:lnTo>
                  <a:lnTo>
                    <a:pt x="13540" y="15200"/>
                  </a:lnTo>
                  <a:lnTo>
                    <a:pt x="13540" y="14667"/>
                  </a:lnTo>
                  <a:lnTo>
                    <a:pt x="13540" y="14133"/>
                  </a:lnTo>
                  <a:lnTo>
                    <a:pt x="13540" y="13600"/>
                  </a:lnTo>
                  <a:lnTo>
                    <a:pt x="13218" y="13067"/>
                  </a:lnTo>
                  <a:lnTo>
                    <a:pt x="12896" y="12533"/>
                  </a:lnTo>
                  <a:lnTo>
                    <a:pt x="12573" y="12267"/>
                  </a:lnTo>
                  <a:lnTo>
                    <a:pt x="12573" y="12000"/>
                  </a:lnTo>
                  <a:lnTo>
                    <a:pt x="12251" y="12000"/>
                  </a:lnTo>
                  <a:lnTo>
                    <a:pt x="11928" y="11733"/>
                  </a:lnTo>
                  <a:lnTo>
                    <a:pt x="11606" y="11467"/>
                  </a:lnTo>
                  <a:lnTo>
                    <a:pt x="11284" y="11200"/>
                  </a:lnTo>
                  <a:lnTo>
                    <a:pt x="10961" y="10667"/>
                  </a:lnTo>
                  <a:lnTo>
                    <a:pt x="10639" y="10400"/>
                  </a:lnTo>
                  <a:lnTo>
                    <a:pt x="9994" y="10400"/>
                  </a:lnTo>
                  <a:lnTo>
                    <a:pt x="9349" y="10400"/>
                  </a:lnTo>
                  <a:lnTo>
                    <a:pt x="8704" y="10667"/>
                  </a:lnTo>
                  <a:lnTo>
                    <a:pt x="8704" y="11200"/>
                  </a:lnTo>
                  <a:lnTo>
                    <a:pt x="8382" y="11200"/>
                  </a:lnTo>
                  <a:lnTo>
                    <a:pt x="8060" y="11467"/>
                  </a:lnTo>
                  <a:lnTo>
                    <a:pt x="7415" y="11733"/>
                  </a:lnTo>
                  <a:lnTo>
                    <a:pt x="7093" y="11733"/>
                  </a:lnTo>
                  <a:lnTo>
                    <a:pt x="6770" y="11733"/>
                  </a:lnTo>
                  <a:lnTo>
                    <a:pt x="6448" y="11467"/>
                  </a:lnTo>
                  <a:lnTo>
                    <a:pt x="6125" y="10933"/>
                  </a:lnTo>
                  <a:lnTo>
                    <a:pt x="5481" y="10933"/>
                  </a:lnTo>
                  <a:lnTo>
                    <a:pt x="5158" y="10933"/>
                  </a:lnTo>
                  <a:lnTo>
                    <a:pt x="4836" y="11200"/>
                  </a:lnTo>
                  <a:lnTo>
                    <a:pt x="4513" y="11200"/>
                  </a:lnTo>
                  <a:lnTo>
                    <a:pt x="4191" y="11467"/>
                  </a:lnTo>
                  <a:lnTo>
                    <a:pt x="3869" y="11733"/>
                  </a:lnTo>
                  <a:lnTo>
                    <a:pt x="2901" y="12000"/>
                  </a:lnTo>
                  <a:lnTo>
                    <a:pt x="2579" y="12533"/>
                  </a:lnTo>
                  <a:lnTo>
                    <a:pt x="2257" y="12533"/>
                  </a:lnTo>
                  <a:lnTo>
                    <a:pt x="2579" y="12267"/>
                  </a:lnTo>
                  <a:lnTo>
                    <a:pt x="2257" y="12267"/>
                  </a:lnTo>
                  <a:lnTo>
                    <a:pt x="2257" y="11733"/>
                  </a:lnTo>
                  <a:lnTo>
                    <a:pt x="2257" y="11467"/>
                  </a:lnTo>
                  <a:lnTo>
                    <a:pt x="2579" y="11200"/>
                  </a:lnTo>
                  <a:lnTo>
                    <a:pt x="2579" y="10667"/>
                  </a:lnTo>
                  <a:lnTo>
                    <a:pt x="2579" y="10133"/>
                  </a:lnTo>
                  <a:lnTo>
                    <a:pt x="2901" y="9600"/>
                  </a:lnTo>
                  <a:lnTo>
                    <a:pt x="2901" y="9333"/>
                  </a:lnTo>
                  <a:lnTo>
                    <a:pt x="2901" y="8800"/>
                  </a:lnTo>
                  <a:lnTo>
                    <a:pt x="2901" y="8533"/>
                  </a:lnTo>
                  <a:lnTo>
                    <a:pt x="2901" y="8267"/>
                  </a:lnTo>
                  <a:lnTo>
                    <a:pt x="2901" y="7733"/>
                  </a:lnTo>
                  <a:lnTo>
                    <a:pt x="2901" y="7467"/>
                  </a:lnTo>
                  <a:lnTo>
                    <a:pt x="2901" y="7200"/>
                  </a:lnTo>
                  <a:lnTo>
                    <a:pt x="2257" y="7200"/>
                  </a:lnTo>
                  <a:lnTo>
                    <a:pt x="1612" y="7200"/>
                  </a:lnTo>
                  <a:lnTo>
                    <a:pt x="1290" y="7200"/>
                  </a:lnTo>
                  <a:lnTo>
                    <a:pt x="1290" y="6933"/>
                  </a:lnTo>
                  <a:lnTo>
                    <a:pt x="1290" y="6400"/>
                  </a:lnTo>
                  <a:lnTo>
                    <a:pt x="967" y="5600"/>
                  </a:lnTo>
                  <a:lnTo>
                    <a:pt x="645" y="5333"/>
                  </a:lnTo>
                  <a:lnTo>
                    <a:pt x="645" y="5067"/>
                  </a:lnTo>
                  <a:lnTo>
                    <a:pt x="0" y="5067"/>
                  </a:lnTo>
                  <a:lnTo>
                    <a:pt x="0" y="4800"/>
                  </a:lnTo>
                  <a:lnTo>
                    <a:pt x="0" y="4533"/>
                  </a:lnTo>
                  <a:lnTo>
                    <a:pt x="322" y="4533"/>
                  </a:lnTo>
                  <a:lnTo>
                    <a:pt x="322" y="4267"/>
                  </a:lnTo>
                  <a:lnTo>
                    <a:pt x="645" y="4000"/>
                  </a:lnTo>
                  <a:lnTo>
                    <a:pt x="967" y="4000"/>
                  </a:lnTo>
                  <a:lnTo>
                    <a:pt x="1290" y="4000"/>
                  </a:lnTo>
                  <a:lnTo>
                    <a:pt x="1290" y="3733"/>
                  </a:lnTo>
                  <a:lnTo>
                    <a:pt x="1290" y="3467"/>
                  </a:lnTo>
                  <a:lnTo>
                    <a:pt x="1290" y="3200"/>
                  </a:lnTo>
                  <a:lnTo>
                    <a:pt x="1934" y="2933"/>
                  </a:lnTo>
                  <a:lnTo>
                    <a:pt x="2579" y="2667"/>
                  </a:lnTo>
                  <a:lnTo>
                    <a:pt x="2901" y="2400"/>
                  </a:lnTo>
                  <a:lnTo>
                    <a:pt x="2901" y="2133"/>
                  </a:lnTo>
                  <a:lnTo>
                    <a:pt x="3224" y="2667"/>
                  </a:lnTo>
                  <a:lnTo>
                    <a:pt x="3224" y="3200"/>
                  </a:lnTo>
                  <a:lnTo>
                    <a:pt x="3546" y="3200"/>
                  </a:lnTo>
                  <a:lnTo>
                    <a:pt x="4513" y="2933"/>
                  </a:lnTo>
                  <a:lnTo>
                    <a:pt x="4513" y="2400"/>
                  </a:lnTo>
                  <a:lnTo>
                    <a:pt x="4513" y="2133"/>
                  </a:lnTo>
                  <a:lnTo>
                    <a:pt x="4513" y="1867"/>
                  </a:lnTo>
                  <a:lnTo>
                    <a:pt x="4191" y="1600"/>
                  </a:lnTo>
                  <a:lnTo>
                    <a:pt x="4191" y="800"/>
                  </a:lnTo>
                  <a:lnTo>
                    <a:pt x="4191" y="267"/>
                  </a:lnTo>
                  <a:lnTo>
                    <a:pt x="4836" y="0"/>
                  </a:lnTo>
                  <a:lnTo>
                    <a:pt x="5158" y="0"/>
                  </a:lnTo>
                  <a:lnTo>
                    <a:pt x="5803" y="0"/>
                  </a:lnTo>
                  <a:lnTo>
                    <a:pt x="6125" y="267"/>
                  </a:lnTo>
                  <a:lnTo>
                    <a:pt x="5803" y="0"/>
                  </a:lnTo>
                  <a:lnTo>
                    <a:pt x="6448" y="800"/>
                  </a:lnTo>
                  <a:lnTo>
                    <a:pt x="7415" y="1600"/>
                  </a:lnTo>
                  <a:lnTo>
                    <a:pt x="8060" y="2133"/>
                  </a:lnTo>
                  <a:lnTo>
                    <a:pt x="8382" y="2400"/>
                  </a:lnTo>
                  <a:lnTo>
                    <a:pt x="8060" y="2933"/>
                  </a:lnTo>
                  <a:lnTo>
                    <a:pt x="8060" y="3467"/>
                  </a:lnTo>
                  <a:lnTo>
                    <a:pt x="9027" y="4000"/>
                  </a:lnTo>
                  <a:lnTo>
                    <a:pt x="9994" y="4267"/>
                  </a:lnTo>
                  <a:lnTo>
                    <a:pt x="10639" y="4000"/>
                  </a:lnTo>
                  <a:lnTo>
                    <a:pt x="10961" y="4000"/>
                  </a:lnTo>
                  <a:lnTo>
                    <a:pt x="11928" y="4000"/>
                  </a:lnTo>
                  <a:lnTo>
                    <a:pt x="12573" y="4533"/>
                  </a:lnTo>
                  <a:lnTo>
                    <a:pt x="12896" y="4800"/>
                  </a:lnTo>
                  <a:lnTo>
                    <a:pt x="12896" y="5333"/>
                  </a:lnTo>
                  <a:lnTo>
                    <a:pt x="13218" y="5600"/>
                  </a:lnTo>
                  <a:lnTo>
                    <a:pt x="13540" y="5867"/>
                  </a:lnTo>
                  <a:lnTo>
                    <a:pt x="13863" y="6133"/>
                  </a:lnTo>
                  <a:lnTo>
                    <a:pt x="13863" y="6667"/>
                  </a:lnTo>
                  <a:lnTo>
                    <a:pt x="13218" y="6933"/>
                  </a:lnTo>
                  <a:lnTo>
                    <a:pt x="12896" y="7200"/>
                  </a:lnTo>
                  <a:lnTo>
                    <a:pt x="12573" y="7200"/>
                  </a:lnTo>
                  <a:lnTo>
                    <a:pt x="11928" y="7200"/>
                  </a:lnTo>
                  <a:lnTo>
                    <a:pt x="11606" y="7200"/>
                  </a:lnTo>
                  <a:lnTo>
                    <a:pt x="11284" y="7467"/>
                  </a:lnTo>
                  <a:lnTo>
                    <a:pt x="11284" y="8000"/>
                  </a:lnTo>
                  <a:lnTo>
                    <a:pt x="11284" y="8267"/>
                  </a:lnTo>
                  <a:lnTo>
                    <a:pt x="11606" y="8267"/>
                  </a:lnTo>
                  <a:lnTo>
                    <a:pt x="11928" y="8533"/>
                  </a:lnTo>
                  <a:lnTo>
                    <a:pt x="12573" y="8800"/>
                  </a:lnTo>
                  <a:lnTo>
                    <a:pt x="13218" y="9067"/>
                  </a:lnTo>
                  <a:lnTo>
                    <a:pt x="14185" y="9600"/>
                  </a:lnTo>
                  <a:lnTo>
                    <a:pt x="14507" y="9867"/>
                  </a:lnTo>
                  <a:lnTo>
                    <a:pt x="14830" y="10400"/>
                  </a:lnTo>
                  <a:lnTo>
                    <a:pt x="15152" y="10933"/>
                  </a:lnTo>
                  <a:lnTo>
                    <a:pt x="16119" y="11467"/>
                  </a:lnTo>
                  <a:lnTo>
                    <a:pt x="16119" y="11733"/>
                  </a:lnTo>
                  <a:lnTo>
                    <a:pt x="16764" y="12533"/>
                  </a:lnTo>
                  <a:lnTo>
                    <a:pt x="17087" y="12800"/>
                  </a:lnTo>
                  <a:lnTo>
                    <a:pt x="17409" y="12800"/>
                  </a:lnTo>
                  <a:lnTo>
                    <a:pt x="18376" y="13333"/>
                  </a:lnTo>
                  <a:lnTo>
                    <a:pt x="18699" y="13867"/>
                  </a:lnTo>
                  <a:lnTo>
                    <a:pt x="18699" y="14400"/>
                  </a:lnTo>
                  <a:lnTo>
                    <a:pt x="18699" y="14667"/>
                  </a:lnTo>
                  <a:lnTo>
                    <a:pt x="19021" y="15200"/>
                  </a:lnTo>
                  <a:lnTo>
                    <a:pt x="19666" y="15200"/>
                  </a:lnTo>
                  <a:lnTo>
                    <a:pt x="19988" y="15467"/>
                  </a:lnTo>
                  <a:lnTo>
                    <a:pt x="20310" y="15733"/>
                  </a:lnTo>
                  <a:lnTo>
                    <a:pt x="20633" y="16000"/>
                  </a:lnTo>
                  <a:lnTo>
                    <a:pt x="20955" y="16800"/>
                  </a:lnTo>
                  <a:lnTo>
                    <a:pt x="21278" y="17333"/>
                  </a:lnTo>
                  <a:lnTo>
                    <a:pt x="21278" y="17600"/>
                  </a:lnTo>
                  <a:lnTo>
                    <a:pt x="21600" y="18133"/>
                  </a:lnTo>
                  <a:lnTo>
                    <a:pt x="21600" y="18400"/>
                  </a:lnTo>
                  <a:lnTo>
                    <a:pt x="21600" y="18667"/>
                  </a:lnTo>
                  <a:lnTo>
                    <a:pt x="21600" y="19200"/>
                  </a:lnTo>
                  <a:lnTo>
                    <a:pt x="21600" y="20000"/>
                  </a:lnTo>
                  <a:lnTo>
                    <a:pt x="21278" y="20267"/>
                  </a:lnTo>
                  <a:lnTo>
                    <a:pt x="20955" y="20533"/>
                  </a:lnTo>
                  <a:lnTo>
                    <a:pt x="20310" y="20800"/>
                  </a:lnTo>
                  <a:lnTo>
                    <a:pt x="19988" y="20800"/>
                  </a:lnTo>
                  <a:lnTo>
                    <a:pt x="19666" y="20267"/>
                  </a:lnTo>
                  <a:lnTo>
                    <a:pt x="19021" y="20267"/>
                  </a:lnTo>
                  <a:lnTo>
                    <a:pt x="18376" y="20533"/>
                  </a:lnTo>
                  <a:lnTo>
                    <a:pt x="18054" y="20800"/>
                  </a:lnTo>
                  <a:lnTo>
                    <a:pt x="17731" y="20800"/>
                  </a:lnTo>
                  <a:lnTo>
                    <a:pt x="17409" y="21333"/>
                  </a:lnTo>
                  <a:lnTo>
                    <a:pt x="17409" y="21600"/>
                  </a:lnTo>
                  <a:lnTo>
                    <a:pt x="17087" y="21600"/>
                  </a:lnTo>
                  <a:lnTo>
                    <a:pt x="16442" y="21600"/>
                  </a:lnTo>
                  <a:lnTo>
                    <a:pt x="16119" y="21333"/>
                  </a:lnTo>
                  <a:lnTo>
                    <a:pt x="15475" y="21333"/>
                  </a:lnTo>
                  <a:lnTo>
                    <a:pt x="15152" y="21067"/>
                  </a:lnTo>
                  <a:lnTo>
                    <a:pt x="15152" y="2080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7745136" y="3384571"/>
              <a:ext cx="246400" cy="129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4582"/>
                  </a:moveTo>
                  <a:lnTo>
                    <a:pt x="19131" y="4582"/>
                  </a:lnTo>
                  <a:lnTo>
                    <a:pt x="19131" y="3927"/>
                  </a:lnTo>
                  <a:lnTo>
                    <a:pt x="18823" y="3927"/>
                  </a:lnTo>
                  <a:lnTo>
                    <a:pt x="18514" y="3927"/>
                  </a:lnTo>
                  <a:lnTo>
                    <a:pt x="18206" y="3927"/>
                  </a:lnTo>
                  <a:lnTo>
                    <a:pt x="18206" y="4582"/>
                  </a:lnTo>
                  <a:lnTo>
                    <a:pt x="17897" y="4582"/>
                  </a:lnTo>
                  <a:lnTo>
                    <a:pt x="17589" y="4582"/>
                  </a:lnTo>
                  <a:lnTo>
                    <a:pt x="16971" y="4582"/>
                  </a:lnTo>
                  <a:lnTo>
                    <a:pt x="16354" y="4582"/>
                  </a:lnTo>
                  <a:lnTo>
                    <a:pt x="16046" y="4582"/>
                  </a:lnTo>
                  <a:lnTo>
                    <a:pt x="15737" y="3927"/>
                  </a:lnTo>
                  <a:lnTo>
                    <a:pt x="15120" y="3273"/>
                  </a:lnTo>
                  <a:lnTo>
                    <a:pt x="15120" y="2618"/>
                  </a:lnTo>
                  <a:lnTo>
                    <a:pt x="14811" y="1964"/>
                  </a:lnTo>
                  <a:lnTo>
                    <a:pt x="14194" y="1964"/>
                  </a:lnTo>
                  <a:lnTo>
                    <a:pt x="13886" y="1309"/>
                  </a:lnTo>
                  <a:lnTo>
                    <a:pt x="13577" y="1309"/>
                  </a:lnTo>
                  <a:lnTo>
                    <a:pt x="13269" y="1309"/>
                  </a:lnTo>
                  <a:lnTo>
                    <a:pt x="13269" y="655"/>
                  </a:lnTo>
                  <a:lnTo>
                    <a:pt x="12960" y="655"/>
                  </a:lnTo>
                  <a:lnTo>
                    <a:pt x="12960" y="0"/>
                  </a:lnTo>
                  <a:lnTo>
                    <a:pt x="12343" y="655"/>
                  </a:lnTo>
                  <a:lnTo>
                    <a:pt x="12034" y="655"/>
                  </a:lnTo>
                  <a:lnTo>
                    <a:pt x="11726" y="1309"/>
                  </a:lnTo>
                  <a:lnTo>
                    <a:pt x="11417" y="1964"/>
                  </a:lnTo>
                  <a:lnTo>
                    <a:pt x="10800" y="1964"/>
                  </a:lnTo>
                  <a:lnTo>
                    <a:pt x="10491" y="1964"/>
                  </a:lnTo>
                  <a:lnTo>
                    <a:pt x="10183" y="2618"/>
                  </a:lnTo>
                  <a:lnTo>
                    <a:pt x="9874" y="2618"/>
                  </a:lnTo>
                  <a:lnTo>
                    <a:pt x="9566" y="2618"/>
                  </a:lnTo>
                  <a:lnTo>
                    <a:pt x="9566" y="3273"/>
                  </a:lnTo>
                  <a:lnTo>
                    <a:pt x="9566" y="3927"/>
                  </a:lnTo>
                  <a:lnTo>
                    <a:pt x="9874" y="4582"/>
                  </a:lnTo>
                  <a:lnTo>
                    <a:pt x="9874" y="5236"/>
                  </a:lnTo>
                  <a:lnTo>
                    <a:pt x="9874" y="5891"/>
                  </a:lnTo>
                  <a:lnTo>
                    <a:pt x="9566" y="6545"/>
                  </a:lnTo>
                  <a:lnTo>
                    <a:pt x="9566" y="7200"/>
                  </a:lnTo>
                  <a:lnTo>
                    <a:pt x="9566" y="8509"/>
                  </a:lnTo>
                  <a:lnTo>
                    <a:pt x="9566" y="9818"/>
                  </a:lnTo>
                  <a:lnTo>
                    <a:pt x="9257" y="10473"/>
                  </a:lnTo>
                  <a:lnTo>
                    <a:pt x="9257" y="11127"/>
                  </a:lnTo>
                  <a:lnTo>
                    <a:pt x="9566" y="11127"/>
                  </a:lnTo>
                  <a:lnTo>
                    <a:pt x="9257" y="11127"/>
                  </a:lnTo>
                  <a:lnTo>
                    <a:pt x="8949" y="10473"/>
                  </a:lnTo>
                  <a:lnTo>
                    <a:pt x="8640" y="10473"/>
                  </a:lnTo>
                  <a:lnTo>
                    <a:pt x="8331" y="10473"/>
                  </a:lnTo>
                  <a:lnTo>
                    <a:pt x="7714" y="10473"/>
                  </a:lnTo>
                  <a:lnTo>
                    <a:pt x="7406" y="9818"/>
                  </a:lnTo>
                  <a:lnTo>
                    <a:pt x="7097" y="9818"/>
                  </a:lnTo>
                  <a:lnTo>
                    <a:pt x="6789" y="9164"/>
                  </a:lnTo>
                  <a:lnTo>
                    <a:pt x="6789" y="8509"/>
                  </a:lnTo>
                  <a:lnTo>
                    <a:pt x="6480" y="8509"/>
                  </a:lnTo>
                  <a:lnTo>
                    <a:pt x="5863" y="7855"/>
                  </a:lnTo>
                  <a:lnTo>
                    <a:pt x="5554" y="7200"/>
                  </a:lnTo>
                  <a:lnTo>
                    <a:pt x="5554" y="6545"/>
                  </a:lnTo>
                  <a:lnTo>
                    <a:pt x="5554" y="5891"/>
                  </a:lnTo>
                  <a:lnTo>
                    <a:pt x="5246" y="5891"/>
                  </a:lnTo>
                  <a:lnTo>
                    <a:pt x="5246" y="5236"/>
                  </a:lnTo>
                  <a:lnTo>
                    <a:pt x="4937" y="5236"/>
                  </a:lnTo>
                  <a:lnTo>
                    <a:pt x="4629" y="4582"/>
                  </a:lnTo>
                  <a:lnTo>
                    <a:pt x="4320" y="3927"/>
                  </a:lnTo>
                  <a:lnTo>
                    <a:pt x="3703" y="3927"/>
                  </a:lnTo>
                  <a:lnTo>
                    <a:pt x="3086" y="4582"/>
                  </a:lnTo>
                  <a:lnTo>
                    <a:pt x="2777" y="4582"/>
                  </a:lnTo>
                  <a:lnTo>
                    <a:pt x="2469" y="4582"/>
                  </a:lnTo>
                  <a:lnTo>
                    <a:pt x="2160" y="5236"/>
                  </a:lnTo>
                  <a:lnTo>
                    <a:pt x="1851" y="5891"/>
                  </a:lnTo>
                  <a:lnTo>
                    <a:pt x="1543" y="6545"/>
                  </a:lnTo>
                  <a:lnTo>
                    <a:pt x="1234" y="7200"/>
                  </a:lnTo>
                  <a:lnTo>
                    <a:pt x="926" y="7855"/>
                  </a:lnTo>
                  <a:lnTo>
                    <a:pt x="926" y="8509"/>
                  </a:lnTo>
                  <a:lnTo>
                    <a:pt x="926" y="9164"/>
                  </a:lnTo>
                  <a:lnTo>
                    <a:pt x="926" y="9818"/>
                  </a:lnTo>
                  <a:lnTo>
                    <a:pt x="926" y="10473"/>
                  </a:lnTo>
                  <a:lnTo>
                    <a:pt x="617" y="11127"/>
                  </a:lnTo>
                  <a:lnTo>
                    <a:pt x="309" y="11782"/>
                  </a:lnTo>
                  <a:lnTo>
                    <a:pt x="309" y="12436"/>
                  </a:lnTo>
                  <a:lnTo>
                    <a:pt x="0" y="13745"/>
                  </a:lnTo>
                  <a:lnTo>
                    <a:pt x="0" y="14400"/>
                  </a:lnTo>
                  <a:lnTo>
                    <a:pt x="0" y="15055"/>
                  </a:lnTo>
                  <a:lnTo>
                    <a:pt x="309" y="15709"/>
                  </a:lnTo>
                  <a:lnTo>
                    <a:pt x="309" y="16364"/>
                  </a:lnTo>
                  <a:lnTo>
                    <a:pt x="0" y="16364"/>
                  </a:lnTo>
                  <a:lnTo>
                    <a:pt x="0" y="17018"/>
                  </a:lnTo>
                  <a:lnTo>
                    <a:pt x="0" y="17673"/>
                  </a:lnTo>
                  <a:lnTo>
                    <a:pt x="0" y="18327"/>
                  </a:lnTo>
                  <a:lnTo>
                    <a:pt x="309" y="18327"/>
                  </a:lnTo>
                  <a:lnTo>
                    <a:pt x="309" y="18982"/>
                  </a:lnTo>
                  <a:lnTo>
                    <a:pt x="617" y="18327"/>
                  </a:lnTo>
                  <a:lnTo>
                    <a:pt x="926" y="18327"/>
                  </a:lnTo>
                  <a:lnTo>
                    <a:pt x="1234" y="17673"/>
                  </a:lnTo>
                  <a:lnTo>
                    <a:pt x="1543" y="17018"/>
                  </a:lnTo>
                  <a:lnTo>
                    <a:pt x="1851" y="16364"/>
                  </a:lnTo>
                  <a:lnTo>
                    <a:pt x="2160" y="16364"/>
                  </a:lnTo>
                  <a:lnTo>
                    <a:pt x="2160" y="15709"/>
                  </a:lnTo>
                  <a:lnTo>
                    <a:pt x="2469" y="15709"/>
                  </a:lnTo>
                  <a:lnTo>
                    <a:pt x="3086" y="15709"/>
                  </a:lnTo>
                  <a:lnTo>
                    <a:pt x="3394" y="15055"/>
                  </a:lnTo>
                  <a:lnTo>
                    <a:pt x="3703" y="14400"/>
                  </a:lnTo>
                  <a:lnTo>
                    <a:pt x="4011" y="14400"/>
                  </a:lnTo>
                  <a:lnTo>
                    <a:pt x="4320" y="14400"/>
                  </a:lnTo>
                  <a:lnTo>
                    <a:pt x="4629" y="15055"/>
                  </a:lnTo>
                  <a:lnTo>
                    <a:pt x="4937" y="15055"/>
                  </a:lnTo>
                  <a:lnTo>
                    <a:pt x="5246" y="15709"/>
                  </a:lnTo>
                  <a:lnTo>
                    <a:pt x="5554" y="15055"/>
                  </a:lnTo>
                  <a:lnTo>
                    <a:pt x="6171" y="15055"/>
                  </a:lnTo>
                  <a:lnTo>
                    <a:pt x="6480" y="15055"/>
                  </a:lnTo>
                  <a:lnTo>
                    <a:pt x="6789" y="15055"/>
                  </a:lnTo>
                  <a:lnTo>
                    <a:pt x="7097" y="15055"/>
                  </a:lnTo>
                  <a:lnTo>
                    <a:pt x="7406" y="15055"/>
                  </a:lnTo>
                  <a:lnTo>
                    <a:pt x="7714" y="15055"/>
                  </a:lnTo>
                  <a:lnTo>
                    <a:pt x="8331" y="15055"/>
                  </a:lnTo>
                  <a:lnTo>
                    <a:pt x="8949" y="15055"/>
                  </a:lnTo>
                  <a:lnTo>
                    <a:pt x="9257" y="15055"/>
                  </a:lnTo>
                  <a:lnTo>
                    <a:pt x="9566" y="15055"/>
                  </a:lnTo>
                  <a:lnTo>
                    <a:pt x="10183" y="15055"/>
                  </a:lnTo>
                  <a:lnTo>
                    <a:pt x="10491" y="15055"/>
                  </a:lnTo>
                  <a:lnTo>
                    <a:pt x="11109" y="14400"/>
                  </a:lnTo>
                  <a:lnTo>
                    <a:pt x="11417" y="14400"/>
                  </a:lnTo>
                  <a:lnTo>
                    <a:pt x="11726" y="14400"/>
                  </a:lnTo>
                  <a:lnTo>
                    <a:pt x="12034" y="14400"/>
                  </a:lnTo>
                  <a:lnTo>
                    <a:pt x="12034" y="15055"/>
                  </a:lnTo>
                  <a:lnTo>
                    <a:pt x="12034" y="15709"/>
                  </a:lnTo>
                  <a:lnTo>
                    <a:pt x="12034" y="16364"/>
                  </a:lnTo>
                  <a:lnTo>
                    <a:pt x="12034" y="17018"/>
                  </a:lnTo>
                  <a:lnTo>
                    <a:pt x="12343" y="17018"/>
                  </a:lnTo>
                  <a:lnTo>
                    <a:pt x="12343" y="17673"/>
                  </a:lnTo>
                  <a:lnTo>
                    <a:pt x="12651" y="17673"/>
                  </a:lnTo>
                  <a:lnTo>
                    <a:pt x="12960" y="17673"/>
                  </a:lnTo>
                  <a:lnTo>
                    <a:pt x="13269" y="17673"/>
                  </a:lnTo>
                  <a:lnTo>
                    <a:pt x="13577" y="17673"/>
                  </a:lnTo>
                  <a:lnTo>
                    <a:pt x="13886" y="18327"/>
                  </a:lnTo>
                  <a:lnTo>
                    <a:pt x="14194" y="18327"/>
                  </a:lnTo>
                  <a:lnTo>
                    <a:pt x="14194" y="18982"/>
                  </a:lnTo>
                  <a:lnTo>
                    <a:pt x="14503" y="18982"/>
                  </a:lnTo>
                  <a:lnTo>
                    <a:pt x="14811" y="19636"/>
                  </a:lnTo>
                  <a:lnTo>
                    <a:pt x="15120" y="20291"/>
                  </a:lnTo>
                  <a:lnTo>
                    <a:pt x="15429" y="20291"/>
                  </a:lnTo>
                  <a:lnTo>
                    <a:pt x="15429" y="20945"/>
                  </a:lnTo>
                  <a:lnTo>
                    <a:pt x="15737" y="20945"/>
                  </a:lnTo>
                  <a:lnTo>
                    <a:pt x="16046" y="21600"/>
                  </a:lnTo>
                  <a:lnTo>
                    <a:pt x="16354" y="21600"/>
                  </a:lnTo>
                  <a:lnTo>
                    <a:pt x="16663" y="21600"/>
                  </a:lnTo>
                  <a:lnTo>
                    <a:pt x="16971" y="21600"/>
                  </a:lnTo>
                  <a:lnTo>
                    <a:pt x="17280" y="21600"/>
                  </a:lnTo>
                  <a:lnTo>
                    <a:pt x="17589" y="20945"/>
                  </a:lnTo>
                  <a:lnTo>
                    <a:pt x="17897" y="20945"/>
                  </a:lnTo>
                  <a:lnTo>
                    <a:pt x="18206" y="20945"/>
                  </a:lnTo>
                  <a:lnTo>
                    <a:pt x="18514" y="20945"/>
                  </a:lnTo>
                  <a:lnTo>
                    <a:pt x="18823" y="21600"/>
                  </a:lnTo>
                  <a:lnTo>
                    <a:pt x="19440" y="21600"/>
                  </a:lnTo>
                  <a:lnTo>
                    <a:pt x="19749" y="20945"/>
                  </a:lnTo>
                  <a:lnTo>
                    <a:pt x="20057" y="20945"/>
                  </a:lnTo>
                  <a:lnTo>
                    <a:pt x="20057" y="20291"/>
                  </a:lnTo>
                  <a:lnTo>
                    <a:pt x="20057" y="19636"/>
                  </a:lnTo>
                  <a:lnTo>
                    <a:pt x="20057" y="18982"/>
                  </a:lnTo>
                  <a:lnTo>
                    <a:pt x="20057" y="18327"/>
                  </a:lnTo>
                  <a:lnTo>
                    <a:pt x="20674" y="18327"/>
                  </a:lnTo>
                  <a:lnTo>
                    <a:pt x="20983" y="18327"/>
                  </a:lnTo>
                  <a:lnTo>
                    <a:pt x="21291" y="18327"/>
                  </a:lnTo>
                  <a:lnTo>
                    <a:pt x="21600" y="18327"/>
                  </a:lnTo>
                  <a:lnTo>
                    <a:pt x="21600" y="17673"/>
                  </a:lnTo>
                  <a:lnTo>
                    <a:pt x="21600" y="17018"/>
                  </a:lnTo>
                  <a:lnTo>
                    <a:pt x="21291" y="16364"/>
                  </a:lnTo>
                  <a:lnTo>
                    <a:pt x="21291" y="15709"/>
                  </a:lnTo>
                  <a:lnTo>
                    <a:pt x="21291" y="14400"/>
                  </a:lnTo>
                  <a:lnTo>
                    <a:pt x="20983" y="13745"/>
                  </a:lnTo>
                  <a:lnTo>
                    <a:pt x="20674" y="13091"/>
                  </a:lnTo>
                  <a:lnTo>
                    <a:pt x="20674" y="12436"/>
                  </a:lnTo>
                  <a:lnTo>
                    <a:pt x="20366" y="11782"/>
                  </a:lnTo>
                  <a:lnTo>
                    <a:pt x="20057" y="11127"/>
                  </a:lnTo>
                  <a:lnTo>
                    <a:pt x="20057" y="10473"/>
                  </a:lnTo>
                  <a:lnTo>
                    <a:pt x="20366" y="9818"/>
                  </a:lnTo>
                  <a:lnTo>
                    <a:pt x="20366" y="9164"/>
                  </a:lnTo>
                  <a:lnTo>
                    <a:pt x="20674" y="9164"/>
                  </a:lnTo>
                  <a:lnTo>
                    <a:pt x="20674" y="8509"/>
                  </a:lnTo>
                  <a:lnTo>
                    <a:pt x="20366" y="8509"/>
                  </a:lnTo>
                  <a:lnTo>
                    <a:pt x="20057" y="8509"/>
                  </a:lnTo>
                  <a:lnTo>
                    <a:pt x="20057" y="7855"/>
                  </a:lnTo>
                  <a:lnTo>
                    <a:pt x="20057" y="7200"/>
                  </a:lnTo>
                  <a:lnTo>
                    <a:pt x="20366" y="6545"/>
                  </a:lnTo>
                  <a:lnTo>
                    <a:pt x="20057" y="6545"/>
                  </a:lnTo>
                  <a:lnTo>
                    <a:pt x="19749" y="6545"/>
                  </a:lnTo>
                  <a:lnTo>
                    <a:pt x="19440" y="6545"/>
                  </a:lnTo>
                  <a:lnTo>
                    <a:pt x="19440" y="5891"/>
                  </a:lnTo>
                  <a:lnTo>
                    <a:pt x="19131" y="5891"/>
                  </a:lnTo>
                  <a:lnTo>
                    <a:pt x="18823" y="5891"/>
                  </a:lnTo>
                  <a:lnTo>
                    <a:pt x="18823" y="5236"/>
                  </a:lnTo>
                  <a:lnTo>
                    <a:pt x="19131" y="5236"/>
                  </a:lnTo>
                  <a:lnTo>
                    <a:pt x="19131" y="4582"/>
                  </a:lnTo>
                  <a:lnTo>
                    <a:pt x="19440" y="4582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8214089" y="4471151"/>
              <a:ext cx="63588" cy="7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00" y="19200"/>
                  </a:moveTo>
                  <a:lnTo>
                    <a:pt x="9450" y="18000"/>
                  </a:lnTo>
                  <a:lnTo>
                    <a:pt x="10800" y="18000"/>
                  </a:lnTo>
                  <a:lnTo>
                    <a:pt x="10800" y="16800"/>
                  </a:lnTo>
                  <a:lnTo>
                    <a:pt x="12150" y="16800"/>
                  </a:lnTo>
                  <a:lnTo>
                    <a:pt x="13500" y="15600"/>
                  </a:lnTo>
                  <a:lnTo>
                    <a:pt x="13500" y="14400"/>
                  </a:lnTo>
                  <a:lnTo>
                    <a:pt x="12150" y="14400"/>
                  </a:lnTo>
                  <a:lnTo>
                    <a:pt x="12150" y="13200"/>
                  </a:lnTo>
                  <a:lnTo>
                    <a:pt x="13500" y="13200"/>
                  </a:lnTo>
                  <a:lnTo>
                    <a:pt x="13500" y="12000"/>
                  </a:lnTo>
                  <a:lnTo>
                    <a:pt x="14850" y="12000"/>
                  </a:lnTo>
                  <a:lnTo>
                    <a:pt x="16200" y="12000"/>
                  </a:lnTo>
                  <a:lnTo>
                    <a:pt x="17550" y="12000"/>
                  </a:lnTo>
                  <a:lnTo>
                    <a:pt x="18900" y="12000"/>
                  </a:lnTo>
                  <a:lnTo>
                    <a:pt x="17550" y="10800"/>
                  </a:lnTo>
                  <a:lnTo>
                    <a:pt x="17550" y="9600"/>
                  </a:lnTo>
                  <a:lnTo>
                    <a:pt x="18900" y="8400"/>
                  </a:lnTo>
                  <a:lnTo>
                    <a:pt x="20250" y="8400"/>
                  </a:lnTo>
                  <a:lnTo>
                    <a:pt x="21600" y="7200"/>
                  </a:lnTo>
                  <a:lnTo>
                    <a:pt x="21600" y="6000"/>
                  </a:lnTo>
                  <a:lnTo>
                    <a:pt x="21600" y="4800"/>
                  </a:lnTo>
                  <a:lnTo>
                    <a:pt x="20250" y="4800"/>
                  </a:lnTo>
                  <a:lnTo>
                    <a:pt x="20250" y="3600"/>
                  </a:lnTo>
                  <a:lnTo>
                    <a:pt x="18900" y="3600"/>
                  </a:lnTo>
                  <a:lnTo>
                    <a:pt x="18900" y="2400"/>
                  </a:lnTo>
                  <a:lnTo>
                    <a:pt x="17550" y="2400"/>
                  </a:lnTo>
                  <a:lnTo>
                    <a:pt x="18900" y="2400"/>
                  </a:lnTo>
                  <a:lnTo>
                    <a:pt x="18900" y="1200"/>
                  </a:lnTo>
                  <a:lnTo>
                    <a:pt x="20250" y="1200"/>
                  </a:lnTo>
                  <a:lnTo>
                    <a:pt x="18900" y="1200"/>
                  </a:lnTo>
                  <a:lnTo>
                    <a:pt x="17550" y="0"/>
                  </a:lnTo>
                  <a:lnTo>
                    <a:pt x="17550" y="1200"/>
                  </a:lnTo>
                  <a:lnTo>
                    <a:pt x="16200" y="1200"/>
                  </a:lnTo>
                  <a:lnTo>
                    <a:pt x="14850" y="1200"/>
                  </a:lnTo>
                  <a:lnTo>
                    <a:pt x="13500" y="1200"/>
                  </a:lnTo>
                  <a:lnTo>
                    <a:pt x="13500" y="2400"/>
                  </a:lnTo>
                  <a:lnTo>
                    <a:pt x="10800" y="3600"/>
                  </a:lnTo>
                  <a:lnTo>
                    <a:pt x="9450" y="4800"/>
                  </a:lnTo>
                  <a:lnTo>
                    <a:pt x="9450" y="7200"/>
                  </a:lnTo>
                  <a:lnTo>
                    <a:pt x="8100" y="9600"/>
                  </a:lnTo>
                  <a:lnTo>
                    <a:pt x="6750" y="10800"/>
                  </a:lnTo>
                  <a:lnTo>
                    <a:pt x="5400" y="10800"/>
                  </a:lnTo>
                  <a:lnTo>
                    <a:pt x="5400" y="12000"/>
                  </a:lnTo>
                  <a:lnTo>
                    <a:pt x="5400" y="13200"/>
                  </a:lnTo>
                  <a:lnTo>
                    <a:pt x="4050" y="13200"/>
                  </a:lnTo>
                  <a:lnTo>
                    <a:pt x="4050" y="14400"/>
                  </a:lnTo>
                  <a:lnTo>
                    <a:pt x="4050" y="15600"/>
                  </a:lnTo>
                  <a:lnTo>
                    <a:pt x="2700" y="15600"/>
                  </a:lnTo>
                  <a:lnTo>
                    <a:pt x="2700" y="16800"/>
                  </a:lnTo>
                  <a:lnTo>
                    <a:pt x="1350" y="18000"/>
                  </a:lnTo>
                  <a:lnTo>
                    <a:pt x="1350" y="19200"/>
                  </a:lnTo>
                  <a:lnTo>
                    <a:pt x="0" y="20400"/>
                  </a:lnTo>
                  <a:lnTo>
                    <a:pt x="0" y="21600"/>
                  </a:lnTo>
                  <a:lnTo>
                    <a:pt x="1350" y="21600"/>
                  </a:lnTo>
                  <a:lnTo>
                    <a:pt x="2700" y="21600"/>
                  </a:lnTo>
                  <a:lnTo>
                    <a:pt x="4050" y="21600"/>
                  </a:lnTo>
                  <a:lnTo>
                    <a:pt x="5400" y="21600"/>
                  </a:lnTo>
                  <a:lnTo>
                    <a:pt x="6750" y="21600"/>
                  </a:lnTo>
                  <a:lnTo>
                    <a:pt x="6750" y="20400"/>
                  </a:lnTo>
                  <a:lnTo>
                    <a:pt x="6750" y="19200"/>
                  </a:lnTo>
                  <a:lnTo>
                    <a:pt x="8100" y="1920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7955767" y="6857448"/>
              <a:ext cx="87432" cy="83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7200"/>
                  </a:moveTo>
                  <a:lnTo>
                    <a:pt x="20618" y="6171"/>
                  </a:lnTo>
                  <a:lnTo>
                    <a:pt x="18655" y="4114"/>
                  </a:lnTo>
                  <a:lnTo>
                    <a:pt x="17673" y="2057"/>
                  </a:lnTo>
                  <a:lnTo>
                    <a:pt x="15709" y="1029"/>
                  </a:lnTo>
                  <a:lnTo>
                    <a:pt x="13745" y="0"/>
                  </a:lnTo>
                  <a:lnTo>
                    <a:pt x="11782" y="0"/>
                  </a:lnTo>
                  <a:lnTo>
                    <a:pt x="8836" y="1029"/>
                  </a:lnTo>
                  <a:lnTo>
                    <a:pt x="6873" y="2057"/>
                  </a:lnTo>
                  <a:lnTo>
                    <a:pt x="4909" y="4114"/>
                  </a:lnTo>
                  <a:lnTo>
                    <a:pt x="1964" y="8229"/>
                  </a:lnTo>
                  <a:lnTo>
                    <a:pt x="982" y="9257"/>
                  </a:lnTo>
                  <a:lnTo>
                    <a:pt x="0" y="11314"/>
                  </a:lnTo>
                  <a:lnTo>
                    <a:pt x="982" y="14400"/>
                  </a:lnTo>
                  <a:lnTo>
                    <a:pt x="1964" y="16457"/>
                  </a:lnTo>
                  <a:lnTo>
                    <a:pt x="3927" y="18514"/>
                  </a:lnTo>
                  <a:lnTo>
                    <a:pt x="5891" y="19543"/>
                  </a:lnTo>
                  <a:lnTo>
                    <a:pt x="6873" y="21600"/>
                  </a:lnTo>
                  <a:lnTo>
                    <a:pt x="9818" y="20571"/>
                  </a:lnTo>
                  <a:lnTo>
                    <a:pt x="10800" y="20571"/>
                  </a:lnTo>
                  <a:lnTo>
                    <a:pt x="12764" y="17486"/>
                  </a:lnTo>
                  <a:lnTo>
                    <a:pt x="15709" y="16457"/>
                  </a:lnTo>
                  <a:lnTo>
                    <a:pt x="17673" y="15429"/>
                  </a:lnTo>
                  <a:lnTo>
                    <a:pt x="18655" y="13371"/>
                  </a:lnTo>
                  <a:lnTo>
                    <a:pt x="20618" y="11314"/>
                  </a:lnTo>
                  <a:lnTo>
                    <a:pt x="21600" y="9257"/>
                  </a:lnTo>
                  <a:lnTo>
                    <a:pt x="21600" y="7200"/>
                  </a:lnTo>
                  <a:lnTo>
                    <a:pt x="20618" y="8229"/>
                  </a:lnTo>
                  <a:lnTo>
                    <a:pt x="20618" y="720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6727748" y="5478326"/>
              <a:ext cx="119226" cy="150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16" y="5538"/>
                  </a:moveTo>
                  <a:lnTo>
                    <a:pt x="15916" y="6092"/>
                  </a:lnTo>
                  <a:lnTo>
                    <a:pt x="15916" y="6646"/>
                  </a:lnTo>
                  <a:lnTo>
                    <a:pt x="16484" y="6646"/>
                  </a:lnTo>
                  <a:lnTo>
                    <a:pt x="16484" y="7200"/>
                  </a:lnTo>
                  <a:lnTo>
                    <a:pt x="17053" y="7754"/>
                  </a:lnTo>
                  <a:lnTo>
                    <a:pt x="17053" y="8308"/>
                  </a:lnTo>
                  <a:lnTo>
                    <a:pt x="16484" y="8862"/>
                  </a:lnTo>
                  <a:lnTo>
                    <a:pt x="16484" y="9415"/>
                  </a:lnTo>
                  <a:lnTo>
                    <a:pt x="15916" y="9969"/>
                  </a:lnTo>
                  <a:lnTo>
                    <a:pt x="15347" y="10523"/>
                  </a:lnTo>
                  <a:lnTo>
                    <a:pt x="15916" y="10523"/>
                  </a:lnTo>
                  <a:lnTo>
                    <a:pt x="15916" y="11077"/>
                  </a:lnTo>
                  <a:lnTo>
                    <a:pt x="15916" y="10523"/>
                  </a:lnTo>
                  <a:lnTo>
                    <a:pt x="16484" y="11077"/>
                  </a:lnTo>
                  <a:lnTo>
                    <a:pt x="17053" y="11077"/>
                  </a:lnTo>
                  <a:lnTo>
                    <a:pt x="17621" y="11631"/>
                  </a:lnTo>
                  <a:lnTo>
                    <a:pt x="18189" y="11631"/>
                  </a:lnTo>
                  <a:lnTo>
                    <a:pt x="18758" y="11631"/>
                  </a:lnTo>
                  <a:lnTo>
                    <a:pt x="18758" y="12185"/>
                  </a:lnTo>
                  <a:lnTo>
                    <a:pt x="19326" y="12185"/>
                  </a:lnTo>
                  <a:lnTo>
                    <a:pt x="19326" y="12738"/>
                  </a:lnTo>
                  <a:lnTo>
                    <a:pt x="19895" y="13292"/>
                  </a:lnTo>
                  <a:lnTo>
                    <a:pt x="19895" y="13846"/>
                  </a:lnTo>
                  <a:lnTo>
                    <a:pt x="20463" y="13846"/>
                  </a:lnTo>
                  <a:lnTo>
                    <a:pt x="21032" y="13846"/>
                  </a:lnTo>
                  <a:lnTo>
                    <a:pt x="21600" y="13846"/>
                  </a:lnTo>
                  <a:lnTo>
                    <a:pt x="21600" y="14400"/>
                  </a:lnTo>
                  <a:lnTo>
                    <a:pt x="21600" y="14954"/>
                  </a:lnTo>
                  <a:lnTo>
                    <a:pt x="21600" y="15508"/>
                  </a:lnTo>
                  <a:lnTo>
                    <a:pt x="21600" y="16062"/>
                  </a:lnTo>
                  <a:lnTo>
                    <a:pt x="21600" y="16615"/>
                  </a:lnTo>
                  <a:lnTo>
                    <a:pt x="21032" y="17169"/>
                  </a:lnTo>
                  <a:lnTo>
                    <a:pt x="21032" y="17723"/>
                  </a:lnTo>
                  <a:lnTo>
                    <a:pt x="21032" y="18277"/>
                  </a:lnTo>
                  <a:lnTo>
                    <a:pt x="21032" y="18831"/>
                  </a:lnTo>
                  <a:lnTo>
                    <a:pt x="21032" y="19385"/>
                  </a:lnTo>
                  <a:lnTo>
                    <a:pt x="21032" y="19938"/>
                  </a:lnTo>
                  <a:lnTo>
                    <a:pt x="21032" y="20492"/>
                  </a:lnTo>
                  <a:lnTo>
                    <a:pt x="21032" y="21046"/>
                  </a:lnTo>
                  <a:lnTo>
                    <a:pt x="21032" y="21600"/>
                  </a:lnTo>
                  <a:lnTo>
                    <a:pt x="20463" y="21600"/>
                  </a:lnTo>
                  <a:lnTo>
                    <a:pt x="19895" y="21600"/>
                  </a:lnTo>
                  <a:lnTo>
                    <a:pt x="19895" y="21046"/>
                  </a:lnTo>
                  <a:lnTo>
                    <a:pt x="19326" y="21046"/>
                  </a:lnTo>
                  <a:lnTo>
                    <a:pt x="18758" y="21046"/>
                  </a:lnTo>
                  <a:lnTo>
                    <a:pt x="18189" y="20492"/>
                  </a:lnTo>
                  <a:lnTo>
                    <a:pt x="17621" y="20492"/>
                  </a:lnTo>
                  <a:lnTo>
                    <a:pt x="17053" y="20492"/>
                  </a:lnTo>
                  <a:lnTo>
                    <a:pt x="16484" y="20492"/>
                  </a:lnTo>
                  <a:lnTo>
                    <a:pt x="15916" y="19938"/>
                  </a:lnTo>
                  <a:lnTo>
                    <a:pt x="15347" y="19938"/>
                  </a:lnTo>
                  <a:lnTo>
                    <a:pt x="15347" y="19385"/>
                  </a:lnTo>
                  <a:lnTo>
                    <a:pt x="14779" y="19385"/>
                  </a:lnTo>
                  <a:lnTo>
                    <a:pt x="14211" y="19385"/>
                  </a:lnTo>
                  <a:lnTo>
                    <a:pt x="14211" y="18831"/>
                  </a:lnTo>
                  <a:lnTo>
                    <a:pt x="13642" y="18831"/>
                  </a:lnTo>
                  <a:lnTo>
                    <a:pt x="12505" y="18277"/>
                  </a:lnTo>
                  <a:lnTo>
                    <a:pt x="12505" y="17723"/>
                  </a:lnTo>
                  <a:lnTo>
                    <a:pt x="11937" y="17723"/>
                  </a:lnTo>
                  <a:lnTo>
                    <a:pt x="11368" y="17723"/>
                  </a:lnTo>
                  <a:lnTo>
                    <a:pt x="11368" y="17169"/>
                  </a:lnTo>
                  <a:lnTo>
                    <a:pt x="10800" y="16615"/>
                  </a:lnTo>
                  <a:lnTo>
                    <a:pt x="10232" y="16615"/>
                  </a:lnTo>
                  <a:lnTo>
                    <a:pt x="10232" y="16062"/>
                  </a:lnTo>
                  <a:lnTo>
                    <a:pt x="9663" y="16062"/>
                  </a:lnTo>
                  <a:lnTo>
                    <a:pt x="9095" y="15508"/>
                  </a:lnTo>
                  <a:lnTo>
                    <a:pt x="9095" y="14954"/>
                  </a:lnTo>
                  <a:lnTo>
                    <a:pt x="8526" y="14954"/>
                  </a:lnTo>
                  <a:lnTo>
                    <a:pt x="7958" y="14400"/>
                  </a:lnTo>
                  <a:lnTo>
                    <a:pt x="7389" y="13846"/>
                  </a:lnTo>
                  <a:lnTo>
                    <a:pt x="6821" y="13292"/>
                  </a:lnTo>
                  <a:lnTo>
                    <a:pt x="6253" y="13292"/>
                  </a:lnTo>
                  <a:lnTo>
                    <a:pt x="6253" y="12738"/>
                  </a:lnTo>
                  <a:lnTo>
                    <a:pt x="5684" y="12185"/>
                  </a:lnTo>
                  <a:lnTo>
                    <a:pt x="5116" y="12185"/>
                  </a:lnTo>
                  <a:lnTo>
                    <a:pt x="4547" y="12185"/>
                  </a:lnTo>
                  <a:lnTo>
                    <a:pt x="3979" y="11631"/>
                  </a:lnTo>
                  <a:lnTo>
                    <a:pt x="3411" y="11631"/>
                  </a:lnTo>
                  <a:lnTo>
                    <a:pt x="2842" y="10523"/>
                  </a:lnTo>
                  <a:lnTo>
                    <a:pt x="2274" y="9969"/>
                  </a:lnTo>
                  <a:lnTo>
                    <a:pt x="1705" y="9969"/>
                  </a:lnTo>
                  <a:lnTo>
                    <a:pt x="1705" y="9415"/>
                  </a:lnTo>
                  <a:lnTo>
                    <a:pt x="1705" y="8862"/>
                  </a:lnTo>
                  <a:lnTo>
                    <a:pt x="1137" y="8862"/>
                  </a:lnTo>
                  <a:lnTo>
                    <a:pt x="568" y="8862"/>
                  </a:lnTo>
                  <a:lnTo>
                    <a:pt x="568" y="8308"/>
                  </a:lnTo>
                  <a:lnTo>
                    <a:pt x="0" y="8308"/>
                  </a:lnTo>
                  <a:lnTo>
                    <a:pt x="568" y="8308"/>
                  </a:lnTo>
                  <a:lnTo>
                    <a:pt x="568" y="7754"/>
                  </a:lnTo>
                  <a:lnTo>
                    <a:pt x="1137" y="7754"/>
                  </a:lnTo>
                  <a:lnTo>
                    <a:pt x="1137" y="7200"/>
                  </a:lnTo>
                  <a:lnTo>
                    <a:pt x="1137" y="6646"/>
                  </a:lnTo>
                  <a:lnTo>
                    <a:pt x="1705" y="6646"/>
                  </a:lnTo>
                  <a:lnTo>
                    <a:pt x="2274" y="6092"/>
                  </a:lnTo>
                  <a:lnTo>
                    <a:pt x="2842" y="5538"/>
                  </a:lnTo>
                  <a:lnTo>
                    <a:pt x="3411" y="5538"/>
                  </a:lnTo>
                  <a:lnTo>
                    <a:pt x="3979" y="4985"/>
                  </a:lnTo>
                  <a:lnTo>
                    <a:pt x="3979" y="4431"/>
                  </a:lnTo>
                  <a:lnTo>
                    <a:pt x="4547" y="4431"/>
                  </a:lnTo>
                  <a:lnTo>
                    <a:pt x="4547" y="3877"/>
                  </a:lnTo>
                  <a:lnTo>
                    <a:pt x="4547" y="3323"/>
                  </a:lnTo>
                  <a:lnTo>
                    <a:pt x="4547" y="2769"/>
                  </a:lnTo>
                  <a:lnTo>
                    <a:pt x="5116" y="2769"/>
                  </a:lnTo>
                  <a:lnTo>
                    <a:pt x="5116" y="2215"/>
                  </a:lnTo>
                  <a:lnTo>
                    <a:pt x="5684" y="1662"/>
                  </a:lnTo>
                  <a:lnTo>
                    <a:pt x="6253" y="1662"/>
                  </a:lnTo>
                  <a:lnTo>
                    <a:pt x="6253" y="1108"/>
                  </a:lnTo>
                  <a:lnTo>
                    <a:pt x="6821" y="1108"/>
                  </a:lnTo>
                  <a:lnTo>
                    <a:pt x="6821" y="554"/>
                  </a:lnTo>
                  <a:lnTo>
                    <a:pt x="6821" y="0"/>
                  </a:lnTo>
                  <a:lnTo>
                    <a:pt x="7389" y="0"/>
                  </a:lnTo>
                  <a:lnTo>
                    <a:pt x="7958" y="554"/>
                  </a:lnTo>
                  <a:lnTo>
                    <a:pt x="8526" y="554"/>
                  </a:lnTo>
                  <a:lnTo>
                    <a:pt x="9095" y="0"/>
                  </a:lnTo>
                  <a:lnTo>
                    <a:pt x="9663" y="0"/>
                  </a:lnTo>
                  <a:lnTo>
                    <a:pt x="9663" y="554"/>
                  </a:lnTo>
                  <a:lnTo>
                    <a:pt x="10232" y="554"/>
                  </a:lnTo>
                  <a:lnTo>
                    <a:pt x="10232" y="1108"/>
                  </a:lnTo>
                  <a:lnTo>
                    <a:pt x="10800" y="1108"/>
                  </a:lnTo>
                  <a:lnTo>
                    <a:pt x="10800" y="1662"/>
                  </a:lnTo>
                  <a:lnTo>
                    <a:pt x="10800" y="2215"/>
                  </a:lnTo>
                  <a:lnTo>
                    <a:pt x="10800" y="2769"/>
                  </a:lnTo>
                  <a:lnTo>
                    <a:pt x="10800" y="3323"/>
                  </a:lnTo>
                  <a:lnTo>
                    <a:pt x="10800" y="3877"/>
                  </a:lnTo>
                  <a:lnTo>
                    <a:pt x="11368" y="3877"/>
                  </a:lnTo>
                  <a:lnTo>
                    <a:pt x="11368" y="4431"/>
                  </a:lnTo>
                  <a:lnTo>
                    <a:pt x="11368" y="4985"/>
                  </a:lnTo>
                  <a:lnTo>
                    <a:pt x="11368" y="5538"/>
                  </a:lnTo>
                  <a:lnTo>
                    <a:pt x="10800" y="5538"/>
                  </a:lnTo>
                  <a:lnTo>
                    <a:pt x="10800" y="6092"/>
                  </a:lnTo>
                  <a:lnTo>
                    <a:pt x="10232" y="6092"/>
                  </a:lnTo>
                  <a:lnTo>
                    <a:pt x="10800" y="6092"/>
                  </a:lnTo>
                  <a:lnTo>
                    <a:pt x="11368" y="6092"/>
                  </a:lnTo>
                  <a:lnTo>
                    <a:pt x="11937" y="6646"/>
                  </a:lnTo>
                  <a:lnTo>
                    <a:pt x="12505" y="6646"/>
                  </a:lnTo>
                  <a:lnTo>
                    <a:pt x="12505" y="7200"/>
                  </a:lnTo>
                  <a:lnTo>
                    <a:pt x="13074" y="7200"/>
                  </a:lnTo>
                  <a:lnTo>
                    <a:pt x="13074" y="6646"/>
                  </a:lnTo>
                  <a:lnTo>
                    <a:pt x="13642" y="6646"/>
                  </a:lnTo>
                  <a:lnTo>
                    <a:pt x="14211" y="6646"/>
                  </a:lnTo>
                  <a:lnTo>
                    <a:pt x="14211" y="6092"/>
                  </a:lnTo>
                  <a:lnTo>
                    <a:pt x="14779" y="5538"/>
                  </a:lnTo>
                  <a:lnTo>
                    <a:pt x="14779" y="4985"/>
                  </a:lnTo>
                  <a:lnTo>
                    <a:pt x="14779" y="4431"/>
                  </a:lnTo>
                  <a:lnTo>
                    <a:pt x="15347" y="4431"/>
                  </a:lnTo>
                  <a:lnTo>
                    <a:pt x="15347" y="4985"/>
                  </a:lnTo>
                  <a:lnTo>
                    <a:pt x="15916" y="4985"/>
                  </a:lnTo>
                  <a:lnTo>
                    <a:pt x="15916" y="5538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7725264" y="3472333"/>
              <a:ext cx="218581" cy="13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38" y="6988"/>
                  </a:moveTo>
                  <a:lnTo>
                    <a:pt x="20184" y="6988"/>
                  </a:lnTo>
                  <a:lnTo>
                    <a:pt x="19830" y="6353"/>
                  </a:lnTo>
                  <a:lnTo>
                    <a:pt x="19475" y="6353"/>
                  </a:lnTo>
                  <a:lnTo>
                    <a:pt x="19475" y="5718"/>
                  </a:lnTo>
                  <a:lnTo>
                    <a:pt x="19121" y="5718"/>
                  </a:lnTo>
                  <a:lnTo>
                    <a:pt x="18767" y="5082"/>
                  </a:lnTo>
                  <a:lnTo>
                    <a:pt x="18413" y="4447"/>
                  </a:lnTo>
                  <a:lnTo>
                    <a:pt x="18059" y="4447"/>
                  </a:lnTo>
                  <a:lnTo>
                    <a:pt x="18059" y="3812"/>
                  </a:lnTo>
                  <a:lnTo>
                    <a:pt x="17705" y="3812"/>
                  </a:lnTo>
                  <a:lnTo>
                    <a:pt x="17351" y="3176"/>
                  </a:lnTo>
                  <a:lnTo>
                    <a:pt x="16997" y="3176"/>
                  </a:lnTo>
                  <a:lnTo>
                    <a:pt x="16643" y="3176"/>
                  </a:lnTo>
                  <a:lnTo>
                    <a:pt x="16289" y="3176"/>
                  </a:lnTo>
                  <a:lnTo>
                    <a:pt x="15934" y="3176"/>
                  </a:lnTo>
                  <a:lnTo>
                    <a:pt x="15934" y="2541"/>
                  </a:lnTo>
                  <a:lnTo>
                    <a:pt x="15580" y="2541"/>
                  </a:lnTo>
                  <a:lnTo>
                    <a:pt x="15580" y="1906"/>
                  </a:lnTo>
                  <a:lnTo>
                    <a:pt x="15580" y="1271"/>
                  </a:lnTo>
                  <a:lnTo>
                    <a:pt x="15580" y="635"/>
                  </a:lnTo>
                  <a:lnTo>
                    <a:pt x="15580" y="0"/>
                  </a:lnTo>
                  <a:lnTo>
                    <a:pt x="15226" y="0"/>
                  </a:lnTo>
                  <a:lnTo>
                    <a:pt x="14872" y="0"/>
                  </a:lnTo>
                  <a:lnTo>
                    <a:pt x="14518" y="0"/>
                  </a:lnTo>
                  <a:lnTo>
                    <a:pt x="13810" y="635"/>
                  </a:lnTo>
                  <a:lnTo>
                    <a:pt x="13456" y="635"/>
                  </a:lnTo>
                  <a:lnTo>
                    <a:pt x="12748" y="635"/>
                  </a:lnTo>
                  <a:lnTo>
                    <a:pt x="12393" y="635"/>
                  </a:lnTo>
                  <a:lnTo>
                    <a:pt x="12039" y="635"/>
                  </a:lnTo>
                  <a:lnTo>
                    <a:pt x="11331" y="635"/>
                  </a:lnTo>
                  <a:lnTo>
                    <a:pt x="10623" y="635"/>
                  </a:lnTo>
                  <a:lnTo>
                    <a:pt x="10269" y="635"/>
                  </a:lnTo>
                  <a:lnTo>
                    <a:pt x="9915" y="635"/>
                  </a:lnTo>
                  <a:lnTo>
                    <a:pt x="9561" y="635"/>
                  </a:lnTo>
                  <a:lnTo>
                    <a:pt x="9207" y="635"/>
                  </a:lnTo>
                  <a:lnTo>
                    <a:pt x="8852" y="635"/>
                  </a:lnTo>
                  <a:lnTo>
                    <a:pt x="8144" y="635"/>
                  </a:lnTo>
                  <a:lnTo>
                    <a:pt x="7790" y="1271"/>
                  </a:lnTo>
                  <a:lnTo>
                    <a:pt x="7436" y="635"/>
                  </a:lnTo>
                  <a:lnTo>
                    <a:pt x="7082" y="635"/>
                  </a:lnTo>
                  <a:lnTo>
                    <a:pt x="6728" y="0"/>
                  </a:lnTo>
                  <a:lnTo>
                    <a:pt x="6374" y="0"/>
                  </a:lnTo>
                  <a:lnTo>
                    <a:pt x="6020" y="0"/>
                  </a:lnTo>
                  <a:lnTo>
                    <a:pt x="5666" y="635"/>
                  </a:lnTo>
                  <a:lnTo>
                    <a:pt x="5311" y="1271"/>
                  </a:lnTo>
                  <a:lnTo>
                    <a:pt x="4603" y="1271"/>
                  </a:lnTo>
                  <a:lnTo>
                    <a:pt x="4249" y="1271"/>
                  </a:lnTo>
                  <a:lnTo>
                    <a:pt x="4249" y="1906"/>
                  </a:lnTo>
                  <a:lnTo>
                    <a:pt x="3895" y="1906"/>
                  </a:lnTo>
                  <a:lnTo>
                    <a:pt x="3541" y="2541"/>
                  </a:lnTo>
                  <a:lnTo>
                    <a:pt x="3187" y="3176"/>
                  </a:lnTo>
                  <a:lnTo>
                    <a:pt x="2833" y="3812"/>
                  </a:lnTo>
                  <a:lnTo>
                    <a:pt x="2479" y="3812"/>
                  </a:lnTo>
                  <a:lnTo>
                    <a:pt x="2125" y="4447"/>
                  </a:lnTo>
                  <a:lnTo>
                    <a:pt x="1770" y="4447"/>
                  </a:lnTo>
                  <a:lnTo>
                    <a:pt x="1416" y="5082"/>
                  </a:lnTo>
                  <a:lnTo>
                    <a:pt x="1062" y="5718"/>
                  </a:lnTo>
                  <a:lnTo>
                    <a:pt x="708" y="6353"/>
                  </a:lnTo>
                  <a:lnTo>
                    <a:pt x="708" y="6988"/>
                  </a:lnTo>
                  <a:lnTo>
                    <a:pt x="354" y="7624"/>
                  </a:lnTo>
                  <a:lnTo>
                    <a:pt x="0" y="8259"/>
                  </a:lnTo>
                  <a:lnTo>
                    <a:pt x="0" y="8894"/>
                  </a:lnTo>
                  <a:lnTo>
                    <a:pt x="0" y="9529"/>
                  </a:lnTo>
                  <a:lnTo>
                    <a:pt x="0" y="10165"/>
                  </a:lnTo>
                  <a:lnTo>
                    <a:pt x="354" y="10800"/>
                  </a:lnTo>
                  <a:lnTo>
                    <a:pt x="354" y="11435"/>
                  </a:lnTo>
                  <a:lnTo>
                    <a:pt x="354" y="12071"/>
                  </a:lnTo>
                  <a:lnTo>
                    <a:pt x="0" y="12071"/>
                  </a:lnTo>
                  <a:lnTo>
                    <a:pt x="0" y="12706"/>
                  </a:lnTo>
                  <a:lnTo>
                    <a:pt x="0" y="13341"/>
                  </a:lnTo>
                  <a:lnTo>
                    <a:pt x="354" y="13976"/>
                  </a:lnTo>
                  <a:lnTo>
                    <a:pt x="708" y="13976"/>
                  </a:lnTo>
                  <a:lnTo>
                    <a:pt x="1062" y="13976"/>
                  </a:lnTo>
                  <a:lnTo>
                    <a:pt x="1416" y="13341"/>
                  </a:lnTo>
                  <a:lnTo>
                    <a:pt x="2125" y="13341"/>
                  </a:lnTo>
                  <a:lnTo>
                    <a:pt x="2479" y="12706"/>
                  </a:lnTo>
                  <a:lnTo>
                    <a:pt x="2833" y="12071"/>
                  </a:lnTo>
                  <a:lnTo>
                    <a:pt x="3187" y="12071"/>
                  </a:lnTo>
                  <a:lnTo>
                    <a:pt x="3895" y="12071"/>
                  </a:lnTo>
                  <a:lnTo>
                    <a:pt x="4249" y="12071"/>
                  </a:lnTo>
                  <a:lnTo>
                    <a:pt x="4603" y="12071"/>
                  </a:lnTo>
                  <a:lnTo>
                    <a:pt x="4957" y="12706"/>
                  </a:lnTo>
                  <a:lnTo>
                    <a:pt x="5311" y="12706"/>
                  </a:lnTo>
                  <a:lnTo>
                    <a:pt x="6020" y="12706"/>
                  </a:lnTo>
                  <a:lnTo>
                    <a:pt x="7436" y="12706"/>
                  </a:lnTo>
                  <a:lnTo>
                    <a:pt x="8144" y="12706"/>
                  </a:lnTo>
                  <a:lnTo>
                    <a:pt x="8498" y="13341"/>
                  </a:lnTo>
                  <a:lnTo>
                    <a:pt x="8852" y="13341"/>
                  </a:lnTo>
                  <a:lnTo>
                    <a:pt x="8852" y="13976"/>
                  </a:lnTo>
                  <a:lnTo>
                    <a:pt x="9207" y="13976"/>
                  </a:lnTo>
                  <a:lnTo>
                    <a:pt x="8852" y="14612"/>
                  </a:lnTo>
                  <a:lnTo>
                    <a:pt x="8498" y="15247"/>
                  </a:lnTo>
                  <a:lnTo>
                    <a:pt x="8144" y="15882"/>
                  </a:lnTo>
                  <a:lnTo>
                    <a:pt x="8144" y="16518"/>
                  </a:lnTo>
                  <a:lnTo>
                    <a:pt x="8498" y="16518"/>
                  </a:lnTo>
                  <a:lnTo>
                    <a:pt x="8498" y="17153"/>
                  </a:lnTo>
                  <a:lnTo>
                    <a:pt x="8852" y="17788"/>
                  </a:lnTo>
                  <a:lnTo>
                    <a:pt x="8498" y="18424"/>
                  </a:lnTo>
                  <a:lnTo>
                    <a:pt x="8852" y="18424"/>
                  </a:lnTo>
                  <a:lnTo>
                    <a:pt x="9207" y="18424"/>
                  </a:lnTo>
                  <a:lnTo>
                    <a:pt x="9561" y="18424"/>
                  </a:lnTo>
                  <a:lnTo>
                    <a:pt x="10269" y="18424"/>
                  </a:lnTo>
                  <a:lnTo>
                    <a:pt x="10623" y="18424"/>
                  </a:lnTo>
                  <a:lnTo>
                    <a:pt x="10623" y="19059"/>
                  </a:lnTo>
                  <a:lnTo>
                    <a:pt x="10977" y="19059"/>
                  </a:lnTo>
                  <a:lnTo>
                    <a:pt x="10977" y="19694"/>
                  </a:lnTo>
                  <a:lnTo>
                    <a:pt x="10977" y="20965"/>
                  </a:lnTo>
                  <a:lnTo>
                    <a:pt x="11331" y="20329"/>
                  </a:lnTo>
                  <a:lnTo>
                    <a:pt x="11685" y="20329"/>
                  </a:lnTo>
                  <a:lnTo>
                    <a:pt x="12039" y="20965"/>
                  </a:lnTo>
                  <a:lnTo>
                    <a:pt x="12393" y="20965"/>
                  </a:lnTo>
                  <a:lnTo>
                    <a:pt x="12748" y="21600"/>
                  </a:lnTo>
                  <a:lnTo>
                    <a:pt x="13102" y="20965"/>
                  </a:lnTo>
                  <a:lnTo>
                    <a:pt x="13456" y="20965"/>
                  </a:lnTo>
                  <a:lnTo>
                    <a:pt x="13810" y="20965"/>
                  </a:lnTo>
                  <a:lnTo>
                    <a:pt x="13810" y="20329"/>
                  </a:lnTo>
                  <a:lnTo>
                    <a:pt x="14518" y="19694"/>
                  </a:lnTo>
                  <a:lnTo>
                    <a:pt x="14872" y="19694"/>
                  </a:lnTo>
                  <a:lnTo>
                    <a:pt x="15226" y="19694"/>
                  </a:lnTo>
                  <a:lnTo>
                    <a:pt x="15934" y="19694"/>
                  </a:lnTo>
                  <a:lnTo>
                    <a:pt x="16643" y="19694"/>
                  </a:lnTo>
                  <a:lnTo>
                    <a:pt x="16997" y="19694"/>
                  </a:lnTo>
                  <a:lnTo>
                    <a:pt x="17705" y="19059"/>
                  </a:lnTo>
                  <a:lnTo>
                    <a:pt x="18059" y="18424"/>
                  </a:lnTo>
                  <a:lnTo>
                    <a:pt x="17705" y="17788"/>
                  </a:lnTo>
                  <a:lnTo>
                    <a:pt x="17705" y="17153"/>
                  </a:lnTo>
                  <a:lnTo>
                    <a:pt x="17705" y="16518"/>
                  </a:lnTo>
                  <a:lnTo>
                    <a:pt x="17705" y="15882"/>
                  </a:lnTo>
                  <a:lnTo>
                    <a:pt x="18059" y="15247"/>
                  </a:lnTo>
                  <a:lnTo>
                    <a:pt x="18059" y="14612"/>
                  </a:lnTo>
                  <a:lnTo>
                    <a:pt x="18059" y="13976"/>
                  </a:lnTo>
                  <a:lnTo>
                    <a:pt x="18413" y="13341"/>
                  </a:lnTo>
                  <a:lnTo>
                    <a:pt x="18767" y="12706"/>
                  </a:lnTo>
                  <a:lnTo>
                    <a:pt x="19121" y="12706"/>
                  </a:lnTo>
                  <a:lnTo>
                    <a:pt x="19475" y="12706"/>
                  </a:lnTo>
                  <a:lnTo>
                    <a:pt x="20538" y="12071"/>
                  </a:lnTo>
                  <a:lnTo>
                    <a:pt x="21246" y="11435"/>
                  </a:lnTo>
                  <a:lnTo>
                    <a:pt x="21600" y="11435"/>
                  </a:lnTo>
                  <a:lnTo>
                    <a:pt x="21600" y="10800"/>
                  </a:lnTo>
                  <a:lnTo>
                    <a:pt x="21246" y="10165"/>
                  </a:lnTo>
                  <a:lnTo>
                    <a:pt x="20892" y="10165"/>
                  </a:lnTo>
                  <a:lnTo>
                    <a:pt x="20538" y="10165"/>
                  </a:lnTo>
                  <a:lnTo>
                    <a:pt x="20538" y="9529"/>
                  </a:lnTo>
                  <a:lnTo>
                    <a:pt x="20184" y="9529"/>
                  </a:lnTo>
                  <a:lnTo>
                    <a:pt x="19830" y="9529"/>
                  </a:lnTo>
                  <a:lnTo>
                    <a:pt x="19830" y="8894"/>
                  </a:lnTo>
                  <a:lnTo>
                    <a:pt x="20184" y="8894"/>
                  </a:lnTo>
                  <a:lnTo>
                    <a:pt x="20184" y="8259"/>
                  </a:lnTo>
                  <a:lnTo>
                    <a:pt x="20184" y="7624"/>
                  </a:lnTo>
                  <a:lnTo>
                    <a:pt x="20538" y="7624"/>
                  </a:lnTo>
                  <a:lnTo>
                    <a:pt x="20538" y="6988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7276184" y="3789949"/>
              <a:ext cx="11924" cy="33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43" y="0"/>
                  </a:moveTo>
                  <a:lnTo>
                    <a:pt x="18514" y="2700"/>
                  </a:lnTo>
                  <a:lnTo>
                    <a:pt x="15429" y="5400"/>
                  </a:lnTo>
                  <a:lnTo>
                    <a:pt x="15429" y="8100"/>
                  </a:lnTo>
                  <a:lnTo>
                    <a:pt x="18514" y="10800"/>
                  </a:lnTo>
                  <a:lnTo>
                    <a:pt x="21600" y="13500"/>
                  </a:lnTo>
                  <a:lnTo>
                    <a:pt x="21600" y="18900"/>
                  </a:lnTo>
                  <a:lnTo>
                    <a:pt x="18514" y="21600"/>
                  </a:lnTo>
                  <a:lnTo>
                    <a:pt x="15429" y="21600"/>
                  </a:lnTo>
                  <a:lnTo>
                    <a:pt x="12343" y="21600"/>
                  </a:lnTo>
                  <a:lnTo>
                    <a:pt x="3086" y="18900"/>
                  </a:lnTo>
                  <a:lnTo>
                    <a:pt x="3086" y="13500"/>
                  </a:lnTo>
                  <a:lnTo>
                    <a:pt x="0" y="10800"/>
                  </a:lnTo>
                  <a:lnTo>
                    <a:pt x="3086" y="5400"/>
                  </a:lnTo>
                  <a:lnTo>
                    <a:pt x="9257" y="2700"/>
                  </a:lnTo>
                  <a:lnTo>
                    <a:pt x="12343" y="2700"/>
                  </a:lnTo>
                  <a:lnTo>
                    <a:pt x="12343" y="0"/>
                  </a:lnTo>
                  <a:close/>
                </a:path>
              </a:pathLst>
            </a:custGeom>
            <a:solidFill>
              <a:srgbClr val="FF2600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7391435" y="4538017"/>
              <a:ext cx="520618" cy="534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4" y="4765"/>
                  </a:moveTo>
                  <a:lnTo>
                    <a:pt x="0" y="4924"/>
                  </a:lnTo>
                  <a:lnTo>
                    <a:pt x="0" y="5241"/>
                  </a:lnTo>
                  <a:lnTo>
                    <a:pt x="294" y="5718"/>
                  </a:lnTo>
                  <a:lnTo>
                    <a:pt x="588" y="6194"/>
                  </a:lnTo>
                  <a:lnTo>
                    <a:pt x="735" y="6829"/>
                  </a:lnTo>
                  <a:lnTo>
                    <a:pt x="735" y="7306"/>
                  </a:lnTo>
                  <a:lnTo>
                    <a:pt x="735" y="7782"/>
                  </a:lnTo>
                  <a:lnTo>
                    <a:pt x="735" y="8100"/>
                  </a:lnTo>
                  <a:lnTo>
                    <a:pt x="735" y="8418"/>
                  </a:lnTo>
                  <a:lnTo>
                    <a:pt x="735" y="8735"/>
                  </a:lnTo>
                  <a:lnTo>
                    <a:pt x="735" y="9212"/>
                  </a:lnTo>
                  <a:lnTo>
                    <a:pt x="735" y="9847"/>
                  </a:lnTo>
                  <a:lnTo>
                    <a:pt x="735" y="10482"/>
                  </a:lnTo>
                  <a:lnTo>
                    <a:pt x="735" y="10800"/>
                  </a:lnTo>
                  <a:lnTo>
                    <a:pt x="441" y="10800"/>
                  </a:lnTo>
                  <a:lnTo>
                    <a:pt x="147" y="10959"/>
                  </a:lnTo>
                  <a:lnTo>
                    <a:pt x="147" y="11118"/>
                  </a:lnTo>
                  <a:lnTo>
                    <a:pt x="294" y="11594"/>
                  </a:lnTo>
                  <a:lnTo>
                    <a:pt x="441" y="11753"/>
                  </a:lnTo>
                  <a:lnTo>
                    <a:pt x="735" y="12071"/>
                  </a:lnTo>
                  <a:lnTo>
                    <a:pt x="1029" y="12547"/>
                  </a:lnTo>
                  <a:lnTo>
                    <a:pt x="1029" y="13024"/>
                  </a:lnTo>
                  <a:lnTo>
                    <a:pt x="1029" y="13341"/>
                  </a:lnTo>
                  <a:lnTo>
                    <a:pt x="1469" y="13659"/>
                  </a:lnTo>
                  <a:lnTo>
                    <a:pt x="1910" y="13818"/>
                  </a:lnTo>
                  <a:lnTo>
                    <a:pt x="2204" y="13818"/>
                  </a:lnTo>
                  <a:lnTo>
                    <a:pt x="2498" y="13976"/>
                  </a:lnTo>
                  <a:lnTo>
                    <a:pt x="2939" y="14135"/>
                  </a:lnTo>
                  <a:lnTo>
                    <a:pt x="3086" y="14453"/>
                  </a:lnTo>
                  <a:lnTo>
                    <a:pt x="3380" y="14929"/>
                  </a:lnTo>
                  <a:lnTo>
                    <a:pt x="3527" y="15247"/>
                  </a:lnTo>
                  <a:lnTo>
                    <a:pt x="3527" y="15406"/>
                  </a:lnTo>
                  <a:lnTo>
                    <a:pt x="3673" y="15247"/>
                  </a:lnTo>
                  <a:lnTo>
                    <a:pt x="3820" y="15247"/>
                  </a:lnTo>
                  <a:lnTo>
                    <a:pt x="3967" y="15247"/>
                  </a:lnTo>
                  <a:lnTo>
                    <a:pt x="3967" y="15406"/>
                  </a:lnTo>
                  <a:lnTo>
                    <a:pt x="4114" y="15406"/>
                  </a:lnTo>
                  <a:lnTo>
                    <a:pt x="4261" y="15406"/>
                  </a:lnTo>
                  <a:lnTo>
                    <a:pt x="4408" y="15406"/>
                  </a:lnTo>
                  <a:lnTo>
                    <a:pt x="4555" y="15406"/>
                  </a:lnTo>
                  <a:lnTo>
                    <a:pt x="4702" y="15406"/>
                  </a:lnTo>
                  <a:lnTo>
                    <a:pt x="4849" y="15406"/>
                  </a:lnTo>
                  <a:lnTo>
                    <a:pt x="4996" y="15247"/>
                  </a:lnTo>
                  <a:lnTo>
                    <a:pt x="5143" y="15247"/>
                  </a:lnTo>
                  <a:lnTo>
                    <a:pt x="5290" y="15247"/>
                  </a:lnTo>
                  <a:lnTo>
                    <a:pt x="5437" y="15247"/>
                  </a:lnTo>
                  <a:lnTo>
                    <a:pt x="5584" y="15247"/>
                  </a:lnTo>
                  <a:lnTo>
                    <a:pt x="5584" y="15406"/>
                  </a:lnTo>
                  <a:lnTo>
                    <a:pt x="5731" y="15406"/>
                  </a:lnTo>
                  <a:lnTo>
                    <a:pt x="5878" y="15406"/>
                  </a:lnTo>
                  <a:lnTo>
                    <a:pt x="6024" y="15406"/>
                  </a:lnTo>
                  <a:lnTo>
                    <a:pt x="6171" y="15406"/>
                  </a:lnTo>
                  <a:lnTo>
                    <a:pt x="6318" y="15406"/>
                  </a:lnTo>
                  <a:lnTo>
                    <a:pt x="6465" y="15406"/>
                  </a:lnTo>
                  <a:lnTo>
                    <a:pt x="6612" y="15406"/>
                  </a:lnTo>
                  <a:lnTo>
                    <a:pt x="6759" y="15406"/>
                  </a:lnTo>
                  <a:lnTo>
                    <a:pt x="6906" y="15565"/>
                  </a:lnTo>
                  <a:lnTo>
                    <a:pt x="6906" y="15724"/>
                  </a:lnTo>
                  <a:lnTo>
                    <a:pt x="7053" y="15724"/>
                  </a:lnTo>
                  <a:lnTo>
                    <a:pt x="7200" y="15882"/>
                  </a:lnTo>
                  <a:lnTo>
                    <a:pt x="7347" y="15882"/>
                  </a:lnTo>
                  <a:lnTo>
                    <a:pt x="7347" y="16041"/>
                  </a:lnTo>
                  <a:lnTo>
                    <a:pt x="7494" y="16041"/>
                  </a:lnTo>
                  <a:lnTo>
                    <a:pt x="7494" y="16200"/>
                  </a:lnTo>
                  <a:lnTo>
                    <a:pt x="7641" y="16200"/>
                  </a:lnTo>
                  <a:lnTo>
                    <a:pt x="7788" y="16200"/>
                  </a:lnTo>
                  <a:lnTo>
                    <a:pt x="7935" y="16041"/>
                  </a:lnTo>
                  <a:lnTo>
                    <a:pt x="8082" y="16041"/>
                  </a:lnTo>
                  <a:lnTo>
                    <a:pt x="8229" y="16041"/>
                  </a:lnTo>
                  <a:lnTo>
                    <a:pt x="8376" y="15882"/>
                  </a:lnTo>
                  <a:lnTo>
                    <a:pt x="8522" y="15882"/>
                  </a:lnTo>
                  <a:lnTo>
                    <a:pt x="8669" y="15882"/>
                  </a:lnTo>
                  <a:lnTo>
                    <a:pt x="8816" y="15724"/>
                  </a:lnTo>
                  <a:lnTo>
                    <a:pt x="8963" y="15724"/>
                  </a:lnTo>
                  <a:lnTo>
                    <a:pt x="9110" y="15724"/>
                  </a:lnTo>
                  <a:lnTo>
                    <a:pt x="9257" y="15565"/>
                  </a:lnTo>
                  <a:lnTo>
                    <a:pt x="9404" y="15565"/>
                  </a:lnTo>
                  <a:lnTo>
                    <a:pt x="9551" y="15724"/>
                  </a:lnTo>
                  <a:lnTo>
                    <a:pt x="9698" y="15724"/>
                  </a:lnTo>
                  <a:lnTo>
                    <a:pt x="9845" y="15882"/>
                  </a:lnTo>
                  <a:lnTo>
                    <a:pt x="9992" y="15882"/>
                  </a:lnTo>
                  <a:lnTo>
                    <a:pt x="10139" y="16041"/>
                  </a:lnTo>
                  <a:lnTo>
                    <a:pt x="10286" y="16041"/>
                  </a:lnTo>
                  <a:lnTo>
                    <a:pt x="10433" y="16200"/>
                  </a:lnTo>
                  <a:lnTo>
                    <a:pt x="10580" y="16200"/>
                  </a:lnTo>
                  <a:lnTo>
                    <a:pt x="10580" y="16359"/>
                  </a:lnTo>
                  <a:lnTo>
                    <a:pt x="10727" y="16359"/>
                  </a:lnTo>
                  <a:lnTo>
                    <a:pt x="10873" y="16359"/>
                  </a:lnTo>
                  <a:lnTo>
                    <a:pt x="10873" y="16518"/>
                  </a:lnTo>
                  <a:lnTo>
                    <a:pt x="11020" y="16518"/>
                  </a:lnTo>
                  <a:lnTo>
                    <a:pt x="11167" y="16518"/>
                  </a:lnTo>
                  <a:lnTo>
                    <a:pt x="11167" y="16676"/>
                  </a:lnTo>
                  <a:lnTo>
                    <a:pt x="11314" y="16676"/>
                  </a:lnTo>
                  <a:lnTo>
                    <a:pt x="11461" y="16676"/>
                  </a:lnTo>
                  <a:lnTo>
                    <a:pt x="11461" y="16835"/>
                  </a:lnTo>
                  <a:lnTo>
                    <a:pt x="11608" y="16835"/>
                  </a:lnTo>
                  <a:lnTo>
                    <a:pt x="11755" y="16835"/>
                  </a:lnTo>
                  <a:lnTo>
                    <a:pt x="11755" y="16994"/>
                  </a:lnTo>
                  <a:lnTo>
                    <a:pt x="11902" y="16994"/>
                  </a:lnTo>
                  <a:lnTo>
                    <a:pt x="12049" y="16994"/>
                  </a:lnTo>
                  <a:lnTo>
                    <a:pt x="12049" y="17153"/>
                  </a:lnTo>
                  <a:lnTo>
                    <a:pt x="12196" y="17153"/>
                  </a:lnTo>
                  <a:lnTo>
                    <a:pt x="12343" y="17153"/>
                  </a:lnTo>
                  <a:lnTo>
                    <a:pt x="12343" y="17312"/>
                  </a:lnTo>
                  <a:lnTo>
                    <a:pt x="12490" y="17312"/>
                  </a:lnTo>
                  <a:lnTo>
                    <a:pt x="12637" y="17312"/>
                  </a:lnTo>
                  <a:lnTo>
                    <a:pt x="12637" y="17471"/>
                  </a:lnTo>
                  <a:lnTo>
                    <a:pt x="12784" y="17471"/>
                  </a:lnTo>
                  <a:lnTo>
                    <a:pt x="12931" y="17471"/>
                  </a:lnTo>
                  <a:lnTo>
                    <a:pt x="12931" y="17629"/>
                  </a:lnTo>
                  <a:lnTo>
                    <a:pt x="13078" y="17629"/>
                  </a:lnTo>
                  <a:lnTo>
                    <a:pt x="13224" y="17629"/>
                  </a:lnTo>
                  <a:lnTo>
                    <a:pt x="13224" y="17788"/>
                  </a:lnTo>
                  <a:lnTo>
                    <a:pt x="13371" y="17788"/>
                  </a:lnTo>
                  <a:lnTo>
                    <a:pt x="13518" y="17788"/>
                  </a:lnTo>
                  <a:lnTo>
                    <a:pt x="13518" y="17947"/>
                  </a:lnTo>
                  <a:lnTo>
                    <a:pt x="13665" y="17947"/>
                  </a:lnTo>
                  <a:lnTo>
                    <a:pt x="13812" y="17947"/>
                  </a:lnTo>
                  <a:lnTo>
                    <a:pt x="13812" y="18106"/>
                  </a:lnTo>
                  <a:lnTo>
                    <a:pt x="13959" y="18106"/>
                  </a:lnTo>
                  <a:lnTo>
                    <a:pt x="14106" y="18106"/>
                  </a:lnTo>
                  <a:lnTo>
                    <a:pt x="14106" y="18265"/>
                  </a:lnTo>
                  <a:lnTo>
                    <a:pt x="14253" y="18265"/>
                  </a:lnTo>
                  <a:lnTo>
                    <a:pt x="14400" y="18265"/>
                  </a:lnTo>
                  <a:lnTo>
                    <a:pt x="14400" y="18424"/>
                  </a:lnTo>
                  <a:lnTo>
                    <a:pt x="14547" y="18424"/>
                  </a:lnTo>
                  <a:lnTo>
                    <a:pt x="14694" y="18424"/>
                  </a:lnTo>
                  <a:lnTo>
                    <a:pt x="14694" y="18582"/>
                  </a:lnTo>
                  <a:lnTo>
                    <a:pt x="14841" y="18582"/>
                  </a:lnTo>
                  <a:lnTo>
                    <a:pt x="14988" y="18741"/>
                  </a:lnTo>
                  <a:lnTo>
                    <a:pt x="15135" y="18741"/>
                  </a:lnTo>
                  <a:lnTo>
                    <a:pt x="15282" y="18900"/>
                  </a:lnTo>
                  <a:lnTo>
                    <a:pt x="15429" y="18900"/>
                  </a:lnTo>
                  <a:lnTo>
                    <a:pt x="15576" y="19059"/>
                  </a:lnTo>
                  <a:lnTo>
                    <a:pt x="15722" y="19059"/>
                  </a:lnTo>
                  <a:lnTo>
                    <a:pt x="15869" y="19218"/>
                  </a:lnTo>
                  <a:lnTo>
                    <a:pt x="16016" y="19218"/>
                  </a:lnTo>
                  <a:lnTo>
                    <a:pt x="16163" y="19376"/>
                  </a:lnTo>
                  <a:lnTo>
                    <a:pt x="16310" y="19376"/>
                  </a:lnTo>
                  <a:lnTo>
                    <a:pt x="16457" y="19535"/>
                  </a:lnTo>
                  <a:lnTo>
                    <a:pt x="16604" y="19535"/>
                  </a:lnTo>
                  <a:lnTo>
                    <a:pt x="16604" y="19694"/>
                  </a:lnTo>
                  <a:lnTo>
                    <a:pt x="16751" y="19694"/>
                  </a:lnTo>
                  <a:lnTo>
                    <a:pt x="16898" y="19694"/>
                  </a:lnTo>
                  <a:lnTo>
                    <a:pt x="16898" y="19853"/>
                  </a:lnTo>
                  <a:lnTo>
                    <a:pt x="17045" y="19853"/>
                  </a:lnTo>
                  <a:lnTo>
                    <a:pt x="17192" y="19853"/>
                  </a:lnTo>
                  <a:lnTo>
                    <a:pt x="17192" y="20012"/>
                  </a:lnTo>
                  <a:lnTo>
                    <a:pt x="17339" y="20012"/>
                  </a:lnTo>
                  <a:lnTo>
                    <a:pt x="17486" y="20012"/>
                  </a:lnTo>
                  <a:lnTo>
                    <a:pt x="17486" y="20171"/>
                  </a:lnTo>
                  <a:lnTo>
                    <a:pt x="17633" y="20171"/>
                  </a:lnTo>
                  <a:lnTo>
                    <a:pt x="17780" y="20171"/>
                  </a:lnTo>
                  <a:lnTo>
                    <a:pt x="17780" y="20329"/>
                  </a:lnTo>
                  <a:lnTo>
                    <a:pt x="17927" y="20329"/>
                  </a:lnTo>
                  <a:lnTo>
                    <a:pt x="18073" y="20329"/>
                  </a:lnTo>
                  <a:lnTo>
                    <a:pt x="18073" y="20488"/>
                  </a:lnTo>
                  <a:lnTo>
                    <a:pt x="18220" y="20488"/>
                  </a:lnTo>
                  <a:lnTo>
                    <a:pt x="18367" y="20488"/>
                  </a:lnTo>
                  <a:lnTo>
                    <a:pt x="18367" y="20647"/>
                  </a:lnTo>
                  <a:lnTo>
                    <a:pt x="18514" y="20647"/>
                  </a:lnTo>
                  <a:lnTo>
                    <a:pt x="18661" y="20647"/>
                  </a:lnTo>
                  <a:lnTo>
                    <a:pt x="18661" y="20806"/>
                  </a:lnTo>
                  <a:lnTo>
                    <a:pt x="18808" y="20806"/>
                  </a:lnTo>
                  <a:lnTo>
                    <a:pt x="18955" y="20806"/>
                  </a:lnTo>
                  <a:lnTo>
                    <a:pt x="18955" y="20965"/>
                  </a:lnTo>
                  <a:lnTo>
                    <a:pt x="19102" y="20965"/>
                  </a:lnTo>
                  <a:lnTo>
                    <a:pt x="19249" y="20965"/>
                  </a:lnTo>
                  <a:lnTo>
                    <a:pt x="19249" y="21124"/>
                  </a:lnTo>
                  <a:lnTo>
                    <a:pt x="19396" y="21124"/>
                  </a:lnTo>
                  <a:lnTo>
                    <a:pt x="19543" y="21282"/>
                  </a:lnTo>
                  <a:lnTo>
                    <a:pt x="19690" y="21282"/>
                  </a:lnTo>
                  <a:lnTo>
                    <a:pt x="19690" y="21441"/>
                  </a:lnTo>
                  <a:lnTo>
                    <a:pt x="19837" y="21441"/>
                  </a:lnTo>
                  <a:lnTo>
                    <a:pt x="19984" y="21441"/>
                  </a:lnTo>
                  <a:lnTo>
                    <a:pt x="19984" y="21600"/>
                  </a:lnTo>
                  <a:lnTo>
                    <a:pt x="20278" y="21600"/>
                  </a:lnTo>
                  <a:lnTo>
                    <a:pt x="20278" y="21441"/>
                  </a:lnTo>
                  <a:lnTo>
                    <a:pt x="20278" y="21282"/>
                  </a:lnTo>
                  <a:lnTo>
                    <a:pt x="20278" y="21124"/>
                  </a:lnTo>
                  <a:lnTo>
                    <a:pt x="20278" y="20965"/>
                  </a:lnTo>
                  <a:lnTo>
                    <a:pt x="20278" y="20806"/>
                  </a:lnTo>
                  <a:lnTo>
                    <a:pt x="20278" y="20647"/>
                  </a:lnTo>
                  <a:lnTo>
                    <a:pt x="20424" y="20647"/>
                  </a:lnTo>
                  <a:lnTo>
                    <a:pt x="20571" y="20647"/>
                  </a:lnTo>
                  <a:lnTo>
                    <a:pt x="20718" y="20647"/>
                  </a:lnTo>
                  <a:lnTo>
                    <a:pt x="20865" y="20647"/>
                  </a:lnTo>
                  <a:lnTo>
                    <a:pt x="21012" y="20647"/>
                  </a:lnTo>
                  <a:lnTo>
                    <a:pt x="21159" y="20647"/>
                  </a:lnTo>
                  <a:lnTo>
                    <a:pt x="21306" y="20647"/>
                  </a:lnTo>
                  <a:lnTo>
                    <a:pt x="21453" y="20647"/>
                  </a:lnTo>
                  <a:lnTo>
                    <a:pt x="21600" y="20647"/>
                  </a:lnTo>
                  <a:lnTo>
                    <a:pt x="21600" y="20488"/>
                  </a:lnTo>
                  <a:lnTo>
                    <a:pt x="21600" y="20329"/>
                  </a:lnTo>
                  <a:lnTo>
                    <a:pt x="21600" y="20171"/>
                  </a:lnTo>
                  <a:lnTo>
                    <a:pt x="21600" y="20012"/>
                  </a:lnTo>
                  <a:lnTo>
                    <a:pt x="21600" y="19853"/>
                  </a:lnTo>
                  <a:lnTo>
                    <a:pt x="21600" y="19694"/>
                  </a:lnTo>
                  <a:lnTo>
                    <a:pt x="21600" y="19535"/>
                  </a:lnTo>
                  <a:lnTo>
                    <a:pt x="21600" y="19376"/>
                  </a:lnTo>
                  <a:lnTo>
                    <a:pt x="21600" y="19218"/>
                  </a:lnTo>
                  <a:lnTo>
                    <a:pt x="21600" y="19059"/>
                  </a:lnTo>
                  <a:lnTo>
                    <a:pt x="21600" y="18900"/>
                  </a:lnTo>
                  <a:lnTo>
                    <a:pt x="21600" y="18741"/>
                  </a:lnTo>
                  <a:lnTo>
                    <a:pt x="21600" y="18582"/>
                  </a:lnTo>
                  <a:lnTo>
                    <a:pt x="21600" y="18424"/>
                  </a:lnTo>
                  <a:lnTo>
                    <a:pt x="21600" y="18265"/>
                  </a:lnTo>
                  <a:lnTo>
                    <a:pt x="21600" y="18106"/>
                  </a:lnTo>
                  <a:lnTo>
                    <a:pt x="21600" y="17947"/>
                  </a:lnTo>
                  <a:lnTo>
                    <a:pt x="21600" y="17788"/>
                  </a:lnTo>
                  <a:lnTo>
                    <a:pt x="21600" y="17629"/>
                  </a:lnTo>
                  <a:lnTo>
                    <a:pt x="21600" y="17788"/>
                  </a:lnTo>
                  <a:lnTo>
                    <a:pt x="21600" y="17629"/>
                  </a:lnTo>
                  <a:lnTo>
                    <a:pt x="21600" y="17471"/>
                  </a:lnTo>
                  <a:lnTo>
                    <a:pt x="21600" y="17312"/>
                  </a:lnTo>
                  <a:lnTo>
                    <a:pt x="21600" y="17153"/>
                  </a:lnTo>
                  <a:lnTo>
                    <a:pt x="21600" y="16994"/>
                  </a:lnTo>
                  <a:lnTo>
                    <a:pt x="21600" y="16835"/>
                  </a:lnTo>
                  <a:lnTo>
                    <a:pt x="21600" y="16676"/>
                  </a:lnTo>
                  <a:lnTo>
                    <a:pt x="21600" y="16518"/>
                  </a:lnTo>
                  <a:lnTo>
                    <a:pt x="21600" y="16200"/>
                  </a:lnTo>
                  <a:lnTo>
                    <a:pt x="21600" y="16041"/>
                  </a:lnTo>
                  <a:lnTo>
                    <a:pt x="21600" y="15882"/>
                  </a:lnTo>
                  <a:lnTo>
                    <a:pt x="21600" y="15565"/>
                  </a:lnTo>
                  <a:lnTo>
                    <a:pt x="21600" y="15406"/>
                  </a:lnTo>
                  <a:lnTo>
                    <a:pt x="21600" y="15247"/>
                  </a:lnTo>
                  <a:lnTo>
                    <a:pt x="21600" y="15088"/>
                  </a:lnTo>
                  <a:lnTo>
                    <a:pt x="21600" y="14929"/>
                  </a:lnTo>
                  <a:lnTo>
                    <a:pt x="21600" y="14771"/>
                  </a:lnTo>
                  <a:lnTo>
                    <a:pt x="21600" y="14612"/>
                  </a:lnTo>
                  <a:lnTo>
                    <a:pt x="21600" y="14294"/>
                  </a:lnTo>
                  <a:lnTo>
                    <a:pt x="21600" y="14135"/>
                  </a:lnTo>
                  <a:lnTo>
                    <a:pt x="21600" y="13976"/>
                  </a:lnTo>
                  <a:lnTo>
                    <a:pt x="21600" y="13818"/>
                  </a:lnTo>
                  <a:lnTo>
                    <a:pt x="21600" y="13500"/>
                  </a:lnTo>
                  <a:lnTo>
                    <a:pt x="21600" y="13341"/>
                  </a:lnTo>
                  <a:lnTo>
                    <a:pt x="21600" y="13182"/>
                  </a:lnTo>
                  <a:lnTo>
                    <a:pt x="21600" y="12865"/>
                  </a:lnTo>
                  <a:lnTo>
                    <a:pt x="21600" y="12706"/>
                  </a:lnTo>
                  <a:lnTo>
                    <a:pt x="21600" y="12547"/>
                  </a:lnTo>
                  <a:lnTo>
                    <a:pt x="21600" y="12388"/>
                  </a:lnTo>
                  <a:lnTo>
                    <a:pt x="21600" y="12229"/>
                  </a:lnTo>
                  <a:lnTo>
                    <a:pt x="21600" y="12071"/>
                  </a:lnTo>
                  <a:lnTo>
                    <a:pt x="21600" y="11912"/>
                  </a:lnTo>
                  <a:lnTo>
                    <a:pt x="21600" y="11594"/>
                  </a:lnTo>
                  <a:lnTo>
                    <a:pt x="21600" y="11435"/>
                  </a:lnTo>
                  <a:lnTo>
                    <a:pt x="21600" y="11276"/>
                  </a:lnTo>
                  <a:lnTo>
                    <a:pt x="21600" y="11118"/>
                  </a:lnTo>
                  <a:lnTo>
                    <a:pt x="21600" y="10959"/>
                  </a:lnTo>
                  <a:lnTo>
                    <a:pt x="21600" y="10800"/>
                  </a:lnTo>
                  <a:lnTo>
                    <a:pt x="21600" y="10641"/>
                  </a:lnTo>
                  <a:lnTo>
                    <a:pt x="21600" y="10482"/>
                  </a:lnTo>
                  <a:lnTo>
                    <a:pt x="21600" y="10165"/>
                  </a:lnTo>
                  <a:lnTo>
                    <a:pt x="21600" y="10006"/>
                  </a:lnTo>
                  <a:lnTo>
                    <a:pt x="21600" y="9847"/>
                  </a:lnTo>
                  <a:lnTo>
                    <a:pt x="21600" y="9688"/>
                  </a:lnTo>
                  <a:lnTo>
                    <a:pt x="21600" y="9529"/>
                  </a:lnTo>
                  <a:lnTo>
                    <a:pt x="21600" y="9371"/>
                  </a:lnTo>
                  <a:lnTo>
                    <a:pt x="21600" y="9053"/>
                  </a:lnTo>
                  <a:lnTo>
                    <a:pt x="21600" y="8735"/>
                  </a:lnTo>
                  <a:lnTo>
                    <a:pt x="21600" y="8576"/>
                  </a:lnTo>
                  <a:lnTo>
                    <a:pt x="21600" y="8418"/>
                  </a:lnTo>
                  <a:lnTo>
                    <a:pt x="21600" y="8259"/>
                  </a:lnTo>
                  <a:lnTo>
                    <a:pt x="21600" y="8100"/>
                  </a:lnTo>
                  <a:lnTo>
                    <a:pt x="21600" y="7941"/>
                  </a:lnTo>
                  <a:lnTo>
                    <a:pt x="21600" y="7624"/>
                  </a:lnTo>
                  <a:lnTo>
                    <a:pt x="21600" y="7465"/>
                  </a:lnTo>
                  <a:lnTo>
                    <a:pt x="21600" y="7306"/>
                  </a:lnTo>
                  <a:lnTo>
                    <a:pt x="21600" y="6988"/>
                  </a:lnTo>
                  <a:lnTo>
                    <a:pt x="21600" y="6829"/>
                  </a:lnTo>
                  <a:lnTo>
                    <a:pt x="21600" y="6671"/>
                  </a:lnTo>
                  <a:lnTo>
                    <a:pt x="21453" y="6512"/>
                  </a:lnTo>
                  <a:lnTo>
                    <a:pt x="21306" y="6512"/>
                  </a:lnTo>
                  <a:lnTo>
                    <a:pt x="21306" y="6353"/>
                  </a:lnTo>
                  <a:lnTo>
                    <a:pt x="21159" y="6353"/>
                  </a:lnTo>
                  <a:lnTo>
                    <a:pt x="21159" y="6194"/>
                  </a:lnTo>
                  <a:lnTo>
                    <a:pt x="21159" y="6035"/>
                  </a:lnTo>
                  <a:lnTo>
                    <a:pt x="21159" y="5876"/>
                  </a:lnTo>
                  <a:lnTo>
                    <a:pt x="21159" y="5718"/>
                  </a:lnTo>
                  <a:lnTo>
                    <a:pt x="21012" y="5559"/>
                  </a:lnTo>
                  <a:lnTo>
                    <a:pt x="21012" y="5400"/>
                  </a:lnTo>
                  <a:lnTo>
                    <a:pt x="21012" y="5241"/>
                  </a:lnTo>
                  <a:lnTo>
                    <a:pt x="21012" y="5082"/>
                  </a:lnTo>
                  <a:lnTo>
                    <a:pt x="21012" y="4924"/>
                  </a:lnTo>
                  <a:lnTo>
                    <a:pt x="21012" y="4765"/>
                  </a:lnTo>
                  <a:lnTo>
                    <a:pt x="21159" y="4765"/>
                  </a:lnTo>
                  <a:lnTo>
                    <a:pt x="21306" y="4606"/>
                  </a:lnTo>
                  <a:lnTo>
                    <a:pt x="21306" y="4447"/>
                  </a:lnTo>
                  <a:lnTo>
                    <a:pt x="21306" y="4288"/>
                  </a:lnTo>
                  <a:lnTo>
                    <a:pt x="21306" y="4129"/>
                  </a:lnTo>
                  <a:lnTo>
                    <a:pt x="21306" y="3971"/>
                  </a:lnTo>
                  <a:lnTo>
                    <a:pt x="21306" y="3812"/>
                  </a:lnTo>
                  <a:lnTo>
                    <a:pt x="21306" y="3653"/>
                  </a:lnTo>
                  <a:lnTo>
                    <a:pt x="21306" y="3494"/>
                  </a:lnTo>
                  <a:lnTo>
                    <a:pt x="21306" y="3335"/>
                  </a:lnTo>
                  <a:lnTo>
                    <a:pt x="21159" y="3176"/>
                  </a:lnTo>
                  <a:lnTo>
                    <a:pt x="21159" y="3018"/>
                  </a:lnTo>
                  <a:lnTo>
                    <a:pt x="21159" y="2859"/>
                  </a:lnTo>
                  <a:lnTo>
                    <a:pt x="21306" y="2859"/>
                  </a:lnTo>
                  <a:lnTo>
                    <a:pt x="21306" y="2700"/>
                  </a:lnTo>
                  <a:lnTo>
                    <a:pt x="21453" y="2700"/>
                  </a:lnTo>
                  <a:lnTo>
                    <a:pt x="21453" y="2541"/>
                  </a:lnTo>
                  <a:lnTo>
                    <a:pt x="21600" y="2541"/>
                  </a:lnTo>
                  <a:lnTo>
                    <a:pt x="21600" y="2382"/>
                  </a:lnTo>
                  <a:lnTo>
                    <a:pt x="21453" y="2065"/>
                  </a:lnTo>
                  <a:lnTo>
                    <a:pt x="21306" y="2065"/>
                  </a:lnTo>
                  <a:lnTo>
                    <a:pt x="21012" y="1906"/>
                  </a:lnTo>
                  <a:lnTo>
                    <a:pt x="20571" y="1906"/>
                  </a:lnTo>
                  <a:lnTo>
                    <a:pt x="20278" y="1906"/>
                  </a:lnTo>
                  <a:lnTo>
                    <a:pt x="19984" y="1747"/>
                  </a:lnTo>
                  <a:lnTo>
                    <a:pt x="19837" y="1747"/>
                  </a:lnTo>
                  <a:lnTo>
                    <a:pt x="19543" y="1588"/>
                  </a:lnTo>
                  <a:lnTo>
                    <a:pt x="19249" y="1588"/>
                  </a:lnTo>
                  <a:lnTo>
                    <a:pt x="19102" y="1588"/>
                  </a:lnTo>
                  <a:lnTo>
                    <a:pt x="18955" y="1588"/>
                  </a:lnTo>
                  <a:lnTo>
                    <a:pt x="18661" y="1429"/>
                  </a:lnTo>
                  <a:lnTo>
                    <a:pt x="18661" y="1271"/>
                  </a:lnTo>
                  <a:lnTo>
                    <a:pt x="18808" y="1112"/>
                  </a:lnTo>
                  <a:lnTo>
                    <a:pt x="18808" y="953"/>
                  </a:lnTo>
                  <a:lnTo>
                    <a:pt x="18514" y="794"/>
                  </a:lnTo>
                  <a:lnTo>
                    <a:pt x="18367" y="794"/>
                  </a:lnTo>
                  <a:lnTo>
                    <a:pt x="18073" y="635"/>
                  </a:lnTo>
                  <a:lnTo>
                    <a:pt x="17780" y="476"/>
                  </a:lnTo>
                  <a:lnTo>
                    <a:pt x="17339" y="476"/>
                  </a:lnTo>
                  <a:lnTo>
                    <a:pt x="17045" y="476"/>
                  </a:lnTo>
                  <a:lnTo>
                    <a:pt x="16604" y="476"/>
                  </a:lnTo>
                  <a:lnTo>
                    <a:pt x="16310" y="635"/>
                  </a:lnTo>
                  <a:lnTo>
                    <a:pt x="15869" y="635"/>
                  </a:lnTo>
                  <a:lnTo>
                    <a:pt x="15576" y="794"/>
                  </a:lnTo>
                  <a:lnTo>
                    <a:pt x="15282" y="1112"/>
                  </a:lnTo>
                  <a:lnTo>
                    <a:pt x="15135" y="1271"/>
                  </a:lnTo>
                  <a:lnTo>
                    <a:pt x="14841" y="1429"/>
                  </a:lnTo>
                  <a:lnTo>
                    <a:pt x="14694" y="1588"/>
                  </a:lnTo>
                  <a:lnTo>
                    <a:pt x="14547" y="1747"/>
                  </a:lnTo>
                  <a:lnTo>
                    <a:pt x="14547" y="1906"/>
                  </a:lnTo>
                  <a:lnTo>
                    <a:pt x="14400" y="2065"/>
                  </a:lnTo>
                  <a:lnTo>
                    <a:pt x="14400" y="2224"/>
                  </a:lnTo>
                  <a:lnTo>
                    <a:pt x="14400" y="2541"/>
                  </a:lnTo>
                  <a:lnTo>
                    <a:pt x="14547" y="2700"/>
                  </a:lnTo>
                  <a:lnTo>
                    <a:pt x="14694" y="3018"/>
                  </a:lnTo>
                  <a:lnTo>
                    <a:pt x="14694" y="3335"/>
                  </a:lnTo>
                  <a:lnTo>
                    <a:pt x="14694" y="3494"/>
                  </a:lnTo>
                  <a:lnTo>
                    <a:pt x="14547" y="3812"/>
                  </a:lnTo>
                  <a:lnTo>
                    <a:pt x="14400" y="4129"/>
                  </a:lnTo>
                  <a:lnTo>
                    <a:pt x="14106" y="4288"/>
                  </a:lnTo>
                  <a:lnTo>
                    <a:pt x="13959" y="4447"/>
                  </a:lnTo>
                  <a:lnTo>
                    <a:pt x="13665" y="4606"/>
                  </a:lnTo>
                  <a:lnTo>
                    <a:pt x="13518" y="4765"/>
                  </a:lnTo>
                  <a:lnTo>
                    <a:pt x="13078" y="4765"/>
                  </a:lnTo>
                  <a:lnTo>
                    <a:pt x="12931" y="4606"/>
                  </a:lnTo>
                  <a:lnTo>
                    <a:pt x="12784" y="4606"/>
                  </a:lnTo>
                  <a:lnTo>
                    <a:pt x="12490" y="4288"/>
                  </a:lnTo>
                  <a:lnTo>
                    <a:pt x="12343" y="4129"/>
                  </a:lnTo>
                  <a:lnTo>
                    <a:pt x="12196" y="3971"/>
                  </a:lnTo>
                  <a:lnTo>
                    <a:pt x="11902" y="3812"/>
                  </a:lnTo>
                  <a:lnTo>
                    <a:pt x="11755" y="3812"/>
                  </a:lnTo>
                  <a:lnTo>
                    <a:pt x="11608" y="3653"/>
                  </a:lnTo>
                  <a:lnTo>
                    <a:pt x="11461" y="3494"/>
                  </a:lnTo>
                  <a:lnTo>
                    <a:pt x="11020" y="3494"/>
                  </a:lnTo>
                  <a:lnTo>
                    <a:pt x="10727" y="3335"/>
                  </a:lnTo>
                  <a:lnTo>
                    <a:pt x="10286" y="3176"/>
                  </a:lnTo>
                  <a:lnTo>
                    <a:pt x="9845" y="3176"/>
                  </a:lnTo>
                  <a:lnTo>
                    <a:pt x="9404" y="3176"/>
                  </a:lnTo>
                  <a:lnTo>
                    <a:pt x="8963" y="3018"/>
                  </a:lnTo>
                  <a:lnTo>
                    <a:pt x="8522" y="2541"/>
                  </a:lnTo>
                  <a:lnTo>
                    <a:pt x="8229" y="2224"/>
                  </a:lnTo>
                  <a:lnTo>
                    <a:pt x="8229" y="1747"/>
                  </a:lnTo>
                  <a:lnTo>
                    <a:pt x="8229" y="1429"/>
                  </a:lnTo>
                  <a:lnTo>
                    <a:pt x="8082" y="1429"/>
                  </a:lnTo>
                  <a:lnTo>
                    <a:pt x="7641" y="1271"/>
                  </a:lnTo>
                  <a:lnTo>
                    <a:pt x="7347" y="1112"/>
                  </a:lnTo>
                  <a:lnTo>
                    <a:pt x="6906" y="953"/>
                  </a:lnTo>
                  <a:lnTo>
                    <a:pt x="6612" y="794"/>
                  </a:lnTo>
                  <a:lnTo>
                    <a:pt x="6171" y="635"/>
                  </a:lnTo>
                  <a:lnTo>
                    <a:pt x="5878" y="635"/>
                  </a:lnTo>
                  <a:lnTo>
                    <a:pt x="5584" y="476"/>
                  </a:lnTo>
                  <a:lnTo>
                    <a:pt x="5290" y="476"/>
                  </a:lnTo>
                  <a:lnTo>
                    <a:pt x="4702" y="635"/>
                  </a:lnTo>
                  <a:lnTo>
                    <a:pt x="4261" y="635"/>
                  </a:lnTo>
                  <a:lnTo>
                    <a:pt x="3967" y="476"/>
                  </a:lnTo>
                  <a:lnTo>
                    <a:pt x="3527" y="318"/>
                  </a:lnTo>
                  <a:lnTo>
                    <a:pt x="3233" y="159"/>
                  </a:lnTo>
                  <a:lnTo>
                    <a:pt x="2939" y="0"/>
                  </a:lnTo>
                  <a:lnTo>
                    <a:pt x="2939" y="159"/>
                  </a:lnTo>
                  <a:lnTo>
                    <a:pt x="2939" y="318"/>
                  </a:lnTo>
                  <a:lnTo>
                    <a:pt x="2939" y="794"/>
                  </a:lnTo>
                  <a:lnTo>
                    <a:pt x="2939" y="953"/>
                  </a:lnTo>
                  <a:lnTo>
                    <a:pt x="2792" y="1271"/>
                  </a:lnTo>
                  <a:lnTo>
                    <a:pt x="2645" y="1429"/>
                  </a:lnTo>
                  <a:lnTo>
                    <a:pt x="2498" y="1588"/>
                  </a:lnTo>
                  <a:lnTo>
                    <a:pt x="2204" y="1747"/>
                  </a:lnTo>
                  <a:lnTo>
                    <a:pt x="1910" y="1906"/>
                  </a:lnTo>
                  <a:lnTo>
                    <a:pt x="1910" y="2224"/>
                  </a:lnTo>
                  <a:lnTo>
                    <a:pt x="1616" y="2382"/>
                  </a:lnTo>
                  <a:lnTo>
                    <a:pt x="1322" y="2541"/>
                  </a:lnTo>
                  <a:lnTo>
                    <a:pt x="1176" y="2700"/>
                  </a:lnTo>
                  <a:lnTo>
                    <a:pt x="1176" y="3018"/>
                  </a:lnTo>
                  <a:lnTo>
                    <a:pt x="1176" y="3176"/>
                  </a:lnTo>
                  <a:lnTo>
                    <a:pt x="1322" y="3494"/>
                  </a:lnTo>
                  <a:lnTo>
                    <a:pt x="1322" y="3653"/>
                  </a:lnTo>
                  <a:lnTo>
                    <a:pt x="1322" y="3971"/>
                  </a:lnTo>
                  <a:lnTo>
                    <a:pt x="1176" y="4129"/>
                  </a:lnTo>
                  <a:lnTo>
                    <a:pt x="882" y="4447"/>
                  </a:lnTo>
                  <a:lnTo>
                    <a:pt x="588" y="4606"/>
                  </a:lnTo>
                  <a:lnTo>
                    <a:pt x="294" y="4606"/>
                  </a:lnTo>
                  <a:lnTo>
                    <a:pt x="294" y="4765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7745136" y="4149356"/>
              <a:ext cx="91407" cy="66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61" y="5082"/>
                  </a:moveTo>
                  <a:lnTo>
                    <a:pt x="16904" y="1271"/>
                  </a:lnTo>
                  <a:lnTo>
                    <a:pt x="15965" y="0"/>
                  </a:lnTo>
                  <a:lnTo>
                    <a:pt x="12209" y="0"/>
                  </a:lnTo>
                  <a:lnTo>
                    <a:pt x="11270" y="1271"/>
                  </a:lnTo>
                  <a:lnTo>
                    <a:pt x="9391" y="1271"/>
                  </a:lnTo>
                  <a:lnTo>
                    <a:pt x="7513" y="1271"/>
                  </a:lnTo>
                  <a:lnTo>
                    <a:pt x="6574" y="2541"/>
                  </a:lnTo>
                  <a:lnTo>
                    <a:pt x="5635" y="2541"/>
                  </a:lnTo>
                  <a:lnTo>
                    <a:pt x="3757" y="2541"/>
                  </a:lnTo>
                  <a:lnTo>
                    <a:pt x="1878" y="6353"/>
                  </a:lnTo>
                  <a:lnTo>
                    <a:pt x="939" y="7624"/>
                  </a:lnTo>
                  <a:lnTo>
                    <a:pt x="0" y="11435"/>
                  </a:lnTo>
                  <a:lnTo>
                    <a:pt x="0" y="13976"/>
                  </a:lnTo>
                  <a:lnTo>
                    <a:pt x="1878" y="17788"/>
                  </a:lnTo>
                  <a:lnTo>
                    <a:pt x="3757" y="20329"/>
                  </a:lnTo>
                  <a:lnTo>
                    <a:pt x="4696" y="21600"/>
                  </a:lnTo>
                  <a:lnTo>
                    <a:pt x="5635" y="21600"/>
                  </a:lnTo>
                  <a:lnTo>
                    <a:pt x="7513" y="20329"/>
                  </a:lnTo>
                  <a:lnTo>
                    <a:pt x="10330" y="20329"/>
                  </a:lnTo>
                  <a:lnTo>
                    <a:pt x="12209" y="17788"/>
                  </a:lnTo>
                  <a:lnTo>
                    <a:pt x="15026" y="16518"/>
                  </a:lnTo>
                  <a:lnTo>
                    <a:pt x="17843" y="16518"/>
                  </a:lnTo>
                  <a:lnTo>
                    <a:pt x="20661" y="13976"/>
                  </a:lnTo>
                  <a:lnTo>
                    <a:pt x="21600" y="13976"/>
                  </a:lnTo>
                  <a:lnTo>
                    <a:pt x="21600" y="10165"/>
                  </a:lnTo>
                  <a:lnTo>
                    <a:pt x="20661" y="5082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8484332" y="6234753"/>
              <a:ext cx="230503" cy="50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6698"/>
                  </a:moveTo>
                  <a:lnTo>
                    <a:pt x="3600" y="6865"/>
                  </a:lnTo>
                  <a:lnTo>
                    <a:pt x="3273" y="7367"/>
                  </a:lnTo>
                  <a:lnTo>
                    <a:pt x="2618" y="7870"/>
                  </a:lnTo>
                  <a:lnTo>
                    <a:pt x="2291" y="8205"/>
                  </a:lnTo>
                  <a:lnTo>
                    <a:pt x="1964" y="8540"/>
                  </a:lnTo>
                  <a:lnTo>
                    <a:pt x="2291" y="8707"/>
                  </a:lnTo>
                  <a:lnTo>
                    <a:pt x="2618" y="8874"/>
                  </a:lnTo>
                  <a:lnTo>
                    <a:pt x="2618" y="9377"/>
                  </a:lnTo>
                  <a:lnTo>
                    <a:pt x="2618" y="9712"/>
                  </a:lnTo>
                  <a:lnTo>
                    <a:pt x="2618" y="10214"/>
                  </a:lnTo>
                  <a:lnTo>
                    <a:pt x="2945" y="10549"/>
                  </a:lnTo>
                  <a:lnTo>
                    <a:pt x="3273" y="11051"/>
                  </a:lnTo>
                  <a:lnTo>
                    <a:pt x="3600" y="11553"/>
                  </a:lnTo>
                  <a:lnTo>
                    <a:pt x="3927" y="11721"/>
                  </a:lnTo>
                  <a:lnTo>
                    <a:pt x="3600" y="11888"/>
                  </a:lnTo>
                  <a:lnTo>
                    <a:pt x="3600" y="12223"/>
                  </a:lnTo>
                  <a:lnTo>
                    <a:pt x="3600" y="12558"/>
                  </a:lnTo>
                  <a:lnTo>
                    <a:pt x="2945" y="12726"/>
                  </a:lnTo>
                  <a:lnTo>
                    <a:pt x="2618" y="13228"/>
                  </a:lnTo>
                  <a:lnTo>
                    <a:pt x="1964" y="13730"/>
                  </a:lnTo>
                  <a:lnTo>
                    <a:pt x="1636" y="14065"/>
                  </a:lnTo>
                  <a:lnTo>
                    <a:pt x="1636" y="14400"/>
                  </a:lnTo>
                  <a:lnTo>
                    <a:pt x="982" y="14567"/>
                  </a:lnTo>
                  <a:lnTo>
                    <a:pt x="655" y="14735"/>
                  </a:lnTo>
                  <a:lnTo>
                    <a:pt x="655" y="14902"/>
                  </a:lnTo>
                  <a:lnTo>
                    <a:pt x="327" y="15237"/>
                  </a:lnTo>
                  <a:lnTo>
                    <a:pt x="0" y="15405"/>
                  </a:lnTo>
                  <a:lnTo>
                    <a:pt x="0" y="15572"/>
                  </a:lnTo>
                  <a:lnTo>
                    <a:pt x="0" y="16074"/>
                  </a:lnTo>
                  <a:lnTo>
                    <a:pt x="0" y="16409"/>
                  </a:lnTo>
                  <a:lnTo>
                    <a:pt x="0" y="16744"/>
                  </a:lnTo>
                  <a:lnTo>
                    <a:pt x="327" y="17247"/>
                  </a:lnTo>
                  <a:lnTo>
                    <a:pt x="982" y="17414"/>
                  </a:lnTo>
                  <a:lnTo>
                    <a:pt x="1309" y="17749"/>
                  </a:lnTo>
                  <a:lnTo>
                    <a:pt x="1309" y="18251"/>
                  </a:lnTo>
                  <a:lnTo>
                    <a:pt x="1309" y="18586"/>
                  </a:lnTo>
                  <a:lnTo>
                    <a:pt x="1309" y="18921"/>
                  </a:lnTo>
                  <a:lnTo>
                    <a:pt x="1309" y="19423"/>
                  </a:lnTo>
                  <a:lnTo>
                    <a:pt x="1636" y="19926"/>
                  </a:lnTo>
                  <a:lnTo>
                    <a:pt x="1964" y="20093"/>
                  </a:lnTo>
                  <a:lnTo>
                    <a:pt x="2618" y="20428"/>
                  </a:lnTo>
                  <a:lnTo>
                    <a:pt x="3273" y="20763"/>
                  </a:lnTo>
                  <a:lnTo>
                    <a:pt x="3927" y="20930"/>
                  </a:lnTo>
                  <a:lnTo>
                    <a:pt x="4582" y="21265"/>
                  </a:lnTo>
                  <a:lnTo>
                    <a:pt x="5236" y="21433"/>
                  </a:lnTo>
                  <a:lnTo>
                    <a:pt x="5891" y="21600"/>
                  </a:lnTo>
                  <a:lnTo>
                    <a:pt x="6545" y="21600"/>
                  </a:lnTo>
                  <a:lnTo>
                    <a:pt x="7527" y="21265"/>
                  </a:lnTo>
                  <a:lnTo>
                    <a:pt x="8182" y="20930"/>
                  </a:lnTo>
                  <a:lnTo>
                    <a:pt x="9164" y="20930"/>
                  </a:lnTo>
                  <a:lnTo>
                    <a:pt x="10145" y="20763"/>
                  </a:lnTo>
                  <a:lnTo>
                    <a:pt x="10473" y="20930"/>
                  </a:lnTo>
                  <a:lnTo>
                    <a:pt x="11127" y="20763"/>
                  </a:lnTo>
                  <a:lnTo>
                    <a:pt x="11455" y="20428"/>
                  </a:lnTo>
                  <a:lnTo>
                    <a:pt x="11782" y="20260"/>
                  </a:lnTo>
                  <a:lnTo>
                    <a:pt x="12109" y="19926"/>
                  </a:lnTo>
                  <a:lnTo>
                    <a:pt x="12436" y="19423"/>
                  </a:lnTo>
                  <a:lnTo>
                    <a:pt x="13091" y="19088"/>
                  </a:lnTo>
                  <a:lnTo>
                    <a:pt x="13091" y="18586"/>
                  </a:lnTo>
                  <a:lnTo>
                    <a:pt x="13418" y="18084"/>
                  </a:lnTo>
                  <a:lnTo>
                    <a:pt x="13745" y="17749"/>
                  </a:lnTo>
                  <a:lnTo>
                    <a:pt x="13745" y="17247"/>
                  </a:lnTo>
                  <a:lnTo>
                    <a:pt x="14073" y="16912"/>
                  </a:lnTo>
                  <a:lnTo>
                    <a:pt x="14073" y="16409"/>
                  </a:lnTo>
                  <a:lnTo>
                    <a:pt x="14400" y="15907"/>
                  </a:lnTo>
                  <a:lnTo>
                    <a:pt x="15055" y="15405"/>
                  </a:lnTo>
                  <a:lnTo>
                    <a:pt x="15382" y="14735"/>
                  </a:lnTo>
                  <a:lnTo>
                    <a:pt x="15709" y="14233"/>
                  </a:lnTo>
                  <a:lnTo>
                    <a:pt x="15709" y="13563"/>
                  </a:lnTo>
                  <a:lnTo>
                    <a:pt x="16364" y="13060"/>
                  </a:lnTo>
                  <a:lnTo>
                    <a:pt x="16364" y="12893"/>
                  </a:lnTo>
                  <a:lnTo>
                    <a:pt x="16691" y="12391"/>
                  </a:lnTo>
                  <a:lnTo>
                    <a:pt x="17018" y="12056"/>
                  </a:lnTo>
                  <a:lnTo>
                    <a:pt x="17018" y="11721"/>
                  </a:lnTo>
                  <a:lnTo>
                    <a:pt x="17345" y="11386"/>
                  </a:lnTo>
                  <a:lnTo>
                    <a:pt x="17345" y="11051"/>
                  </a:lnTo>
                  <a:lnTo>
                    <a:pt x="17673" y="11051"/>
                  </a:lnTo>
                  <a:lnTo>
                    <a:pt x="17673" y="10716"/>
                  </a:lnTo>
                  <a:lnTo>
                    <a:pt x="18000" y="10214"/>
                  </a:lnTo>
                  <a:lnTo>
                    <a:pt x="18327" y="9879"/>
                  </a:lnTo>
                  <a:lnTo>
                    <a:pt x="18655" y="9377"/>
                  </a:lnTo>
                  <a:lnTo>
                    <a:pt x="18655" y="8874"/>
                  </a:lnTo>
                  <a:lnTo>
                    <a:pt x="18655" y="8372"/>
                  </a:lnTo>
                  <a:lnTo>
                    <a:pt x="18655" y="7870"/>
                  </a:lnTo>
                  <a:lnTo>
                    <a:pt x="19309" y="7535"/>
                  </a:lnTo>
                  <a:lnTo>
                    <a:pt x="19636" y="7367"/>
                  </a:lnTo>
                  <a:lnTo>
                    <a:pt x="19636" y="7033"/>
                  </a:lnTo>
                  <a:lnTo>
                    <a:pt x="19636" y="6530"/>
                  </a:lnTo>
                  <a:lnTo>
                    <a:pt x="19309" y="6195"/>
                  </a:lnTo>
                  <a:lnTo>
                    <a:pt x="19309" y="5860"/>
                  </a:lnTo>
                  <a:lnTo>
                    <a:pt x="19636" y="5191"/>
                  </a:lnTo>
                  <a:lnTo>
                    <a:pt x="20291" y="5191"/>
                  </a:lnTo>
                  <a:lnTo>
                    <a:pt x="20291" y="5526"/>
                  </a:lnTo>
                  <a:lnTo>
                    <a:pt x="20618" y="5860"/>
                  </a:lnTo>
                  <a:lnTo>
                    <a:pt x="21273" y="5860"/>
                  </a:lnTo>
                  <a:lnTo>
                    <a:pt x="21273" y="5526"/>
                  </a:lnTo>
                  <a:lnTo>
                    <a:pt x="21600" y="5191"/>
                  </a:lnTo>
                  <a:lnTo>
                    <a:pt x="21273" y="4688"/>
                  </a:lnTo>
                  <a:lnTo>
                    <a:pt x="20945" y="4186"/>
                  </a:lnTo>
                  <a:lnTo>
                    <a:pt x="20945" y="3851"/>
                  </a:lnTo>
                  <a:lnTo>
                    <a:pt x="20945" y="3349"/>
                  </a:lnTo>
                  <a:lnTo>
                    <a:pt x="20618" y="3014"/>
                  </a:lnTo>
                  <a:lnTo>
                    <a:pt x="20291" y="2512"/>
                  </a:lnTo>
                  <a:lnTo>
                    <a:pt x="20291" y="2009"/>
                  </a:lnTo>
                  <a:lnTo>
                    <a:pt x="19964" y="1674"/>
                  </a:lnTo>
                  <a:lnTo>
                    <a:pt x="19964" y="1340"/>
                  </a:lnTo>
                  <a:lnTo>
                    <a:pt x="19309" y="1005"/>
                  </a:lnTo>
                  <a:lnTo>
                    <a:pt x="18982" y="670"/>
                  </a:lnTo>
                  <a:lnTo>
                    <a:pt x="18327" y="335"/>
                  </a:lnTo>
                  <a:lnTo>
                    <a:pt x="17673" y="0"/>
                  </a:lnTo>
                  <a:lnTo>
                    <a:pt x="17345" y="167"/>
                  </a:lnTo>
                  <a:lnTo>
                    <a:pt x="16691" y="502"/>
                  </a:lnTo>
                  <a:lnTo>
                    <a:pt x="16691" y="335"/>
                  </a:lnTo>
                  <a:lnTo>
                    <a:pt x="17018" y="670"/>
                  </a:lnTo>
                  <a:lnTo>
                    <a:pt x="17018" y="1005"/>
                  </a:lnTo>
                  <a:lnTo>
                    <a:pt x="16691" y="1340"/>
                  </a:lnTo>
                  <a:lnTo>
                    <a:pt x="16691" y="1674"/>
                  </a:lnTo>
                  <a:lnTo>
                    <a:pt x="16036" y="1842"/>
                  </a:lnTo>
                  <a:lnTo>
                    <a:pt x="15709" y="1674"/>
                  </a:lnTo>
                  <a:lnTo>
                    <a:pt x="15709" y="2009"/>
                  </a:lnTo>
                  <a:lnTo>
                    <a:pt x="15382" y="2177"/>
                  </a:lnTo>
                  <a:lnTo>
                    <a:pt x="15055" y="2344"/>
                  </a:lnTo>
                  <a:lnTo>
                    <a:pt x="14727" y="2512"/>
                  </a:lnTo>
                  <a:lnTo>
                    <a:pt x="14727" y="2344"/>
                  </a:lnTo>
                  <a:lnTo>
                    <a:pt x="14073" y="2177"/>
                  </a:lnTo>
                  <a:lnTo>
                    <a:pt x="13745" y="2344"/>
                  </a:lnTo>
                  <a:lnTo>
                    <a:pt x="14073" y="2679"/>
                  </a:lnTo>
                  <a:lnTo>
                    <a:pt x="14073" y="2847"/>
                  </a:lnTo>
                  <a:lnTo>
                    <a:pt x="14073" y="3181"/>
                  </a:lnTo>
                  <a:lnTo>
                    <a:pt x="13745" y="3014"/>
                  </a:lnTo>
                  <a:lnTo>
                    <a:pt x="13418" y="3349"/>
                  </a:lnTo>
                  <a:lnTo>
                    <a:pt x="13418" y="3516"/>
                  </a:lnTo>
                  <a:lnTo>
                    <a:pt x="13418" y="3684"/>
                  </a:lnTo>
                  <a:lnTo>
                    <a:pt x="14073" y="3851"/>
                  </a:lnTo>
                  <a:lnTo>
                    <a:pt x="13745" y="4019"/>
                  </a:lnTo>
                  <a:lnTo>
                    <a:pt x="13418" y="4019"/>
                  </a:lnTo>
                  <a:lnTo>
                    <a:pt x="12764" y="4186"/>
                  </a:lnTo>
                  <a:lnTo>
                    <a:pt x="12436" y="4521"/>
                  </a:lnTo>
                  <a:lnTo>
                    <a:pt x="12764" y="4186"/>
                  </a:lnTo>
                  <a:lnTo>
                    <a:pt x="12436" y="4019"/>
                  </a:lnTo>
                  <a:lnTo>
                    <a:pt x="12109" y="4186"/>
                  </a:lnTo>
                  <a:lnTo>
                    <a:pt x="11782" y="4521"/>
                  </a:lnTo>
                  <a:lnTo>
                    <a:pt x="11455" y="4688"/>
                  </a:lnTo>
                  <a:lnTo>
                    <a:pt x="11782" y="5023"/>
                  </a:lnTo>
                  <a:lnTo>
                    <a:pt x="11782" y="5191"/>
                  </a:lnTo>
                  <a:lnTo>
                    <a:pt x="11455" y="5358"/>
                  </a:lnTo>
                  <a:lnTo>
                    <a:pt x="11127" y="5358"/>
                  </a:lnTo>
                  <a:lnTo>
                    <a:pt x="11127" y="5191"/>
                  </a:lnTo>
                  <a:lnTo>
                    <a:pt x="11127" y="4856"/>
                  </a:lnTo>
                  <a:lnTo>
                    <a:pt x="10800" y="4856"/>
                  </a:lnTo>
                  <a:lnTo>
                    <a:pt x="10145" y="5023"/>
                  </a:lnTo>
                  <a:lnTo>
                    <a:pt x="9491" y="5358"/>
                  </a:lnTo>
                  <a:lnTo>
                    <a:pt x="9491" y="5693"/>
                  </a:lnTo>
                  <a:lnTo>
                    <a:pt x="9818" y="5860"/>
                  </a:lnTo>
                  <a:lnTo>
                    <a:pt x="10145" y="6195"/>
                  </a:lnTo>
                  <a:lnTo>
                    <a:pt x="9818" y="6195"/>
                  </a:lnTo>
                  <a:lnTo>
                    <a:pt x="9164" y="6195"/>
                  </a:lnTo>
                  <a:lnTo>
                    <a:pt x="8836" y="5860"/>
                  </a:lnTo>
                  <a:lnTo>
                    <a:pt x="8509" y="5693"/>
                  </a:lnTo>
                  <a:lnTo>
                    <a:pt x="8182" y="5526"/>
                  </a:lnTo>
                  <a:lnTo>
                    <a:pt x="7855" y="5693"/>
                  </a:lnTo>
                  <a:lnTo>
                    <a:pt x="7527" y="5693"/>
                  </a:lnTo>
                  <a:lnTo>
                    <a:pt x="7200" y="5693"/>
                  </a:lnTo>
                  <a:lnTo>
                    <a:pt x="7200" y="5860"/>
                  </a:lnTo>
                  <a:lnTo>
                    <a:pt x="6873" y="6028"/>
                  </a:lnTo>
                  <a:lnTo>
                    <a:pt x="6545" y="6028"/>
                  </a:lnTo>
                  <a:lnTo>
                    <a:pt x="6218" y="6195"/>
                  </a:lnTo>
                  <a:lnTo>
                    <a:pt x="5891" y="6195"/>
                  </a:lnTo>
                  <a:lnTo>
                    <a:pt x="5891" y="6028"/>
                  </a:lnTo>
                  <a:lnTo>
                    <a:pt x="5564" y="6028"/>
                  </a:lnTo>
                  <a:lnTo>
                    <a:pt x="5236" y="6195"/>
                  </a:lnTo>
                  <a:lnTo>
                    <a:pt x="4909" y="6363"/>
                  </a:lnTo>
                  <a:lnTo>
                    <a:pt x="4255" y="6363"/>
                  </a:lnTo>
                  <a:lnTo>
                    <a:pt x="3927" y="6363"/>
                  </a:lnTo>
                  <a:lnTo>
                    <a:pt x="3600" y="6363"/>
                  </a:lnTo>
                  <a:lnTo>
                    <a:pt x="3600" y="6530"/>
                  </a:lnTo>
                  <a:lnTo>
                    <a:pt x="3600" y="6698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8166399" y="6134453"/>
              <a:ext cx="83458" cy="284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234" y="12900"/>
                  </a:moveTo>
                  <a:lnTo>
                    <a:pt x="1490" y="12900"/>
                  </a:lnTo>
                  <a:lnTo>
                    <a:pt x="745" y="12900"/>
                  </a:lnTo>
                  <a:lnTo>
                    <a:pt x="745" y="12600"/>
                  </a:lnTo>
                  <a:lnTo>
                    <a:pt x="0" y="12600"/>
                  </a:lnTo>
                  <a:lnTo>
                    <a:pt x="0" y="12300"/>
                  </a:lnTo>
                  <a:lnTo>
                    <a:pt x="0" y="12000"/>
                  </a:lnTo>
                  <a:lnTo>
                    <a:pt x="0" y="11700"/>
                  </a:lnTo>
                  <a:lnTo>
                    <a:pt x="745" y="11700"/>
                  </a:lnTo>
                  <a:lnTo>
                    <a:pt x="745" y="11400"/>
                  </a:lnTo>
                  <a:lnTo>
                    <a:pt x="745" y="11100"/>
                  </a:lnTo>
                  <a:lnTo>
                    <a:pt x="1490" y="11100"/>
                  </a:lnTo>
                  <a:lnTo>
                    <a:pt x="1490" y="10800"/>
                  </a:lnTo>
                  <a:lnTo>
                    <a:pt x="1490" y="10500"/>
                  </a:lnTo>
                  <a:lnTo>
                    <a:pt x="1490" y="10200"/>
                  </a:lnTo>
                  <a:lnTo>
                    <a:pt x="1490" y="9900"/>
                  </a:lnTo>
                  <a:lnTo>
                    <a:pt x="1490" y="9600"/>
                  </a:lnTo>
                  <a:lnTo>
                    <a:pt x="1490" y="9300"/>
                  </a:lnTo>
                  <a:lnTo>
                    <a:pt x="2234" y="9300"/>
                  </a:lnTo>
                  <a:lnTo>
                    <a:pt x="2234" y="9000"/>
                  </a:lnTo>
                  <a:lnTo>
                    <a:pt x="2979" y="9000"/>
                  </a:lnTo>
                  <a:lnTo>
                    <a:pt x="3724" y="9000"/>
                  </a:lnTo>
                  <a:lnTo>
                    <a:pt x="4469" y="8700"/>
                  </a:lnTo>
                  <a:lnTo>
                    <a:pt x="5214" y="8700"/>
                  </a:lnTo>
                  <a:lnTo>
                    <a:pt x="4469" y="8400"/>
                  </a:lnTo>
                  <a:lnTo>
                    <a:pt x="3724" y="8100"/>
                  </a:lnTo>
                  <a:lnTo>
                    <a:pt x="3724" y="7800"/>
                  </a:lnTo>
                  <a:lnTo>
                    <a:pt x="3724" y="7500"/>
                  </a:lnTo>
                  <a:lnTo>
                    <a:pt x="3724" y="7200"/>
                  </a:lnTo>
                  <a:lnTo>
                    <a:pt x="3724" y="6900"/>
                  </a:lnTo>
                  <a:lnTo>
                    <a:pt x="3724" y="6600"/>
                  </a:lnTo>
                  <a:lnTo>
                    <a:pt x="3724" y="6300"/>
                  </a:lnTo>
                  <a:lnTo>
                    <a:pt x="3724" y="6000"/>
                  </a:lnTo>
                  <a:lnTo>
                    <a:pt x="3724" y="5700"/>
                  </a:lnTo>
                  <a:lnTo>
                    <a:pt x="3724" y="5400"/>
                  </a:lnTo>
                  <a:lnTo>
                    <a:pt x="4469" y="5100"/>
                  </a:lnTo>
                  <a:lnTo>
                    <a:pt x="4469" y="4800"/>
                  </a:lnTo>
                  <a:lnTo>
                    <a:pt x="4469" y="4500"/>
                  </a:lnTo>
                  <a:lnTo>
                    <a:pt x="4469" y="4200"/>
                  </a:lnTo>
                  <a:lnTo>
                    <a:pt x="4469" y="3900"/>
                  </a:lnTo>
                  <a:lnTo>
                    <a:pt x="5214" y="3900"/>
                  </a:lnTo>
                  <a:lnTo>
                    <a:pt x="5959" y="3900"/>
                  </a:lnTo>
                  <a:lnTo>
                    <a:pt x="5959" y="3600"/>
                  </a:lnTo>
                  <a:lnTo>
                    <a:pt x="5959" y="3300"/>
                  </a:lnTo>
                  <a:lnTo>
                    <a:pt x="5214" y="3000"/>
                  </a:lnTo>
                  <a:lnTo>
                    <a:pt x="5214" y="2700"/>
                  </a:lnTo>
                  <a:lnTo>
                    <a:pt x="5214" y="2100"/>
                  </a:lnTo>
                  <a:lnTo>
                    <a:pt x="4469" y="2100"/>
                  </a:lnTo>
                  <a:lnTo>
                    <a:pt x="4469" y="1800"/>
                  </a:lnTo>
                  <a:lnTo>
                    <a:pt x="4469" y="1500"/>
                  </a:lnTo>
                  <a:lnTo>
                    <a:pt x="3724" y="1500"/>
                  </a:lnTo>
                  <a:lnTo>
                    <a:pt x="3724" y="1200"/>
                  </a:lnTo>
                  <a:lnTo>
                    <a:pt x="3724" y="900"/>
                  </a:lnTo>
                  <a:lnTo>
                    <a:pt x="2979" y="900"/>
                  </a:lnTo>
                  <a:lnTo>
                    <a:pt x="2979" y="600"/>
                  </a:lnTo>
                  <a:lnTo>
                    <a:pt x="2234" y="600"/>
                  </a:lnTo>
                  <a:lnTo>
                    <a:pt x="1490" y="600"/>
                  </a:lnTo>
                  <a:lnTo>
                    <a:pt x="1490" y="300"/>
                  </a:lnTo>
                  <a:lnTo>
                    <a:pt x="1490" y="0"/>
                  </a:lnTo>
                  <a:lnTo>
                    <a:pt x="2234" y="0"/>
                  </a:lnTo>
                  <a:lnTo>
                    <a:pt x="2234" y="300"/>
                  </a:lnTo>
                  <a:lnTo>
                    <a:pt x="2979" y="300"/>
                  </a:lnTo>
                  <a:lnTo>
                    <a:pt x="3724" y="300"/>
                  </a:lnTo>
                  <a:lnTo>
                    <a:pt x="4469" y="300"/>
                  </a:lnTo>
                  <a:lnTo>
                    <a:pt x="4469" y="600"/>
                  </a:lnTo>
                  <a:lnTo>
                    <a:pt x="5214" y="600"/>
                  </a:lnTo>
                  <a:lnTo>
                    <a:pt x="5959" y="600"/>
                  </a:lnTo>
                  <a:lnTo>
                    <a:pt x="5959" y="300"/>
                  </a:lnTo>
                  <a:lnTo>
                    <a:pt x="6703" y="300"/>
                  </a:lnTo>
                  <a:lnTo>
                    <a:pt x="7448" y="600"/>
                  </a:lnTo>
                  <a:lnTo>
                    <a:pt x="8193" y="600"/>
                  </a:lnTo>
                  <a:lnTo>
                    <a:pt x="7448" y="900"/>
                  </a:lnTo>
                  <a:lnTo>
                    <a:pt x="7448" y="1200"/>
                  </a:lnTo>
                  <a:lnTo>
                    <a:pt x="7448" y="1500"/>
                  </a:lnTo>
                  <a:lnTo>
                    <a:pt x="8193" y="1800"/>
                  </a:lnTo>
                  <a:lnTo>
                    <a:pt x="8193" y="2100"/>
                  </a:lnTo>
                  <a:lnTo>
                    <a:pt x="8938" y="2400"/>
                  </a:lnTo>
                  <a:lnTo>
                    <a:pt x="9683" y="2400"/>
                  </a:lnTo>
                  <a:lnTo>
                    <a:pt x="9683" y="2700"/>
                  </a:lnTo>
                  <a:lnTo>
                    <a:pt x="9683" y="3000"/>
                  </a:lnTo>
                  <a:lnTo>
                    <a:pt x="9683" y="3300"/>
                  </a:lnTo>
                  <a:lnTo>
                    <a:pt x="9683" y="3600"/>
                  </a:lnTo>
                  <a:lnTo>
                    <a:pt x="9683" y="3900"/>
                  </a:lnTo>
                  <a:lnTo>
                    <a:pt x="9683" y="4200"/>
                  </a:lnTo>
                  <a:lnTo>
                    <a:pt x="9683" y="4500"/>
                  </a:lnTo>
                  <a:lnTo>
                    <a:pt x="9683" y="4800"/>
                  </a:lnTo>
                  <a:lnTo>
                    <a:pt x="9683" y="5100"/>
                  </a:lnTo>
                  <a:lnTo>
                    <a:pt x="9683" y="5400"/>
                  </a:lnTo>
                  <a:lnTo>
                    <a:pt x="9683" y="5700"/>
                  </a:lnTo>
                  <a:lnTo>
                    <a:pt x="10428" y="6000"/>
                  </a:lnTo>
                  <a:lnTo>
                    <a:pt x="10428" y="6300"/>
                  </a:lnTo>
                  <a:lnTo>
                    <a:pt x="10428" y="6600"/>
                  </a:lnTo>
                  <a:lnTo>
                    <a:pt x="9683" y="6900"/>
                  </a:lnTo>
                  <a:lnTo>
                    <a:pt x="9683" y="7200"/>
                  </a:lnTo>
                  <a:lnTo>
                    <a:pt x="8938" y="7200"/>
                  </a:lnTo>
                  <a:lnTo>
                    <a:pt x="8938" y="7500"/>
                  </a:lnTo>
                  <a:lnTo>
                    <a:pt x="8193" y="7500"/>
                  </a:lnTo>
                  <a:lnTo>
                    <a:pt x="8193" y="7800"/>
                  </a:lnTo>
                  <a:lnTo>
                    <a:pt x="8193" y="8100"/>
                  </a:lnTo>
                  <a:lnTo>
                    <a:pt x="8193" y="8400"/>
                  </a:lnTo>
                  <a:lnTo>
                    <a:pt x="8938" y="8700"/>
                  </a:lnTo>
                  <a:lnTo>
                    <a:pt x="9683" y="9000"/>
                  </a:lnTo>
                  <a:lnTo>
                    <a:pt x="9683" y="9300"/>
                  </a:lnTo>
                  <a:lnTo>
                    <a:pt x="9683" y="9600"/>
                  </a:lnTo>
                  <a:lnTo>
                    <a:pt x="9683" y="9900"/>
                  </a:lnTo>
                  <a:lnTo>
                    <a:pt x="10428" y="9900"/>
                  </a:lnTo>
                  <a:lnTo>
                    <a:pt x="10428" y="10200"/>
                  </a:lnTo>
                  <a:lnTo>
                    <a:pt x="10428" y="10500"/>
                  </a:lnTo>
                  <a:lnTo>
                    <a:pt x="10428" y="10800"/>
                  </a:lnTo>
                  <a:lnTo>
                    <a:pt x="10428" y="11100"/>
                  </a:lnTo>
                  <a:lnTo>
                    <a:pt x="11172" y="11400"/>
                  </a:lnTo>
                  <a:lnTo>
                    <a:pt x="11172" y="11700"/>
                  </a:lnTo>
                  <a:lnTo>
                    <a:pt x="11172" y="12000"/>
                  </a:lnTo>
                  <a:lnTo>
                    <a:pt x="11917" y="12000"/>
                  </a:lnTo>
                  <a:lnTo>
                    <a:pt x="11917" y="12300"/>
                  </a:lnTo>
                  <a:lnTo>
                    <a:pt x="11917" y="12600"/>
                  </a:lnTo>
                  <a:lnTo>
                    <a:pt x="11917" y="12900"/>
                  </a:lnTo>
                  <a:lnTo>
                    <a:pt x="11917" y="13200"/>
                  </a:lnTo>
                  <a:lnTo>
                    <a:pt x="11917" y="13500"/>
                  </a:lnTo>
                  <a:lnTo>
                    <a:pt x="12662" y="13500"/>
                  </a:lnTo>
                  <a:lnTo>
                    <a:pt x="12662" y="13800"/>
                  </a:lnTo>
                  <a:lnTo>
                    <a:pt x="13407" y="13800"/>
                  </a:lnTo>
                  <a:lnTo>
                    <a:pt x="13407" y="13500"/>
                  </a:lnTo>
                  <a:lnTo>
                    <a:pt x="14152" y="13500"/>
                  </a:lnTo>
                  <a:lnTo>
                    <a:pt x="14152" y="13200"/>
                  </a:lnTo>
                  <a:lnTo>
                    <a:pt x="14897" y="13200"/>
                  </a:lnTo>
                  <a:lnTo>
                    <a:pt x="14897" y="13500"/>
                  </a:lnTo>
                  <a:lnTo>
                    <a:pt x="15641" y="13500"/>
                  </a:lnTo>
                  <a:lnTo>
                    <a:pt x="15641" y="13800"/>
                  </a:lnTo>
                  <a:lnTo>
                    <a:pt x="16386" y="14100"/>
                  </a:lnTo>
                  <a:lnTo>
                    <a:pt x="17131" y="14100"/>
                  </a:lnTo>
                  <a:lnTo>
                    <a:pt x="17131" y="13800"/>
                  </a:lnTo>
                  <a:lnTo>
                    <a:pt x="16386" y="13800"/>
                  </a:lnTo>
                  <a:lnTo>
                    <a:pt x="16386" y="13500"/>
                  </a:lnTo>
                  <a:lnTo>
                    <a:pt x="16386" y="13200"/>
                  </a:lnTo>
                  <a:lnTo>
                    <a:pt x="16386" y="12900"/>
                  </a:lnTo>
                  <a:lnTo>
                    <a:pt x="15641" y="12900"/>
                  </a:lnTo>
                  <a:lnTo>
                    <a:pt x="15641" y="12600"/>
                  </a:lnTo>
                  <a:lnTo>
                    <a:pt x="14897" y="12300"/>
                  </a:lnTo>
                  <a:lnTo>
                    <a:pt x="14152" y="12300"/>
                  </a:lnTo>
                  <a:lnTo>
                    <a:pt x="14152" y="12000"/>
                  </a:lnTo>
                  <a:lnTo>
                    <a:pt x="14152" y="11700"/>
                  </a:lnTo>
                  <a:lnTo>
                    <a:pt x="14897" y="11700"/>
                  </a:lnTo>
                  <a:lnTo>
                    <a:pt x="14897" y="12000"/>
                  </a:lnTo>
                  <a:lnTo>
                    <a:pt x="15641" y="12000"/>
                  </a:lnTo>
                  <a:lnTo>
                    <a:pt x="15641" y="12300"/>
                  </a:lnTo>
                  <a:lnTo>
                    <a:pt x="16386" y="12300"/>
                  </a:lnTo>
                  <a:lnTo>
                    <a:pt x="16386" y="12600"/>
                  </a:lnTo>
                  <a:lnTo>
                    <a:pt x="17131" y="12900"/>
                  </a:lnTo>
                  <a:lnTo>
                    <a:pt x="17876" y="12900"/>
                  </a:lnTo>
                  <a:lnTo>
                    <a:pt x="17876" y="13200"/>
                  </a:lnTo>
                  <a:lnTo>
                    <a:pt x="18621" y="13200"/>
                  </a:lnTo>
                  <a:lnTo>
                    <a:pt x="18621" y="13500"/>
                  </a:lnTo>
                  <a:lnTo>
                    <a:pt x="19366" y="13800"/>
                  </a:lnTo>
                  <a:lnTo>
                    <a:pt x="19366" y="14100"/>
                  </a:lnTo>
                  <a:lnTo>
                    <a:pt x="20110" y="14100"/>
                  </a:lnTo>
                  <a:lnTo>
                    <a:pt x="20110" y="14400"/>
                  </a:lnTo>
                  <a:lnTo>
                    <a:pt x="20855" y="14400"/>
                  </a:lnTo>
                  <a:lnTo>
                    <a:pt x="20855" y="14700"/>
                  </a:lnTo>
                  <a:lnTo>
                    <a:pt x="21600" y="14700"/>
                  </a:lnTo>
                  <a:lnTo>
                    <a:pt x="21600" y="15000"/>
                  </a:lnTo>
                  <a:lnTo>
                    <a:pt x="21600" y="15300"/>
                  </a:lnTo>
                  <a:lnTo>
                    <a:pt x="21600" y="15600"/>
                  </a:lnTo>
                  <a:lnTo>
                    <a:pt x="21600" y="15900"/>
                  </a:lnTo>
                  <a:lnTo>
                    <a:pt x="20855" y="16200"/>
                  </a:lnTo>
                  <a:lnTo>
                    <a:pt x="20855" y="16500"/>
                  </a:lnTo>
                  <a:lnTo>
                    <a:pt x="21600" y="16800"/>
                  </a:lnTo>
                  <a:lnTo>
                    <a:pt x="21600" y="17100"/>
                  </a:lnTo>
                  <a:lnTo>
                    <a:pt x="20855" y="17400"/>
                  </a:lnTo>
                  <a:lnTo>
                    <a:pt x="20855" y="17700"/>
                  </a:lnTo>
                  <a:lnTo>
                    <a:pt x="20855" y="18000"/>
                  </a:lnTo>
                  <a:lnTo>
                    <a:pt x="20855" y="18300"/>
                  </a:lnTo>
                  <a:lnTo>
                    <a:pt x="20855" y="18600"/>
                  </a:lnTo>
                  <a:lnTo>
                    <a:pt x="20855" y="18900"/>
                  </a:lnTo>
                  <a:lnTo>
                    <a:pt x="20110" y="18900"/>
                  </a:lnTo>
                  <a:lnTo>
                    <a:pt x="19366" y="18900"/>
                  </a:lnTo>
                  <a:lnTo>
                    <a:pt x="18621" y="18900"/>
                  </a:lnTo>
                  <a:lnTo>
                    <a:pt x="18621" y="19200"/>
                  </a:lnTo>
                  <a:lnTo>
                    <a:pt x="17876" y="19200"/>
                  </a:lnTo>
                  <a:lnTo>
                    <a:pt x="17131" y="19200"/>
                  </a:lnTo>
                  <a:lnTo>
                    <a:pt x="17131" y="19500"/>
                  </a:lnTo>
                  <a:lnTo>
                    <a:pt x="17131" y="19800"/>
                  </a:lnTo>
                  <a:lnTo>
                    <a:pt x="17131" y="20100"/>
                  </a:lnTo>
                  <a:lnTo>
                    <a:pt x="16386" y="20100"/>
                  </a:lnTo>
                  <a:lnTo>
                    <a:pt x="17131" y="20400"/>
                  </a:lnTo>
                  <a:lnTo>
                    <a:pt x="17131" y="20700"/>
                  </a:lnTo>
                  <a:lnTo>
                    <a:pt x="17876" y="20700"/>
                  </a:lnTo>
                  <a:lnTo>
                    <a:pt x="17131" y="21000"/>
                  </a:lnTo>
                  <a:lnTo>
                    <a:pt x="17131" y="21300"/>
                  </a:lnTo>
                  <a:lnTo>
                    <a:pt x="17876" y="21600"/>
                  </a:lnTo>
                  <a:lnTo>
                    <a:pt x="17131" y="21600"/>
                  </a:lnTo>
                  <a:lnTo>
                    <a:pt x="16386" y="21600"/>
                  </a:lnTo>
                  <a:lnTo>
                    <a:pt x="15641" y="21600"/>
                  </a:lnTo>
                  <a:lnTo>
                    <a:pt x="16386" y="21300"/>
                  </a:lnTo>
                  <a:lnTo>
                    <a:pt x="16386" y="21000"/>
                  </a:lnTo>
                  <a:lnTo>
                    <a:pt x="15641" y="21000"/>
                  </a:lnTo>
                  <a:lnTo>
                    <a:pt x="15641" y="20700"/>
                  </a:lnTo>
                  <a:lnTo>
                    <a:pt x="14897" y="20700"/>
                  </a:lnTo>
                  <a:lnTo>
                    <a:pt x="14152" y="20700"/>
                  </a:lnTo>
                  <a:lnTo>
                    <a:pt x="14152" y="20400"/>
                  </a:lnTo>
                  <a:lnTo>
                    <a:pt x="13407" y="20100"/>
                  </a:lnTo>
                  <a:lnTo>
                    <a:pt x="12662" y="19800"/>
                  </a:lnTo>
                  <a:lnTo>
                    <a:pt x="12662" y="19500"/>
                  </a:lnTo>
                  <a:lnTo>
                    <a:pt x="11917" y="19500"/>
                  </a:lnTo>
                  <a:lnTo>
                    <a:pt x="11172" y="19200"/>
                  </a:lnTo>
                  <a:lnTo>
                    <a:pt x="11172" y="18900"/>
                  </a:lnTo>
                  <a:lnTo>
                    <a:pt x="11172" y="18600"/>
                  </a:lnTo>
                  <a:lnTo>
                    <a:pt x="10428" y="18600"/>
                  </a:lnTo>
                  <a:lnTo>
                    <a:pt x="10428" y="18300"/>
                  </a:lnTo>
                  <a:lnTo>
                    <a:pt x="10428" y="18000"/>
                  </a:lnTo>
                  <a:lnTo>
                    <a:pt x="11172" y="17700"/>
                  </a:lnTo>
                  <a:lnTo>
                    <a:pt x="11917" y="17700"/>
                  </a:lnTo>
                  <a:lnTo>
                    <a:pt x="11917" y="17400"/>
                  </a:lnTo>
                  <a:lnTo>
                    <a:pt x="11172" y="17400"/>
                  </a:lnTo>
                  <a:lnTo>
                    <a:pt x="11172" y="17100"/>
                  </a:lnTo>
                  <a:lnTo>
                    <a:pt x="11917" y="16800"/>
                  </a:lnTo>
                  <a:lnTo>
                    <a:pt x="12662" y="16800"/>
                  </a:lnTo>
                  <a:lnTo>
                    <a:pt x="12662" y="16500"/>
                  </a:lnTo>
                  <a:lnTo>
                    <a:pt x="12662" y="16200"/>
                  </a:lnTo>
                  <a:lnTo>
                    <a:pt x="12662" y="15900"/>
                  </a:lnTo>
                  <a:lnTo>
                    <a:pt x="12662" y="15600"/>
                  </a:lnTo>
                  <a:lnTo>
                    <a:pt x="12662" y="15300"/>
                  </a:lnTo>
                  <a:lnTo>
                    <a:pt x="11917" y="15000"/>
                  </a:lnTo>
                  <a:lnTo>
                    <a:pt x="11917" y="14700"/>
                  </a:lnTo>
                  <a:lnTo>
                    <a:pt x="11172" y="14400"/>
                  </a:lnTo>
                  <a:lnTo>
                    <a:pt x="11172" y="14100"/>
                  </a:lnTo>
                  <a:lnTo>
                    <a:pt x="10428" y="14100"/>
                  </a:lnTo>
                  <a:lnTo>
                    <a:pt x="10428" y="14400"/>
                  </a:lnTo>
                  <a:lnTo>
                    <a:pt x="9683" y="14400"/>
                  </a:lnTo>
                  <a:lnTo>
                    <a:pt x="8938" y="14400"/>
                  </a:lnTo>
                  <a:lnTo>
                    <a:pt x="8193" y="14400"/>
                  </a:lnTo>
                  <a:lnTo>
                    <a:pt x="7448" y="14400"/>
                  </a:lnTo>
                  <a:lnTo>
                    <a:pt x="6703" y="14400"/>
                  </a:lnTo>
                  <a:lnTo>
                    <a:pt x="5959" y="14700"/>
                  </a:lnTo>
                  <a:lnTo>
                    <a:pt x="5959" y="14400"/>
                  </a:lnTo>
                  <a:lnTo>
                    <a:pt x="5214" y="14400"/>
                  </a:lnTo>
                  <a:lnTo>
                    <a:pt x="5214" y="14100"/>
                  </a:lnTo>
                  <a:lnTo>
                    <a:pt x="4469" y="14100"/>
                  </a:lnTo>
                  <a:lnTo>
                    <a:pt x="4469" y="13800"/>
                  </a:lnTo>
                  <a:lnTo>
                    <a:pt x="3724" y="13500"/>
                  </a:lnTo>
                  <a:lnTo>
                    <a:pt x="3724" y="13200"/>
                  </a:lnTo>
                  <a:lnTo>
                    <a:pt x="2979" y="13200"/>
                  </a:lnTo>
                  <a:lnTo>
                    <a:pt x="2979" y="12900"/>
                  </a:lnTo>
                  <a:lnTo>
                    <a:pt x="2234" y="1290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6703903" y="4859812"/>
              <a:ext cx="536514" cy="5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059"/>
                  </a:moveTo>
                  <a:lnTo>
                    <a:pt x="143" y="15211"/>
                  </a:lnTo>
                  <a:lnTo>
                    <a:pt x="0" y="15211"/>
                  </a:lnTo>
                  <a:lnTo>
                    <a:pt x="0" y="15363"/>
                  </a:lnTo>
                  <a:lnTo>
                    <a:pt x="0" y="15515"/>
                  </a:lnTo>
                  <a:lnTo>
                    <a:pt x="143" y="15515"/>
                  </a:lnTo>
                  <a:lnTo>
                    <a:pt x="143" y="15668"/>
                  </a:lnTo>
                  <a:lnTo>
                    <a:pt x="286" y="15668"/>
                  </a:lnTo>
                  <a:lnTo>
                    <a:pt x="286" y="15820"/>
                  </a:lnTo>
                  <a:lnTo>
                    <a:pt x="286" y="15972"/>
                  </a:lnTo>
                  <a:lnTo>
                    <a:pt x="286" y="16124"/>
                  </a:lnTo>
                  <a:lnTo>
                    <a:pt x="286" y="16276"/>
                  </a:lnTo>
                  <a:lnTo>
                    <a:pt x="286" y="16428"/>
                  </a:lnTo>
                  <a:lnTo>
                    <a:pt x="286" y="16580"/>
                  </a:lnTo>
                  <a:lnTo>
                    <a:pt x="286" y="16732"/>
                  </a:lnTo>
                  <a:lnTo>
                    <a:pt x="429" y="16732"/>
                  </a:lnTo>
                  <a:lnTo>
                    <a:pt x="429" y="16885"/>
                  </a:lnTo>
                  <a:lnTo>
                    <a:pt x="429" y="17037"/>
                  </a:lnTo>
                  <a:lnTo>
                    <a:pt x="572" y="17037"/>
                  </a:lnTo>
                  <a:lnTo>
                    <a:pt x="572" y="16885"/>
                  </a:lnTo>
                  <a:lnTo>
                    <a:pt x="715" y="16885"/>
                  </a:lnTo>
                  <a:lnTo>
                    <a:pt x="715" y="17037"/>
                  </a:lnTo>
                  <a:lnTo>
                    <a:pt x="858" y="17037"/>
                  </a:lnTo>
                  <a:lnTo>
                    <a:pt x="858" y="17189"/>
                  </a:lnTo>
                  <a:lnTo>
                    <a:pt x="1001" y="17341"/>
                  </a:lnTo>
                  <a:lnTo>
                    <a:pt x="1001" y="17493"/>
                  </a:lnTo>
                  <a:lnTo>
                    <a:pt x="1144" y="17493"/>
                  </a:lnTo>
                  <a:lnTo>
                    <a:pt x="1144" y="17645"/>
                  </a:lnTo>
                  <a:lnTo>
                    <a:pt x="1144" y="17797"/>
                  </a:lnTo>
                  <a:lnTo>
                    <a:pt x="1144" y="17949"/>
                  </a:lnTo>
                  <a:lnTo>
                    <a:pt x="1001" y="17949"/>
                  </a:lnTo>
                  <a:lnTo>
                    <a:pt x="1001" y="18101"/>
                  </a:lnTo>
                  <a:lnTo>
                    <a:pt x="1144" y="18254"/>
                  </a:lnTo>
                  <a:lnTo>
                    <a:pt x="1144" y="18406"/>
                  </a:lnTo>
                  <a:lnTo>
                    <a:pt x="1001" y="18406"/>
                  </a:lnTo>
                  <a:lnTo>
                    <a:pt x="1001" y="18558"/>
                  </a:lnTo>
                  <a:lnTo>
                    <a:pt x="1001" y="18710"/>
                  </a:lnTo>
                  <a:lnTo>
                    <a:pt x="858" y="18710"/>
                  </a:lnTo>
                  <a:lnTo>
                    <a:pt x="1001" y="18710"/>
                  </a:lnTo>
                  <a:lnTo>
                    <a:pt x="1001" y="18862"/>
                  </a:lnTo>
                  <a:lnTo>
                    <a:pt x="1144" y="18862"/>
                  </a:lnTo>
                  <a:lnTo>
                    <a:pt x="1287" y="18862"/>
                  </a:lnTo>
                  <a:lnTo>
                    <a:pt x="1430" y="18862"/>
                  </a:lnTo>
                  <a:lnTo>
                    <a:pt x="1430" y="18710"/>
                  </a:lnTo>
                  <a:lnTo>
                    <a:pt x="1574" y="18710"/>
                  </a:lnTo>
                  <a:lnTo>
                    <a:pt x="1717" y="18710"/>
                  </a:lnTo>
                  <a:lnTo>
                    <a:pt x="1860" y="18862"/>
                  </a:lnTo>
                  <a:lnTo>
                    <a:pt x="1860" y="19014"/>
                  </a:lnTo>
                  <a:lnTo>
                    <a:pt x="2003" y="19014"/>
                  </a:lnTo>
                  <a:lnTo>
                    <a:pt x="2146" y="19014"/>
                  </a:lnTo>
                  <a:lnTo>
                    <a:pt x="2146" y="18862"/>
                  </a:lnTo>
                  <a:lnTo>
                    <a:pt x="2289" y="18862"/>
                  </a:lnTo>
                  <a:lnTo>
                    <a:pt x="2289" y="18710"/>
                  </a:lnTo>
                  <a:lnTo>
                    <a:pt x="2432" y="18710"/>
                  </a:lnTo>
                  <a:lnTo>
                    <a:pt x="2432" y="18558"/>
                  </a:lnTo>
                  <a:lnTo>
                    <a:pt x="2575" y="18710"/>
                  </a:lnTo>
                  <a:lnTo>
                    <a:pt x="2718" y="18710"/>
                  </a:lnTo>
                  <a:lnTo>
                    <a:pt x="2861" y="18710"/>
                  </a:lnTo>
                  <a:lnTo>
                    <a:pt x="2861" y="18862"/>
                  </a:lnTo>
                  <a:lnTo>
                    <a:pt x="3004" y="18862"/>
                  </a:lnTo>
                  <a:lnTo>
                    <a:pt x="3147" y="18862"/>
                  </a:lnTo>
                  <a:lnTo>
                    <a:pt x="3290" y="18862"/>
                  </a:lnTo>
                  <a:lnTo>
                    <a:pt x="3290" y="18710"/>
                  </a:lnTo>
                  <a:lnTo>
                    <a:pt x="3433" y="18558"/>
                  </a:lnTo>
                  <a:lnTo>
                    <a:pt x="3576" y="18558"/>
                  </a:lnTo>
                  <a:lnTo>
                    <a:pt x="3719" y="18406"/>
                  </a:lnTo>
                  <a:lnTo>
                    <a:pt x="3719" y="18254"/>
                  </a:lnTo>
                  <a:lnTo>
                    <a:pt x="3862" y="18254"/>
                  </a:lnTo>
                  <a:lnTo>
                    <a:pt x="4005" y="18254"/>
                  </a:lnTo>
                  <a:lnTo>
                    <a:pt x="4148" y="18254"/>
                  </a:lnTo>
                  <a:lnTo>
                    <a:pt x="4148" y="18406"/>
                  </a:lnTo>
                  <a:lnTo>
                    <a:pt x="4148" y="18558"/>
                  </a:lnTo>
                  <a:lnTo>
                    <a:pt x="4148" y="18710"/>
                  </a:lnTo>
                  <a:lnTo>
                    <a:pt x="4291" y="18710"/>
                  </a:lnTo>
                  <a:lnTo>
                    <a:pt x="4291" y="18862"/>
                  </a:lnTo>
                  <a:lnTo>
                    <a:pt x="4434" y="18862"/>
                  </a:lnTo>
                  <a:lnTo>
                    <a:pt x="4434" y="19014"/>
                  </a:lnTo>
                  <a:lnTo>
                    <a:pt x="4434" y="19166"/>
                  </a:lnTo>
                  <a:lnTo>
                    <a:pt x="4434" y="19318"/>
                  </a:lnTo>
                  <a:lnTo>
                    <a:pt x="4434" y="19470"/>
                  </a:lnTo>
                  <a:lnTo>
                    <a:pt x="4577" y="19470"/>
                  </a:lnTo>
                  <a:lnTo>
                    <a:pt x="4721" y="19623"/>
                  </a:lnTo>
                  <a:lnTo>
                    <a:pt x="4721" y="19775"/>
                  </a:lnTo>
                  <a:lnTo>
                    <a:pt x="4864" y="19775"/>
                  </a:lnTo>
                  <a:lnTo>
                    <a:pt x="5007" y="19775"/>
                  </a:lnTo>
                  <a:lnTo>
                    <a:pt x="5007" y="19927"/>
                  </a:lnTo>
                  <a:lnTo>
                    <a:pt x="4864" y="19927"/>
                  </a:lnTo>
                  <a:lnTo>
                    <a:pt x="4864" y="20079"/>
                  </a:lnTo>
                  <a:lnTo>
                    <a:pt x="4721" y="20079"/>
                  </a:lnTo>
                  <a:lnTo>
                    <a:pt x="4721" y="20231"/>
                  </a:lnTo>
                  <a:lnTo>
                    <a:pt x="4577" y="20231"/>
                  </a:lnTo>
                  <a:lnTo>
                    <a:pt x="4577" y="20383"/>
                  </a:lnTo>
                  <a:lnTo>
                    <a:pt x="4577" y="20535"/>
                  </a:lnTo>
                  <a:lnTo>
                    <a:pt x="4721" y="20535"/>
                  </a:lnTo>
                  <a:lnTo>
                    <a:pt x="4721" y="20383"/>
                  </a:lnTo>
                  <a:lnTo>
                    <a:pt x="4864" y="20231"/>
                  </a:lnTo>
                  <a:lnTo>
                    <a:pt x="5007" y="20231"/>
                  </a:lnTo>
                  <a:lnTo>
                    <a:pt x="5007" y="20383"/>
                  </a:lnTo>
                  <a:lnTo>
                    <a:pt x="5150" y="20383"/>
                  </a:lnTo>
                  <a:lnTo>
                    <a:pt x="5150" y="20535"/>
                  </a:lnTo>
                  <a:lnTo>
                    <a:pt x="5150" y="20687"/>
                  </a:lnTo>
                  <a:lnTo>
                    <a:pt x="5150" y="20839"/>
                  </a:lnTo>
                  <a:lnTo>
                    <a:pt x="5150" y="20992"/>
                  </a:lnTo>
                  <a:lnTo>
                    <a:pt x="5150" y="21144"/>
                  </a:lnTo>
                  <a:lnTo>
                    <a:pt x="5293" y="21144"/>
                  </a:lnTo>
                  <a:lnTo>
                    <a:pt x="5293" y="21296"/>
                  </a:lnTo>
                  <a:lnTo>
                    <a:pt x="5436" y="21296"/>
                  </a:lnTo>
                  <a:lnTo>
                    <a:pt x="5579" y="21448"/>
                  </a:lnTo>
                  <a:lnTo>
                    <a:pt x="5579" y="21600"/>
                  </a:lnTo>
                  <a:lnTo>
                    <a:pt x="5579" y="21448"/>
                  </a:lnTo>
                  <a:lnTo>
                    <a:pt x="5722" y="21448"/>
                  </a:lnTo>
                  <a:lnTo>
                    <a:pt x="5722" y="21296"/>
                  </a:lnTo>
                  <a:lnTo>
                    <a:pt x="5865" y="21296"/>
                  </a:lnTo>
                  <a:lnTo>
                    <a:pt x="5865" y="21144"/>
                  </a:lnTo>
                  <a:lnTo>
                    <a:pt x="6008" y="21296"/>
                  </a:lnTo>
                  <a:lnTo>
                    <a:pt x="6008" y="21144"/>
                  </a:lnTo>
                  <a:lnTo>
                    <a:pt x="6151" y="21144"/>
                  </a:lnTo>
                  <a:lnTo>
                    <a:pt x="6294" y="21296"/>
                  </a:lnTo>
                  <a:lnTo>
                    <a:pt x="6294" y="21448"/>
                  </a:lnTo>
                  <a:lnTo>
                    <a:pt x="6437" y="21448"/>
                  </a:lnTo>
                  <a:lnTo>
                    <a:pt x="6580" y="21448"/>
                  </a:lnTo>
                  <a:lnTo>
                    <a:pt x="6723" y="21600"/>
                  </a:lnTo>
                  <a:lnTo>
                    <a:pt x="6866" y="21448"/>
                  </a:lnTo>
                  <a:lnTo>
                    <a:pt x="6866" y="21296"/>
                  </a:lnTo>
                  <a:lnTo>
                    <a:pt x="7009" y="21296"/>
                  </a:lnTo>
                  <a:lnTo>
                    <a:pt x="7152" y="21296"/>
                  </a:lnTo>
                  <a:lnTo>
                    <a:pt x="7295" y="21296"/>
                  </a:lnTo>
                  <a:lnTo>
                    <a:pt x="7295" y="21144"/>
                  </a:lnTo>
                  <a:lnTo>
                    <a:pt x="7295" y="20992"/>
                  </a:lnTo>
                  <a:lnTo>
                    <a:pt x="7295" y="20839"/>
                  </a:lnTo>
                  <a:lnTo>
                    <a:pt x="7438" y="20839"/>
                  </a:lnTo>
                  <a:lnTo>
                    <a:pt x="7438" y="20992"/>
                  </a:lnTo>
                  <a:lnTo>
                    <a:pt x="7581" y="20992"/>
                  </a:lnTo>
                  <a:lnTo>
                    <a:pt x="7581" y="20839"/>
                  </a:lnTo>
                  <a:lnTo>
                    <a:pt x="7725" y="20839"/>
                  </a:lnTo>
                  <a:lnTo>
                    <a:pt x="7868" y="20839"/>
                  </a:lnTo>
                  <a:lnTo>
                    <a:pt x="7868" y="20992"/>
                  </a:lnTo>
                  <a:lnTo>
                    <a:pt x="7868" y="21144"/>
                  </a:lnTo>
                  <a:lnTo>
                    <a:pt x="7868" y="21296"/>
                  </a:lnTo>
                  <a:lnTo>
                    <a:pt x="7868" y="21448"/>
                  </a:lnTo>
                  <a:lnTo>
                    <a:pt x="8011" y="21448"/>
                  </a:lnTo>
                  <a:lnTo>
                    <a:pt x="8154" y="21448"/>
                  </a:lnTo>
                  <a:lnTo>
                    <a:pt x="8154" y="21296"/>
                  </a:lnTo>
                  <a:lnTo>
                    <a:pt x="8297" y="21296"/>
                  </a:lnTo>
                  <a:lnTo>
                    <a:pt x="8440" y="21144"/>
                  </a:lnTo>
                  <a:lnTo>
                    <a:pt x="8583" y="21144"/>
                  </a:lnTo>
                  <a:lnTo>
                    <a:pt x="8726" y="21144"/>
                  </a:lnTo>
                  <a:lnTo>
                    <a:pt x="8869" y="21296"/>
                  </a:lnTo>
                  <a:lnTo>
                    <a:pt x="8869" y="21448"/>
                  </a:lnTo>
                  <a:lnTo>
                    <a:pt x="9012" y="21448"/>
                  </a:lnTo>
                  <a:lnTo>
                    <a:pt x="9012" y="21296"/>
                  </a:lnTo>
                  <a:lnTo>
                    <a:pt x="9155" y="21296"/>
                  </a:lnTo>
                  <a:lnTo>
                    <a:pt x="9155" y="21144"/>
                  </a:lnTo>
                  <a:lnTo>
                    <a:pt x="9155" y="20992"/>
                  </a:lnTo>
                  <a:lnTo>
                    <a:pt x="9155" y="20839"/>
                  </a:lnTo>
                  <a:lnTo>
                    <a:pt x="9155" y="20687"/>
                  </a:lnTo>
                  <a:lnTo>
                    <a:pt x="9155" y="20535"/>
                  </a:lnTo>
                  <a:lnTo>
                    <a:pt x="9155" y="20383"/>
                  </a:lnTo>
                  <a:lnTo>
                    <a:pt x="9298" y="20383"/>
                  </a:lnTo>
                  <a:lnTo>
                    <a:pt x="9298" y="20231"/>
                  </a:lnTo>
                  <a:lnTo>
                    <a:pt x="9298" y="20079"/>
                  </a:lnTo>
                  <a:lnTo>
                    <a:pt x="9441" y="20079"/>
                  </a:lnTo>
                  <a:lnTo>
                    <a:pt x="9441" y="19927"/>
                  </a:lnTo>
                  <a:lnTo>
                    <a:pt x="9441" y="19775"/>
                  </a:lnTo>
                  <a:lnTo>
                    <a:pt x="9441" y="19623"/>
                  </a:lnTo>
                  <a:lnTo>
                    <a:pt x="9584" y="19623"/>
                  </a:lnTo>
                  <a:lnTo>
                    <a:pt x="9584" y="19470"/>
                  </a:lnTo>
                  <a:lnTo>
                    <a:pt x="9584" y="19318"/>
                  </a:lnTo>
                  <a:lnTo>
                    <a:pt x="9727" y="19318"/>
                  </a:lnTo>
                  <a:lnTo>
                    <a:pt x="9727" y="19166"/>
                  </a:lnTo>
                  <a:lnTo>
                    <a:pt x="9870" y="19166"/>
                  </a:lnTo>
                  <a:lnTo>
                    <a:pt x="10013" y="19014"/>
                  </a:lnTo>
                  <a:lnTo>
                    <a:pt x="10156" y="19014"/>
                  </a:lnTo>
                  <a:lnTo>
                    <a:pt x="10299" y="18862"/>
                  </a:lnTo>
                  <a:lnTo>
                    <a:pt x="10299" y="18710"/>
                  </a:lnTo>
                  <a:lnTo>
                    <a:pt x="10442" y="18558"/>
                  </a:lnTo>
                  <a:lnTo>
                    <a:pt x="10442" y="18406"/>
                  </a:lnTo>
                  <a:lnTo>
                    <a:pt x="10585" y="18406"/>
                  </a:lnTo>
                  <a:lnTo>
                    <a:pt x="10585" y="18254"/>
                  </a:lnTo>
                  <a:lnTo>
                    <a:pt x="10585" y="18101"/>
                  </a:lnTo>
                  <a:lnTo>
                    <a:pt x="10728" y="17949"/>
                  </a:lnTo>
                  <a:lnTo>
                    <a:pt x="10728" y="17797"/>
                  </a:lnTo>
                  <a:lnTo>
                    <a:pt x="10728" y="17645"/>
                  </a:lnTo>
                  <a:lnTo>
                    <a:pt x="10728" y="17493"/>
                  </a:lnTo>
                  <a:lnTo>
                    <a:pt x="10872" y="17493"/>
                  </a:lnTo>
                  <a:lnTo>
                    <a:pt x="11015" y="17341"/>
                  </a:lnTo>
                  <a:lnTo>
                    <a:pt x="11015" y="17189"/>
                  </a:lnTo>
                  <a:lnTo>
                    <a:pt x="11158" y="17189"/>
                  </a:lnTo>
                  <a:lnTo>
                    <a:pt x="11301" y="17037"/>
                  </a:lnTo>
                  <a:lnTo>
                    <a:pt x="11444" y="17037"/>
                  </a:lnTo>
                  <a:lnTo>
                    <a:pt x="11587" y="17037"/>
                  </a:lnTo>
                  <a:lnTo>
                    <a:pt x="11730" y="17037"/>
                  </a:lnTo>
                  <a:lnTo>
                    <a:pt x="11873" y="17037"/>
                  </a:lnTo>
                  <a:lnTo>
                    <a:pt x="12016" y="17037"/>
                  </a:lnTo>
                  <a:lnTo>
                    <a:pt x="12159" y="16885"/>
                  </a:lnTo>
                  <a:lnTo>
                    <a:pt x="12302" y="16885"/>
                  </a:lnTo>
                  <a:lnTo>
                    <a:pt x="12445" y="16885"/>
                  </a:lnTo>
                  <a:lnTo>
                    <a:pt x="12588" y="16732"/>
                  </a:lnTo>
                  <a:lnTo>
                    <a:pt x="12731" y="16732"/>
                  </a:lnTo>
                  <a:lnTo>
                    <a:pt x="12874" y="16580"/>
                  </a:lnTo>
                  <a:lnTo>
                    <a:pt x="13017" y="16580"/>
                  </a:lnTo>
                  <a:lnTo>
                    <a:pt x="13160" y="16428"/>
                  </a:lnTo>
                  <a:lnTo>
                    <a:pt x="13303" y="16428"/>
                  </a:lnTo>
                  <a:lnTo>
                    <a:pt x="13303" y="16276"/>
                  </a:lnTo>
                  <a:lnTo>
                    <a:pt x="13446" y="16124"/>
                  </a:lnTo>
                  <a:lnTo>
                    <a:pt x="13446" y="15972"/>
                  </a:lnTo>
                  <a:lnTo>
                    <a:pt x="13589" y="15972"/>
                  </a:lnTo>
                  <a:lnTo>
                    <a:pt x="13732" y="15820"/>
                  </a:lnTo>
                  <a:lnTo>
                    <a:pt x="13875" y="15820"/>
                  </a:lnTo>
                  <a:lnTo>
                    <a:pt x="13875" y="15668"/>
                  </a:lnTo>
                  <a:lnTo>
                    <a:pt x="14019" y="15668"/>
                  </a:lnTo>
                  <a:lnTo>
                    <a:pt x="14162" y="15515"/>
                  </a:lnTo>
                  <a:lnTo>
                    <a:pt x="14305" y="15363"/>
                  </a:lnTo>
                  <a:lnTo>
                    <a:pt x="14448" y="15363"/>
                  </a:lnTo>
                  <a:lnTo>
                    <a:pt x="14448" y="15211"/>
                  </a:lnTo>
                  <a:lnTo>
                    <a:pt x="14591" y="15211"/>
                  </a:lnTo>
                  <a:lnTo>
                    <a:pt x="14734" y="15059"/>
                  </a:lnTo>
                  <a:lnTo>
                    <a:pt x="14877" y="15059"/>
                  </a:lnTo>
                  <a:lnTo>
                    <a:pt x="14877" y="14907"/>
                  </a:lnTo>
                  <a:lnTo>
                    <a:pt x="15020" y="14907"/>
                  </a:lnTo>
                  <a:lnTo>
                    <a:pt x="15163" y="14907"/>
                  </a:lnTo>
                  <a:lnTo>
                    <a:pt x="15163" y="14755"/>
                  </a:lnTo>
                  <a:lnTo>
                    <a:pt x="15449" y="14755"/>
                  </a:lnTo>
                  <a:lnTo>
                    <a:pt x="15592" y="14755"/>
                  </a:lnTo>
                  <a:lnTo>
                    <a:pt x="15735" y="14755"/>
                  </a:lnTo>
                  <a:lnTo>
                    <a:pt x="15878" y="14755"/>
                  </a:lnTo>
                  <a:lnTo>
                    <a:pt x="16021" y="14755"/>
                  </a:lnTo>
                  <a:lnTo>
                    <a:pt x="16164" y="14755"/>
                  </a:lnTo>
                  <a:lnTo>
                    <a:pt x="16307" y="14755"/>
                  </a:lnTo>
                  <a:lnTo>
                    <a:pt x="16307" y="14603"/>
                  </a:lnTo>
                  <a:lnTo>
                    <a:pt x="16307" y="14755"/>
                  </a:lnTo>
                  <a:lnTo>
                    <a:pt x="16450" y="14755"/>
                  </a:lnTo>
                  <a:lnTo>
                    <a:pt x="16593" y="14755"/>
                  </a:lnTo>
                  <a:lnTo>
                    <a:pt x="16736" y="14755"/>
                  </a:lnTo>
                  <a:lnTo>
                    <a:pt x="16879" y="14755"/>
                  </a:lnTo>
                  <a:lnTo>
                    <a:pt x="17023" y="14755"/>
                  </a:lnTo>
                  <a:lnTo>
                    <a:pt x="17166" y="14755"/>
                  </a:lnTo>
                  <a:lnTo>
                    <a:pt x="17166" y="14603"/>
                  </a:lnTo>
                  <a:lnTo>
                    <a:pt x="17309" y="14603"/>
                  </a:lnTo>
                  <a:lnTo>
                    <a:pt x="17452" y="14451"/>
                  </a:lnTo>
                  <a:lnTo>
                    <a:pt x="17595" y="14451"/>
                  </a:lnTo>
                  <a:lnTo>
                    <a:pt x="17595" y="14299"/>
                  </a:lnTo>
                  <a:lnTo>
                    <a:pt x="17738" y="14299"/>
                  </a:lnTo>
                  <a:lnTo>
                    <a:pt x="17738" y="14146"/>
                  </a:lnTo>
                  <a:lnTo>
                    <a:pt x="17881" y="14146"/>
                  </a:lnTo>
                  <a:lnTo>
                    <a:pt x="18024" y="14146"/>
                  </a:lnTo>
                  <a:lnTo>
                    <a:pt x="18167" y="14146"/>
                  </a:lnTo>
                  <a:lnTo>
                    <a:pt x="18310" y="14146"/>
                  </a:lnTo>
                  <a:lnTo>
                    <a:pt x="18453" y="14146"/>
                  </a:lnTo>
                  <a:lnTo>
                    <a:pt x="18739" y="14146"/>
                  </a:lnTo>
                  <a:lnTo>
                    <a:pt x="18882" y="14146"/>
                  </a:lnTo>
                  <a:lnTo>
                    <a:pt x="19025" y="14146"/>
                  </a:lnTo>
                  <a:lnTo>
                    <a:pt x="19168" y="14146"/>
                  </a:lnTo>
                  <a:lnTo>
                    <a:pt x="19311" y="14146"/>
                  </a:lnTo>
                  <a:lnTo>
                    <a:pt x="19454" y="14146"/>
                  </a:lnTo>
                  <a:lnTo>
                    <a:pt x="19597" y="14146"/>
                  </a:lnTo>
                  <a:lnTo>
                    <a:pt x="19740" y="14146"/>
                  </a:lnTo>
                  <a:lnTo>
                    <a:pt x="19883" y="14146"/>
                  </a:lnTo>
                  <a:lnTo>
                    <a:pt x="20026" y="14146"/>
                  </a:lnTo>
                  <a:lnTo>
                    <a:pt x="20170" y="14146"/>
                  </a:lnTo>
                  <a:lnTo>
                    <a:pt x="20313" y="14146"/>
                  </a:lnTo>
                  <a:lnTo>
                    <a:pt x="20456" y="14146"/>
                  </a:lnTo>
                  <a:lnTo>
                    <a:pt x="20599" y="14146"/>
                  </a:lnTo>
                  <a:lnTo>
                    <a:pt x="20599" y="13994"/>
                  </a:lnTo>
                  <a:lnTo>
                    <a:pt x="20742" y="13994"/>
                  </a:lnTo>
                  <a:lnTo>
                    <a:pt x="20742" y="13842"/>
                  </a:lnTo>
                  <a:lnTo>
                    <a:pt x="20885" y="13842"/>
                  </a:lnTo>
                  <a:lnTo>
                    <a:pt x="21028" y="13690"/>
                  </a:lnTo>
                  <a:lnTo>
                    <a:pt x="21028" y="13538"/>
                  </a:lnTo>
                  <a:lnTo>
                    <a:pt x="21171" y="13538"/>
                  </a:lnTo>
                  <a:lnTo>
                    <a:pt x="21171" y="13386"/>
                  </a:lnTo>
                  <a:lnTo>
                    <a:pt x="21314" y="13234"/>
                  </a:lnTo>
                  <a:lnTo>
                    <a:pt x="21457" y="13234"/>
                  </a:lnTo>
                  <a:lnTo>
                    <a:pt x="21600" y="13234"/>
                  </a:lnTo>
                  <a:lnTo>
                    <a:pt x="21600" y="13082"/>
                  </a:lnTo>
                  <a:lnTo>
                    <a:pt x="21600" y="12930"/>
                  </a:lnTo>
                  <a:lnTo>
                    <a:pt x="21600" y="12625"/>
                  </a:lnTo>
                  <a:lnTo>
                    <a:pt x="21600" y="12473"/>
                  </a:lnTo>
                  <a:lnTo>
                    <a:pt x="21600" y="12321"/>
                  </a:lnTo>
                  <a:lnTo>
                    <a:pt x="21600" y="12169"/>
                  </a:lnTo>
                  <a:lnTo>
                    <a:pt x="21600" y="11865"/>
                  </a:lnTo>
                  <a:lnTo>
                    <a:pt x="21600" y="11713"/>
                  </a:lnTo>
                  <a:lnTo>
                    <a:pt x="21600" y="11561"/>
                  </a:lnTo>
                  <a:lnTo>
                    <a:pt x="21600" y="11256"/>
                  </a:lnTo>
                  <a:lnTo>
                    <a:pt x="21600" y="11104"/>
                  </a:lnTo>
                  <a:lnTo>
                    <a:pt x="21600" y="10952"/>
                  </a:lnTo>
                  <a:lnTo>
                    <a:pt x="21600" y="10648"/>
                  </a:lnTo>
                  <a:lnTo>
                    <a:pt x="21600" y="10496"/>
                  </a:lnTo>
                  <a:lnTo>
                    <a:pt x="21600" y="10344"/>
                  </a:lnTo>
                  <a:lnTo>
                    <a:pt x="21600" y="10192"/>
                  </a:lnTo>
                  <a:lnTo>
                    <a:pt x="21600" y="9887"/>
                  </a:lnTo>
                  <a:lnTo>
                    <a:pt x="21600" y="9735"/>
                  </a:lnTo>
                  <a:lnTo>
                    <a:pt x="21600" y="9583"/>
                  </a:lnTo>
                  <a:lnTo>
                    <a:pt x="21600" y="9431"/>
                  </a:lnTo>
                  <a:lnTo>
                    <a:pt x="21600" y="9127"/>
                  </a:lnTo>
                  <a:lnTo>
                    <a:pt x="21600" y="8975"/>
                  </a:lnTo>
                  <a:lnTo>
                    <a:pt x="21600" y="8823"/>
                  </a:lnTo>
                  <a:lnTo>
                    <a:pt x="21600" y="8670"/>
                  </a:lnTo>
                  <a:lnTo>
                    <a:pt x="21457" y="8670"/>
                  </a:lnTo>
                  <a:lnTo>
                    <a:pt x="21314" y="8670"/>
                  </a:lnTo>
                  <a:lnTo>
                    <a:pt x="21314" y="8823"/>
                  </a:lnTo>
                  <a:lnTo>
                    <a:pt x="21171" y="8823"/>
                  </a:lnTo>
                  <a:lnTo>
                    <a:pt x="21028" y="8823"/>
                  </a:lnTo>
                  <a:lnTo>
                    <a:pt x="20885" y="8823"/>
                  </a:lnTo>
                  <a:lnTo>
                    <a:pt x="20742" y="8823"/>
                  </a:lnTo>
                  <a:lnTo>
                    <a:pt x="20742" y="8975"/>
                  </a:lnTo>
                  <a:lnTo>
                    <a:pt x="20599" y="8975"/>
                  </a:lnTo>
                  <a:lnTo>
                    <a:pt x="20456" y="8975"/>
                  </a:lnTo>
                  <a:lnTo>
                    <a:pt x="20313" y="8823"/>
                  </a:lnTo>
                  <a:lnTo>
                    <a:pt x="20313" y="8670"/>
                  </a:lnTo>
                  <a:lnTo>
                    <a:pt x="20170" y="8670"/>
                  </a:lnTo>
                  <a:lnTo>
                    <a:pt x="20170" y="8518"/>
                  </a:lnTo>
                  <a:lnTo>
                    <a:pt x="20313" y="8518"/>
                  </a:lnTo>
                  <a:lnTo>
                    <a:pt x="20313" y="8366"/>
                  </a:lnTo>
                  <a:lnTo>
                    <a:pt x="20313" y="8214"/>
                  </a:lnTo>
                  <a:lnTo>
                    <a:pt x="20313" y="8062"/>
                  </a:lnTo>
                  <a:lnTo>
                    <a:pt x="20313" y="7910"/>
                  </a:lnTo>
                  <a:lnTo>
                    <a:pt x="20313" y="7758"/>
                  </a:lnTo>
                  <a:lnTo>
                    <a:pt x="20313" y="7606"/>
                  </a:lnTo>
                  <a:lnTo>
                    <a:pt x="20170" y="7606"/>
                  </a:lnTo>
                  <a:lnTo>
                    <a:pt x="20026" y="7454"/>
                  </a:lnTo>
                  <a:lnTo>
                    <a:pt x="19883" y="7454"/>
                  </a:lnTo>
                  <a:lnTo>
                    <a:pt x="19740" y="7454"/>
                  </a:lnTo>
                  <a:lnTo>
                    <a:pt x="19740" y="7301"/>
                  </a:lnTo>
                  <a:lnTo>
                    <a:pt x="19597" y="7301"/>
                  </a:lnTo>
                  <a:lnTo>
                    <a:pt x="19454" y="7301"/>
                  </a:lnTo>
                  <a:lnTo>
                    <a:pt x="19311" y="7301"/>
                  </a:lnTo>
                  <a:lnTo>
                    <a:pt x="19168" y="7301"/>
                  </a:lnTo>
                  <a:lnTo>
                    <a:pt x="19168" y="7149"/>
                  </a:lnTo>
                  <a:lnTo>
                    <a:pt x="19168" y="6997"/>
                  </a:lnTo>
                  <a:lnTo>
                    <a:pt x="19025" y="6997"/>
                  </a:lnTo>
                  <a:lnTo>
                    <a:pt x="18882" y="6997"/>
                  </a:lnTo>
                  <a:lnTo>
                    <a:pt x="18739" y="6997"/>
                  </a:lnTo>
                  <a:lnTo>
                    <a:pt x="18596" y="6997"/>
                  </a:lnTo>
                  <a:lnTo>
                    <a:pt x="18453" y="6845"/>
                  </a:lnTo>
                  <a:lnTo>
                    <a:pt x="18310" y="6845"/>
                  </a:lnTo>
                  <a:lnTo>
                    <a:pt x="18310" y="6693"/>
                  </a:lnTo>
                  <a:lnTo>
                    <a:pt x="18310" y="6541"/>
                  </a:lnTo>
                  <a:lnTo>
                    <a:pt x="18167" y="6541"/>
                  </a:lnTo>
                  <a:lnTo>
                    <a:pt x="18167" y="6389"/>
                  </a:lnTo>
                  <a:lnTo>
                    <a:pt x="18024" y="6389"/>
                  </a:lnTo>
                  <a:lnTo>
                    <a:pt x="17881" y="6389"/>
                  </a:lnTo>
                  <a:lnTo>
                    <a:pt x="17881" y="6237"/>
                  </a:lnTo>
                  <a:lnTo>
                    <a:pt x="17738" y="6237"/>
                  </a:lnTo>
                  <a:lnTo>
                    <a:pt x="17595" y="6237"/>
                  </a:lnTo>
                  <a:lnTo>
                    <a:pt x="17595" y="6085"/>
                  </a:lnTo>
                  <a:lnTo>
                    <a:pt x="17595" y="5932"/>
                  </a:lnTo>
                  <a:lnTo>
                    <a:pt x="17595" y="5780"/>
                  </a:lnTo>
                  <a:lnTo>
                    <a:pt x="17452" y="5780"/>
                  </a:lnTo>
                  <a:lnTo>
                    <a:pt x="17452" y="5628"/>
                  </a:lnTo>
                  <a:lnTo>
                    <a:pt x="17309" y="5628"/>
                  </a:lnTo>
                  <a:lnTo>
                    <a:pt x="17309" y="5476"/>
                  </a:lnTo>
                  <a:lnTo>
                    <a:pt x="17166" y="5476"/>
                  </a:lnTo>
                  <a:lnTo>
                    <a:pt x="17166" y="5324"/>
                  </a:lnTo>
                  <a:lnTo>
                    <a:pt x="17023" y="5324"/>
                  </a:lnTo>
                  <a:lnTo>
                    <a:pt x="16879" y="5172"/>
                  </a:lnTo>
                  <a:lnTo>
                    <a:pt x="16736" y="5172"/>
                  </a:lnTo>
                  <a:lnTo>
                    <a:pt x="16736" y="5020"/>
                  </a:lnTo>
                  <a:lnTo>
                    <a:pt x="16593" y="5020"/>
                  </a:lnTo>
                  <a:lnTo>
                    <a:pt x="16450" y="4868"/>
                  </a:lnTo>
                  <a:lnTo>
                    <a:pt x="16307" y="4868"/>
                  </a:lnTo>
                  <a:lnTo>
                    <a:pt x="16307" y="4715"/>
                  </a:lnTo>
                  <a:lnTo>
                    <a:pt x="16164" y="4715"/>
                  </a:lnTo>
                  <a:lnTo>
                    <a:pt x="16021" y="4563"/>
                  </a:lnTo>
                  <a:lnTo>
                    <a:pt x="15878" y="4563"/>
                  </a:lnTo>
                  <a:lnTo>
                    <a:pt x="15878" y="4411"/>
                  </a:lnTo>
                  <a:lnTo>
                    <a:pt x="15735" y="4411"/>
                  </a:lnTo>
                  <a:lnTo>
                    <a:pt x="15592" y="4259"/>
                  </a:lnTo>
                  <a:lnTo>
                    <a:pt x="15449" y="4259"/>
                  </a:lnTo>
                  <a:lnTo>
                    <a:pt x="15449" y="4107"/>
                  </a:lnTo>
                  <a:lnTo>
                    <a:pt x="15306" y="4107"/>
                  </a:lnTo>
                  <a:lnTo>
                    <a:pt x="15163" y="3955"/>
                  </a:lnTo>
                  <a:lnTo>
                    <a:pt x="15020" y="3955"/>
                  </a:lnTo>
                  <a:lnTo>
                    <a:pt x="15020" y="3803"/>
                  </a:lnTo>
                  <a:lnTo>
                    <a:pt x="14877" y="3803"/>
                  </a:lnTo>
                  <a:lnTo>
                    <a:pt x="14734" y="3651"/>
                  </a:lnTo>
                  <a:lnTo>
                    <a:pt x="14591" y="3651"/>
                  </a:lnTo>
                  <a:lnTo>
                    <a:pt x="14591" y="3499"/>
                  </a:lnTo>
                  <a:lnTo>
                    <a:pt x="14448" y="3499"/>
                  </a:lnTo>
                  <a:lnTo>
                    <a:pt x="14305" y="3346"/>
                  </a:lnTo>
                  <a:lnTo>
                    <a:pt x="14162" y="3346"/>
                  </a:lnTo>
                  <a:lnTo>
                    <a:pt x="14162" y="3194"/>
                  </a:lnTo>
                  <a:lnTo>
                    <a:pt x="14019" y="3194"/>
                  </a:lnTo>
                  <a:lnTo>
                    <a:pt x="14019" y="3042"/>
                  </a:lnTo>
                  <a:lnTo>
                    <a:pt x="13875" y="3042"/>
                  </a:lnTo>
                  <a:lnTo>
                    <a:pt x="13732" y="3042"/>
                  </a:lnTo>
                  <a:lnTo>
                    <a:pt x="13732" y="2890"/>
                  </a:lnTo>
                  <a:lnTo>
                    <a:pt x="13589" y="2890"/>
                  </a:lnTo>
                  <a:lnTo>
                    <a:pt x="13589" y="2738"/>
                  </a:lnTo>
                  <a:lnTo>
                    <a:pt x="13446" y="2738"/>
                  </a:lnTo>
                  <a:lnTo>
                    <a:pt x="13303" y="2738"/>
                  </a:lnTo>
                  <a:lnTo>
                    <a:pt x="13303" y="2586"/>
                  </a:lnTo>
                  <a:lnTo>
                    <a:pt x="13160" y="2586"/>
                  </a:lnTo>
                  <a:lnTo>
                    <a:pt x="13160" y="2434"/>
                  </a:lnTo>
                  <a:lnTo>
                    <a:pt x="13017" y="2434"/>
                  </a:lnTo>
                  <a:lnTo>
                    <a:pt x="12874" y="2434"/>
                  </a:lnTo>
                  <a:lnTo>
                    <a:pt x="12874" y="2282"/>
                  </a:lnTo>
                  <a:lnTo>
                    <a:pt x="12731" y="2282"/>
                  </a:lnTo>
                  <a:lnTo>
                    <a:pt x="12731" y="2130"/>
                  </a:lnTo>
                  <a:lnTo>
                    <a:pt x="12588" y="2130"/>
                  </a:lnTo>
                  <a:lnTo>
                    <a:pt x="12445" y="1977"/>
                  </a:lnTo>
                  <a:lnTo>
                    <a:pt x="12302" y="1977"/>
                  </a:lnTo>
                  <a:lnTo>
                    <a:pt x="12302" y="1825"/>
                  </a:lnTo>
                  <a:lnTo>
                    <a:pt x="12159" y="1825"/>
                  </a:lnTo>
                  <a:lnTo>
                    <a:pt x="12016" y="1673"/>
                  </a:lnTo>
                  <a:lnTo>
                    <a:pt x="11873" y="1673"/>
                  </a:lnTo>
                  <a:lnTo>
                    <a:pt x="11873" y="1521"/>
                  </a:lnTo>
                  <a:lnTo>
                    <a:pt x="11730" y="1521"/>
                  </a:lnTo>
                  <a:lnTo>
                    <a:pt x="11587" y="1369"/>
                  </a:lnTo>
                  <a:lnTo>
                    <a:pt x="11444" y="1369"/>
                  </a:lnTo>
                  <a:lnTo>
                    <a:pt x="11444" y="1217"/>
                  </a:lnTo>
                  <a:lnTo>
                    <a:pt x="11301" y="1217"/>
                  </a:lnTo>
                  <a:lnTo>
                    <a:pt x="11158" y="1065"/>
                  </a:lnTo>
                  <a:lnTo>
                    <a:pt x="11015" y="1065"/>
                  </a:lnTo>
                  <a:lnTo>
                    <a:pt x="11015" y="913"/>
                  </a:lnTo>
                  <a:lnTo>
                    <a:pt x="10872" y="913"/>
                  </a:lnTo>
                  <a:lnTo>
                    <a:pt x="10728" y="761"/>
                  </a:lnTo>
                  <a:lnTo>
                    <a:pt x="10585" y="761"/>
                  </a:lnTo>
                  <a:lnTo>
                    <a:pt x="10585" y="608"/>
                  </a:lnTo>
                  <a:lnTo>
                    <a:pt x="10442" y="608"/>
                  </a:lnTo>
                  <a:lnTo>
                    <a:pt x="10299" y="456"/>
                  </a:lnTo>
                  <a:lnTo>
                    <a:pt x="10156" y="456"/>
                  </a:lnTo>
                  <a:lnTo>
                    <a:pt x="10156" y="304"/>
                  </a:lnTo>
                  <a:lnTo>
                    <a:pt x="10013" y="304"/>
                  </a:lnTo>
                  <a:lnTo>
                    <a:pt x="9870" y="152"/>
                  </a:lnTo>
                  <a:lnTo>
                    <a:pt x="9727" y="152"/>
                  </a:lnTo>
                  <a:lnTo>
                    <a:pt x="9727" y="0"/>
                  </a:lnTo>
                  <a:lnTo>
                    <a:pt x="9584" y="0"/>
                  </a:lnTo>
                  <a:lnTo>
                    <a:pt x="9441" y="0"/>
                  </a:lnTo>
                  <a:lnTo>
                    <a:pt x="9298" y="0"/>
                  </a:lnTo>
                  <a:lnTo>
                    <a:pt x="9155" y="0"/>
                  </a:lnTo>
                  <a:lnTo>
                    <a:pt x="9012" y="0"/>
                  </a:lnTo>
                  <a:lnTo>
                    <a:pt x="8869" y="0"/>
                  </a:lnTo>
                  <a:lnTo>
                    <a:pt x="8726" y="0"/>
                  </a:lnTo>
                  <a:lnTo>
                    <a:pt x="8583" y="0"/>
                  </a:lnTo>
                  <a:lnTo>
                    <a:pt x="8440" y="0"/>
                  </a:lnTo>
                  <a:lnTo>
                    <a:pt x="8297" y="0"/>
                  </a:lnTo>
                  <a:lnTo>
                    <a:pt x="8154" y="0"/>
                  </a:lnTo>
                  <a:lnTo>
                    <a:pt x="8011" y="0"/>
                  </a:lnTo>
                  <a:lnTo>
                    <a:pt x="7868" y="0"/>
                  </a:lnTo>
                  <a:lnTo>
                    <a:pt x="7725" y="0"/>
                  </a:lnTo>
                  <a:lnTo>
                    <a:pt x="7581" y="0"/>
                  </a:lnTo>
                  <a:lnTo>
                    <a:pt x="7438" y="0"/>
                  </a:lnTo>
                  <a:lnTo>
                    <a:pt x="7295" y="0"/>
                  </a:lnTo>
                  <a:lnTo>
                    <a:pt x="7295" y="152"/>
                  </a:lnTo>
                  <a:lnTo>
                    <a:pt x="7295" y="304"/>
                  </a:lnTo>
                  <a:lnTo>
                    <a:pt x="7295" y="456"/>
                  </a:lnTo>
                  <a:lnTo>
                    <a:pt x="7295" y="608"/>
                  </a:lnTo>
                  <a:lnTo>
                    <a:pt x="7295" y="761"/>
                  </a:lnTo>
                  <a:lnTo>
                    <a:pt x="7295" y="913"/>
                  </a:lnTo>
                  <a:lnTo>
                    <a:pt x="7438" y="913"/>
                  </a:lnTo>
                  <a:lnTo>
                    <a:pt x="7438" y="1065"/>
                  </a:lnTo>
                  <a:lnTo>
                    <a:pt x="7438" y="1217"/>
                  </a:lnTo>
                  <a:lnTo>
                    <a:pt x="7438" y="1369"/>
                  </a:lnTo>
                  <a:lnTo>
                    <a:pt x="7438" y="1521"/>
                  </a:lnTo>
                  <a:lnTo>
                    <a:pt x="7438" y="1673"/>
                  </a:lnTo>
                  <a:lnTo>
                    <a:pt x="7438" y="1825"/>
                  </a:lnTo>
                  <a:lnTo>
                    <a:pt x="7438" y="1977"/>
                  </a:lnTo>
                  <a:lnTo>
                    <a:pt x="7438" y="2130"/>
                  </a:lnTo>
                  <a:lnTo>
                    <a:pt x="7438" y="2282"/>
                  </a:lnTo>
                  <a:lnTo>
                    <a:pt x="7581" y="2282"/>
                  </a:lnTo>
                  <a:lnTo>
                    <a:pt x="7581" y="2434"/>
                  </a:lnTo>
                  <a:lnTo>
                    <a:pt x="7581" y="2586"/>
                  </a:lnTo>
                  <a:lnTo>
                    <a:pt x="7581" y="2738"/>
                  </a:lnTo>
                  <a:lnTo>
                    <a:pt x="7581" y="2890"/>
                  </a:lnTo>
                  <a:lnTo>
                    <a:pt x="7581" y="3042"/>
                  </a:lnTo>
                  <a:lnTo>
                    <a:pt x="7581" y="3194"/>
                  </a:lnTo>
                  <a:lnTo>
                    <a:pt x="7581" y="3346"/>
                  </a:lnTo>
                  <a:lnTo>
                    <a:pt x="7581" y="3499"/>
                  </a:lnTo>
                  <a:lnTo>
                    <a:pt x="7581" y="3651"/>
                  </a:lnTo>
                  <a:lnTo>
                    <a:pt x="7581" y="3803"/>
                  </a:lnTo>
                  <a:lnTo>
                    <a:pt x="7725" y="3803"/>
                  </a:lnTo>
                  <a:lnTo>
                    <a:pt x="7725" y="3955"/>
                  </a:lnTo>
                  <a:lnTo>
                    <a:pt x="7725" y="4107"/>
                  </a:lnTo>
                  <a:lnTo>
                    <a:pt x="7725" y="4259"/>
                  </a:lnTo>
                  <a:lnTo>
                    <a:pt x="7725" y="4411"/>
                  </a:lnTo>
                  <a:lnTo>
                    <a:pt x="7725" y="4563"/>
                  </a:lnTo>
                  <a:lnTo>
                    <a:pt x="7725" y="4715"/>
                  </a:lnTo>
                  <a:lnTo>
                    <a:pt x="7725" y="4868"/>
                  </a:lnTo>
                  <a:lnTo>
                    <a:pt x="7725" y="5020"/>
                  </a:lnTo>
                  <a:lnTo>
                    <a:pt x="7725" y="5172"/>
                  </a:lnTo>
                  <a:lnTo>
                    <a:pt x="7868" y="5172"/>
                  </a:lnTo>
                  <a:lnTo>
                    <a:pt x="7868" y="5324"/>
                  </a:lnTo>
                  <a:lnTo>
                    <a:pt x="7868" y="5476"/>
                  </a:lnTo>
                  <a:lnTo>
                    <a:pt x="7868" y="5628"/>
                  </a:lnTo>
                  <a:lnTo>
                    <a:pt x="7868" y="5780"/>
                  </a:lnTo>
                  <a:lnTo>
                    <a:pt x="7868" y="5932"/>
                  </a:lnTo>
                  <a:lnTo>
                    <a:pt x="7868" y="6085"/>
                  </a:lnTo>
                  <a:lnTo>
                    <a:pt x="7868" y="6237"/>
                  </a:lnTo>
                  <a:lnTo>
                    <a:pt x="7868" y="6389"/>
                  </a:lnTo>
                  <a:lnTo>
                    <a:pt x="7868" y="6541"/>
                  </a:lnTo>
                  <a:lnTo>
                    <a:pt x="8011" y="6693"/>
                  </a:lnTo>
                  <a:lnTo>
                    <a:pt x="8011" y="6845"/>
                  </a:lnTo>
                  <a:lnTo>
                    <a:pt x="8011" y="6997"/>
                  </a:lnTo>
                  <a:lnTo>
                    <a:pt x="8011" y="7149"/>
                  </a:lnTo>
                  <a:lnTo>
                    <a:pt x="8011" y="7301"/>
                  </a:lnTo>
                  <a:lnTo>
                    <a:pt x="8011" y="7454"/>
                  </a:lnTo>
                  <a:lnTo>
                    <a:pt x="8011" y="7606"/>
                  </a:lnTo>
                  <a:lnTo>
                    <a:pt x="8011" y="7758"/>
                  </a:lnTo>
                  <a:lnTo>
                    <a:pt x="8011" y="7910"/>
                  </a:lnTo>
                  <a:lnTo>
                    <a:pt x="8011" y="8062"/>
                  </a:lnTo>
                  <a:lnTo>
                    <a:pt x="8154" y="8062"/>
                  </a:lnTo>
                  <a:lnTo>
                    <a:pt x="8154" y="8214"/>
                  </a:lnTo>
                  <a:lnTo>
                    <a:pt x="8154" y="8366"/>
                  </a:lnTo>
                  <a:lnTo>
                    <a:pt x="8154" y="8518"/>
                  </a:lnTo>
                  <a:lnTo>
                    <a:pt x="8154" y="8670"/>
                  </a:lnTo>
                  <a:lnTo>
                    <a:pt x="8154" y="8823"/>
                  </a:lnTo>
                  <a:lnTo>
                    <a:pt x="8154" y="8975"/>
                  </a:lnTo>
                  <a:lnTo>
                    <a:pt x="8154" y="9127"/>
                  </a:lnTo>
                  <a:lnTo>
                    <a:pt x="8154" y="9279"/>
                  </a:lnTo>
                  <a:lnTo>
                    <a:pt x="8154" y="9431"/>
                  </a:lnTo>
                  <a:lnTo>
                    <a:pt x="8154" y="9583"/>
                  </a:lnTo>
                  <a:lnTo>
                    <a:pt x="8297" y="9583"/>
                  </a:lnTo>
                  <a:lnTo>
                    <a:pt x="8297" y="9735"/>
                  </a:lnTo>
                  <a:lnTo>
                    <a:pt x="8297" y="9887"/>
                  </a:lnTo>
                  <a:lnTo>
                    <a:pt x="8297" y="10039"/>
                  </a:lnTo>
                  <a:lnTo>
                    <a:pt x="8297" y="10192"/>
                  </a:lnTo>
                  <a:lnTo>
                    <a:pt x="8297" y="10344"/>
                  </a:lnTo>
                  <a:lnTo>
                    <a:pt x="8297" y="10496"/>
                  </a:lnTo>
                  <a:lnTo>
                    <a:pt x="8297" y="10648"/>
                  </a:lnTo>
                  <a:lnTo>
                    <a:pt x="8297" y="10800"/>
                  </a:lnTo>
                  <a:lnTo>
                    <a:pt x="8297" y="10952"/>
                  </a:lnTo>
                  <a:lnTo>
                    <a:pt x="8440" y="10952"/>
                  </a:lnTo>
                  <a:lnTo>
                    <a:pt x="8440" y="11104"/>
                  </a:lnTo>
                  <a:lnTo>
                    <a:pt x="8440" y="11256"/>
                  </a:lnTo>
                  <a:lnTo>
                    <a:pt x="8440" y="11408"/>
                  </a:lnTo>
                  <a:lnTo>
                    <a:pt x="8440" y="11561"/>
                  </a:lnTo>
                  <a:lnTo>
                    <a:pt x="8440" y="11713"/>
                  </a:lnTo>
                  <a:lnTo>
                    <a:pt x="8440" y="11865"/>
                  </a:lnTo>
                  <a:lnTo>
                    <a:pt x="8440" y="12017"/>
                  </a:lnTo>
                  <a:lnTo>
                    <a:pt x="8440" y="12169"/>
                  </a:lnTo>
                  <a:lnTo>
                    <a:pt x="8440" y="12321"/>
                  </a:lnTo>
                  <a:lnTo>
                    <a:pt x="8440" y="12473"/>
                  </a:lnTo>
                  <a:lnTo>
                    <a:pt x="8583" y="12473"/>
                  </a:lnTo>
                  <a:lnTo>
                    <a:pt x="8583" y="12625"/>
                  </a:lnTo>
                  <a:lnTo>
                    <a:pt x="8726" y="12625"/>
                  </a:lnTo>
                  <a:lnTo>
                    <a:pt x="8726" y="12777"/>
                  </a:lnTo>
                  <a:lnTo>
                    <a:pt x="8869" y="12777"/>
                  </a:lnTo>
                  <a:lnTo>
                    <a:pt x="9012" y="12777"/>
                  </a:lnTo>
                  <a:lnTo>
                    <a:pt x="9012" y="12930"/>
                  </a:lnTo>
                  <a:lnTo>
                    <a:pt x="9012" y="13082"/>
                  </a:lnTo>
                  <a:lnTo>
                    <a:pt x="9012" y="13234"/>
                  </a:lnTo>
                  <a:lnTo>
                    <a:pt x="8869" y="13234"/>
                  </a:lnTo>
                  <a:lnTo>
                    <a:pt x="8869" y="13386"/>
                  </a:lnTo>
                  <a:lnTo>
                    <a:pt x="8869" y="13538"/>
                  </a:lnTo>
                  <a:lnTo>
                    <a:pt x="8869" y="13690"/>
                  </a:lnTo>
                  <a:lnTo>
                    <a:pt x="8869" y="13842"/>
                  </a:lnTo>
                  <a:lnTo>
                    <a:pt x="8726" y="13842"/>
                  </a:lnTo>
                  <a:lnTo>
                    <a:pt x="8726" y="13994"/>
                  </a:lnTo>
                  <a:lnTo>
                    <a:pt x="8583" y="13994"/>
                  </a:lnTo>
                  <a:lnTo>
                    <a:pt x="8440" y="13994"/>
                  </a:lnTo>
                  <a:lnTo>
                    <a:pt x="8297" y="13994"/>
                  </a:lnTo>
                  <a:lnTo>
                    <a:pt x="8154" y="13994"/>
                  </a:lnTo>
                  <a:lnTo>
                    <a:pt x="8011" y="13994"/>
                  </a:lnTo>
                  <a:lnTo>
                    <a:pt x="7868" y="13994"/>
                  </a:lnTo>
                  <a:lnTo>
                    <a:pt x="7725" y="13994"/>
                  </a:lnTo>
                  <a:lnTo>
                    <a:pt x="7581" y="13994"/>
                  </a:lnTo>
                  <a:lnTo>
                    <a:pt x="7438" y="13994"/>
                  </a:lnTo>
                  <a:lnTo>
                    <a:pt x="7295" y="13994"/>
                  </a:lnTo>
                  <a:lnTo>
                    <a:pt x="7152" y="13994"/>
                  </a:lnTo>
                  <a:lnTo>
                    <a:pt x="7009" y="13994"/>
                  </a:lnTo>
                  <a:lnTo>
                    <a:pt x="6866" y="13994"/>
                  </a:lnTo>
                  <a:lnTo>
                    <a:pt x="6723" y="13994"/>
                  </a:lnTo>
                  <a:lnTo>
                    <a:pt x="6580" y="13994"/>
                  </a:lnTo>
                  <a:lnTo>
                    <a:pt x="6437" y="13994"/>
                  </a:lnTo>
                  <a:lnTo>
                    <a:pt x="6294" y="13994"/>
                  </a:lnTo>
                  <a:lnTo>
                    <a:pt x="6151" y="13994"/>
                  </a:lnTo>
                  <a:lnTo>
                    <a:pt x="6008" y="13994"/>
                  </a:lnTo>
                  <a:lnTo>
                    <a:pt x="5865" y="13994"/>
                  </a:lnTo>
                  <a:lnTo>
                    <a:pt x="5722" y="13994"/>
                  </a:lnTo>
                  <a:lnTo>
                    <a:pt x="5579" y="13994"/>
                  </a:lnTo>
                  <a:lnTo>
                    <a:pt x="5436" y="13994"/>
                  </a:lnTo>
                  <a:lnTo>
                    <a:pt x="5293" y="13994"/>
                  </a:lnTo>
                  <a:lnTo>
                    <a:pt x="5150" y="13994"/>
                  </a:lnTo>
                  <a:lnTo>
                    <a:pt x="5007" y="13994"/>
                  </a:lnTo>
                  <a:lnTo>
                    <a:pt x="4864" y="13994"/>
                  </a:lnTo>
                  <a:lnTo>
                    <a:pt x="4721" y="13994"/>
                  </a:lnTo>
                  <a:lnTo>
                    <a:pt x="4577" y="13994"/>
                  </a:lnTo>
                  <a:lnTo>
                    <a:pt x="4434" y="13994"/>
                  </a:lnTo>
                  <a:lnTo>
                    <a:pt x="4291" y="13994"/>
                  </a:lnTo>
                  <a:lnTo>
                    <a:pt x="4148" y="13994"/>
                  </a:lnTo>
                  <a:lnTo>
                    <a:pt x="4148" y="13842"/>
                  </a:lnTo>
                  <a:lnTo>
                    <a:pt x="4005" y="13842"/>
                  </a:lnTo>
                  <a:lnTo>
                    <a:pt x="3862" y="13842"/>
                  </a:lnTo>
                  <a:lnTo>
                    <a:pt x="3719" y="13842"/>
                  </a:lnTo>
                  <a:lnTo>
                    <a:pt x="3576" y="13842"/>
                  </a:lnTo>
                  <a:lnTo>
                    <a:pt x="3433" y="13842"/>
                  </a:lnTo>
                  <a:lnTo>
                    <a:pt x="3290" y="13842"/>
                  </a:lnTo>
                  <a:lnTo>
                    <a:pt x="3147" y="13842"/>
                  </a:lnTo>
                  <a:lnTo>
                    <a:pt x="3004" y="13842"/>
                  </a:lnTo>
                  <a:lnTo>
                    <a:pt x="2861" y="13842"/>
                  </a:lnTo>
                  <a:lnTo>
                    <a:pt x="2718" y="13842"/>
                  </a:lnTo>
                  <a:lnTo>
                    <a:pt x="2718" y="13994"/>
                  </a:lnTo>
                  <a:lnTo>
                    <a:pt x="2575" y="13994"/>
                  </a:lnTo>
                  <a:lnTo>
                    <a:pt x="2432" y="14146"/>
                  </a:lnTo>
                  <a:lnTo>
                    <a:pt x="2289" y="14146"/>
                  </a:lnTo>
                  <a:lnTo>
                    <a:pt x="2289" y="14299"/>
                  </a:lnTo>
                  <a:lnTo>
                    <a:pt x="2146" y="14299"/>
                  </a:lnTo>
                  <a:lnTo>
                    <a:pt x="2146" y="14451"/>
                  </a:lnTo>
                  <a:lnTo>
                    <a:pt x="2003" y="14451"/>
                  </a:lnTo>
                  <a:lnTo>
                    <a:pt x="1860" y="14451"/>
                  </a:lnTo>
                  <a:lnTo>
                    <a:pt x="1717" y="14299"/>
                  </a:lnTo>
                  <a:lnTo>
                    <a:pt x="1574" y="14299"/>
                  </a:lnTo>
                  <a:lnTo>
                    <a:pt x="1574" y="14146"/>
                  </a:lnTo>
                  <a:lnTo>
                    <a:pt x="1574" y="13994"/>
                  </a:lnTo>
                  <a:lnTo>
                    <a:pt x="1430" y="13994"/>
                  </a:lnTo>
                  <a:lnTo>
                    <a:pt x="1430" y="13842"/>
                  </a:lnTo>
                  <a:lnTo>
                    <a:pt x="1430" y="13690"/>
                  </a:lnTo>
                  <a:lnTo>
                    <a:pt x="1430" y="13538"/>
                  </a:lnTo>
                  <a:lnTo>
                    <a:pt x="1287" y="13538"/>
                  </a:lnTo>
                  <a:lnTo>
                    <a:pt x="1287" y="13386"/>
                  </a:lnTo>
                  <a:lnTo>
                    <a:pt x="1144" y="13386"/>
                  </a:lnTo>
                  <a:lnTo>
                    <a:pt x="1001" y="13386"/>
                  </a:lnTo>
                  <a:lnTo>
                    <a:pt x="858" y="13386"/>
                  </a:lnTo>
                  <a:lnTo>
                    <a:pt x="858" y="13538"/>
                  </a:lnTo>
                  <a:lnTo>
                    <a:pt x="858" y="13690"/>
                  </a:lnTo>
                  <a:lnTo>
                    <a:pt x="858" y="13842"/>
                  </a:lnTo>
                  <a:lnTo>
                    <a:pt x="715" y="13842"/>
                  </a:lnTo>
                  <a:lnTo>
                    <a:pt x="715" y="13994"/>
                  </a:lnTo>
                  <a:lnTo>
                    <a:pt x="715" y="14146"/>
                  </a:lnTo>
                  <a:lnTo>
                    <a:pt x="572" y="14299"/>
                  </a:lnTo>
                  <a:lnTo>
                    <a:pt x="572" y="14451"/>
                  </a:lnTo>
                  <a:lnTo>
                    <a:pt x="429" y="14603"/>
                  </a:lnTo>
                  <a:lnTo>
                    <a:pt x="286" y="14755"/>
                  </a:lnTo>
                  <a:lnTo>
                    <a:pt x="143" y="14755"/>
                  </a:lnTo>
                  <a:lnTo>
                    <a:pt x="143" y="14907"/>
                  </a:lnTo>
                  <a:lnTo>
                    <a:pt x="0" y="14907"/>
                  </a:lnTo>
                  <a:lnTo>
                    <a:pt x="0" y="15059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6560832" y="4772050"/>
              <a:ext cx="377548" cy="476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927"/>
                  </a:moveTo>
                  <a:lnTo>
                    <a:pt x="21405" y="3927"/>
                  </a:lnTo>
                  <a:lnTo>
                    <a:pt x="21211" y="3927"/>
                  </a:lnTo>
                  <a:lnTo>
                    <a:pt x="21016" y="3927"/>
                  </a:lnTo>
                  <a:lnTo>
                    <a:pt x="20822" y="3927"/>
                  </a:lnTo>
                  <a:lnTo>
                    <a:pt x="20627" y="3927"/>
                  </a:lnTo>
                  <a:lnTo>
                    <a:pt x="20432" y="3927"/>
                  </a:lnTo>
                  <a:lnTo>
                    <a:pt x="20238" y="3927"/>
                  </a:lnTo>
                  <a:lnTo>
                    <a:pt x="20043" y="3927"/>
                  </a:lnTo>
                  <a:lnTo>
                    <a:pt x="19849" y="3927"/>
                  </a:lnTo>
                  <a:lnTo>
                    <a:pt x="19654" y="3927"/>
                  </a:lnTo>
                  <a:lnTo>
                    <a:pt x="19459" y="3927"/>
                  </a:lnTo>
                  <a:lnTo>
                    <a:pt x="19265" y="3927"/>
                  </a:lnTo>
                  <a:lnTo>
                    <a:pt x="19070" y="3927"/>
                  </a:lnTo>
                  <a:lnTo>
                    <a:pt x="18876" y="3927"/>
                  </a:lnTo>
                  <a:lnTo>
                    <a:pt x="18681" y="3927"/>
                  </a:lnTo>
                  <a:lnTo>
                    <a:pt x="18486" y="3927"/>
                  </a:lnTo>
                  <a:lnTo>
                    <a:pt x="18486" y="4106"/>
                  </a:lnTo>
                  <a:lnTo>
                    <a:pt x="18486" y="4284"/>
                  </a:lnTo>
                  <a:lnTo>
                    <a:pt x="18486" y="4463"/>
                  </a:lnTo>
                  <a:lnTo>
                    <a:pt x="18486" y="4641"/>
                  </a:lnTo>
                  <a:lnTo>
                    <a:pt x="18486" y="4820"/>
                  </a:lnTo>
                  <a:lnTo>
                    <a:pt x="18486" y="4998"/>
                  </a:lnTo>
                  <a:lnTo>
                    <a:pt x="18681" y="4998"/>
                  </a:lnTo>
                  <a:lnTo>
                    <a:pt x="18681" y="5177"/>
                  </a:lnTo>
                  <a:lnTo>
                    <a:pt x="18681" y="5355"/>
                  </a:lnTo>
                  <a:lnTo>
                    <a:pt x="18681" y="5534"/>
                  </a:lnTo>
                  <a:lnTo>
                    <a:pt x="18681" y="5712"/>
                  </a:lnTo>
                  <a:lnTo>
                    <a:pt x="18681" y="5891"/>
                  </a:lnTo>
                  <a:lnTo>
                    <a:pt x="18681" y="6069"/>
                  </a:lnTo>
                  <a:lnTo>
                    <a:pt x="18681" y="6248"/>
                  </a:lnTo>
                  <a:lnTo>
                    <a:pt x="18681" y="6426"/>
                  </a:lnTo>
                  <a:lnTo>
                    <a:pt x="18681" y="6605"/>
                  </a:lnTo>
                  <a:lnTo>
                    <a:pt x="18876" y="6605"/>
                  </a:lnTo>
                  <a:lnTo>
                    <a:pt x="18876" y="6783"/>
                  </a:lnTo>
                  <a:lnTo>
                    <a:pt x="18876" y="6962"/>
                  </a:lnTo>
                  <a:lnTo>
                    <a:pt x="18876" y="7140"/>
                  </a:lnTo>
                  <a:lnTo>
                    <a:pt x="18876" y="7319"/>
                  </a:lnTo>
                  <a:lnTo>
                    <a:pt x="18876" y="7498"/>
                  </a:lnTo>
                  <a:lnTo>
                    <a:pt x="18876" y="7676"/>
                  </a:lnTo>
                  <a:lnTo>
                    <a:pt x="18876" y="7855"/>
                  </a:lnTo>
                  <a:lnTo>
                    <a:pt x="18876" y="8033"/>
                  </a:lnTo>
                  <a:lnTo>
                    <a:pt x="18876" y="8212"/>
                  </a:lnTo>
                  <a:lnTo>
                    <a:pt x="18876" y="8390"/>
                  </a:lnTo>
                  <a:lnTo>
                    <a:pt x="19070" y="8390"/>
                  </a:lnTo>
                  <a:lnTo>
                    <a:pt x="19070" y="8569"/>
                  </a:lnTo>
                  <a:lnTo>
                    <a:pt x="19070" y="8747"/>
                  </a:lnTo>
                  <a:lnTo>
                    <a:pt x="19070" y="8926"/>
                  </a:lnTo>
                  <a:lnTo>
                    <a:pt x="19070" y="9104"/>
                  </a:lnTo>
                  <a:lnTo>
                    <a:pt x="19070" y="9283"/>
                  </a:lnTo>
                  <a:lnTo>
                    <a:pt x="19070" y="9461"/>
                  </a:lnTo>
                  <a:lnTo>
                    <a:pt x="19070" y="9640"/>
                  </a:lnTo>
                  <a:lnTo>
                    <a:pt x="19070" y="9818"/>
                  </a:lnTo>
                  <a:lnTo>
                    <a:pt x="19070" y="9997"/>
                  </a:lnTo>
                  <a:lnTo>
                    <a:pt x="19265" y="9997"/>
                  </a:lnTo>
                  <a:lnTo>
                    <a:pt x="19265" y="10175"/>
                  </a:lnTo>
                  <a:lnTo>
                    <a:pt x="19265" y="10354"/>
                  </a:lnTo>
                  <a:lnTo>
                    <a:pt x="19265" y="10532"/>
                  </a:lnTo>
                  <a:lnTo>
                    <a:pt x="19265" y="10711"/>
                  </a:lnTo>
                  <a:lnTo>
                    <a:pt x="19265" y="10889"/>
                  </a:lnTo>
                  <a:lnTo>
                    <a:pt x="19265" y="11068"/>
                  </a:lnTo>
                  <a:lnTo>
                    <a:pt x="19265" y="11246"/>
                  </a:lnTo>
                  <a:lnTo>
                    <a:pt x="19265" y="11425"/>
                  </a:lnTo>
                  <a:lnTo>
                    <a:pt x="19265" y="11603"/>
                  </a:lnTo>
                  <a:lnTo>
                    <a:pt x="19459" y="11782"/>
                  </a:lnTo>
                  <a:lnTo>
                    <a:pt x="19459" y="11960"/>
                  </a:lnTo>
                  <a:lnTo>
                    <a:pt x="19459" y="12139"/>
                  </a:lnTo>
                  <a:lnTo>
                    <a:pt x="19459" y="12317"/>
                  </a:lnTo>
                  <a:lnTo>
                    <a:pt x="19459" y="12496"/>
                  </a:lnTo>
                  <a:lnTo>
                    <a:pt x="19459" y="12674"/>
                  </a:lnTo>
                  <a:lnTo>
                    <a:pt x="19459" y="12853"/>
                  </a:lnTo>
                  <a:lnTo>
                    <a:pt x="19459" y="13031"/>
                  </a:lnTo>
                  <a:lnTo>
                    <a:pt x="19459" y="13210"/>
                  </a:lnTo>
                  <a:lnTo>
                    <a:pt x="19459" y="13388"/>
                  </a:lnTo>
                  <a:lnTo>
                    <a:pt x="19654" y="13388"/>
                  </a:lnTo>
                  <a:lnTo>
                    <a:pt x="19654" y="13567"/>
                  </a:lnTo>
                  <a:lnTo>
                    <a:pt x="19654" y="13745"/>
                  </a:lnTo>
                  <a:lnTo>
                    <a:pt x="19654" y="13924"/>
                  </a:lnTo>
                  <a:lnTo>
                    <a:pt x="19654" y="14102"/>
                  </a:lnTo>
                  <a:lnTo>
                    <a:pt x="19654" y="14281"/>
                  </a:lnTo>
                  <a:lnTo>
                    <a:pt x="19654" y="14460"/>
                  </a:lnTo>
                  <a:lnTo>
                    <a:pt x="19654" y="14638"/>
                  </a:lnTo>
                  <a:lnTo>
                    <a:pt x="19654" y="14817"/>
                  </a:lnTo>
                  <a:lnTo>
                    <a:pt x="19654" y="14995"/>
                  </a:lnTo>
                  <a:lnTo>
                    <a:pt x="19654" y="15174"/>
                  </a:lnTo>
                  <a:lnTo>
                    <a:pt x="19849" y="15174"/>
                  </a:lnTo>
                  <a:lnTo>
                    <a:pt x="19849" y="15352"/>
                  </a:lnTo>
                  <a:lnTo>
                    <a:pt x="19849" y="15531"/>
                  </a:lnTo>
                  <a:lnTo>
                    <a:pt x="19849" y="15709"/>
                  </a:lnTo>
                  <a:lnTo>
                    <a:pt x="19849" y="15888"/>
                  </a:lnTo>
                  <a:lnTo>
                    <a:pt x="19849" y="16066"/>
                  </a:lnTo>
                  <a:lnTo>
                    <a:pt x="19849" y="16245"/>
                  </a:lnTo>
                  <a:lnTo>
                    <a:pt x="19849" y="16423"/>
                  </a:lnTo>
                  <a:lnTo>
                    <a:pt x="19849" y="16602"/>
                  </a:lnTo>
                  <a:lnTo>
                    <a:pt x="19849" y="16780"/>
                  </a:lnTo>
                  <a:lnTo>
                    <a:pt x="20043" y="16780"/>
                  </a:lnTo>
                  <a:lnTo>
                    <a:pt x="20043" y="16959"/>
                  </a:lnTo>
                  <a:lnTo>
                    <a:pt x="20043" y="17137"/>
                  </a:lnTo>
                  <a:lnTo>
                    <a:pt x="20043" y="17316"/>
                  </a:lnTo>
                  <a:lnTo>
                    <a:pt x="20043" y="17494"/>
                  </a:lnTo>
                  <a:lnTo>
                    <a:pt x="20043" y="17673"/>
                  </a:lnTo>
                  <a:lnTo>
                    <a:pt x="20043" y="17851"/>
                  </a:lnTo>
                  <a:lnTo>
                    <a:pt x="20043" y="18030"/>
                  </a:lnTo>
                  <a:lnTo>
                    <a:pt x="20043" y="18208"/>
                  </a:lnTo>
                  <a:lnTo>
                    <a:pt x="20043" y="18387"/>
                  </a:lnTo>
                  <a:lnTo>
                    <a:pt x="20043" y="18565"/>
                  </a:lnTo>
                  <a:lnTo>
                    <a:pt x="20238" y="18565"/>
                  </a:lnTo>
                  <a:lnTo>
                    <a:pt x="20238" y="18744"/>
                  </a:lnTo>
                  <a:lnTo>
                    <a:pt x="20432" y="18744"/>
                  </a:lnTo>
                  <a:lnTo>
                    <a:pt x="20432" y="18922"/>
                  </a:lnTo>
                  <a:lnTo>
                    <a:pt x="20627" y="18922"/>
                  </a:lnTo>
                  <a:lnTo>
                    <a:pt x="20822" y="18922"/>
                  </a:lnTo>
                  <a:lnTo>
                    <a:pt x="20822" y="19101"/>
                  </a:lnTo>
                  <a:lnTo>
                    <a:pt x="20822" y="19279"/>
                  </a:lnTo>
                  <a:lnTo>
                    <a:pt x="20822" y="19458"/>
                  </a:lnTo>
                  <a:lnTo>
                    <a:pt x="20627" y="19458"/>
                  </a:lnTo>
                  <a:lnTo>
                    <a:pt x="20627" y="19636"/>
                  </a:lnTo>
                  <a:lnTo>
                    <a:pt x="20627" y="19815"/>
                  </a:lnTo>
                  <a:lnTo>
                    <a:pt x="20627" y="19993"/>
                  </a:lnTo>
                  <a:lnTo>
                    <a:pt x="20627" y="20172"/>
                  </a:lnTo>
                  <a:lnTo>
                    <a:pt x="20432" y="20172"/>
                  </a:lnTo>
                  <a:lnTo>
                    <a:pt x="20432" y="20350"/>
                  </a:lnTo>
                  <a:lnTo>
                    <a:pt x="20238" y="20350"/>
                  </a:lnTo>
                  <a:lnTo>
                    <a:pt x="20043" y="20350"/>
                  </a:lnTo>
                  <a:lnTo>
                    <a:pt x="19849" y="20350"/>
                  </a:lnTo>
                  <a:lnTo>
                    <a:pt x="19654" y="20350"/>
                  </a:lnTo>
                  <a:lnTo>
                    <a:pt x="19459" y="20350"/>
                  </a:lnTo>
                  <a:lnTo>
                    <a:pt x="19265" y="20350"/>
                  </a:lnTo>
                  <a:lnTo>
                    <a:pt x="19070" y="20350"/>
                  </a:lnTo>
                  <a:lnTo>
                    <a:pt x="18876" y="20350"/>
                  </a:lnTo>
                  <a:lnTo>
                    <a:pt x="18681" y="20350"/>
                  </a:lnTo>
                  <a:lnTo>
                    <a:pt x="18486" y="20350"/>
                  </a:lnTo>
                  <a:lnTo>
                    <a:pt x="18292" y="20350"/>
                  </a:lnTo>
                  <a:lnTo>
                    <a:pt x="18097" y="20350"/>
                  </a:lnTo>
                  <a:lnTo>
                    <a:pt x="17903" y="20350"/>
                  </a:lnTo>
                  <a:lnTo>
                    <a:pt x="17708" y="20350"/>
                  </a:lnTo>
                  <a:lnTo>
                    <a:pt x="17514" y="20350"/>
                  </a:lnTo>
                  <a:lnTo>
                    <a:pt x="17319" y="20350"/>
                  </a:lnTo>
                  <a:lnTo>
                    <a:pt x="17124" y="20350"/>
                  </a:lnTo>
                  <a:lnTo>
                    <a:pt x="16930" y="20350"/>
                  </a:lnTo>
                  <a:lnTo>
                    <a:pt x="16735" y="20350"/>
                  </a:lnTo>
                  <a:lnTo>
                    <a:pt x="16541" y="20350"/>
                  </a:lnTo>
                  <a:lnTo>
                    <a:pt x="16346" y="20350"/>
                  </a:lnTo>
                  <a:lnTo>
                    <a:pt x="16151" y="20350"/>
                  </a:lnTo>
                  <a:lnTo>
                    <a:pt x="15957" y="20350"/>
                  </a:lnTo>
                  <a:lnTo>
                    <a:pt x="15762" y="20350"/>
                  </a:lnTo>
                  <a:lnTo>
                    <a:pt x="15568" y="20350"/>
                  </a:lnTo>
                  <a:lnTo>
                    <a:pt x="15373" y="20350"/>
                  </a:lnTo>
                  <a:lnTo>
                    <a:pt x="15178" y="20350"/>
                  </a:lnTo>
                  <a:lnTo>
                    <a:pt x="14984" y="20350"/>
                  </a:lnTo>
                  <a:lnTo>
                    <a:pt x="14789" y="20350"/>
                  </a:lnTo>
                  <a:lnTo>
                    <a:pt x="14595" y="20350"/>
                  </a:lnTo>
                  <a:lnTo>
                    <a:pt x="14400" y="20350"/>
                  </a:lnTo>
                  <a:lnTo>
                    <a:pt x="14205" y="20350"/>
                  </a:lnTo>
                  <a:lnTo>
                    <a:pt x="14205" y="20172"/>
                  </a:lnTo>
                  <a:lnTo>
                    <a:pt x="14011" y="20172"/>
                  </a:lnTo>
                  <a:lnTo>
                    <a:pt x="13816" y="20172"/>
                  </a:lnTo>
                  <a:lnTo>
                    <a:pt x="13622" y="20172"/>
                  </a:lnTo>
                  <a:lnTo>
                    <a:pt x="13427" y="20172"/>
                  </a:lnTo>
                  <a:lnTo>
                    <a:pt x="13232" y="20172"/>
                  </a:lnTo>
                  <a:lnTo>
                    <a:pt x="13038" y="20172"/>
                  </a:lnTo>
                  <a:lnTo>
                    <a:pt x="12843" y="20172"/>
                  </a:lnTo>
                  <a:lnTo>
                    <a:pt x="12649" y="20172"/>
                  </a:lnTo>
                  <a:lnTo>
                    <a:pt x="12454" y="20172"/>
                  </a:lnTo>
                  <a:lnTo>
                    <a:pt x="12259" y="20172"/>
                  </a:lnTo>
                  <a:lnTo>
                    <a:pt x="12259" y="20350"/>
                  </a:lnTo>
                  <a:lnTo>
                    <a:pt x="12065" y="20350"/>
                  </a:lnTo>
                  <a:lnTo>
                    <a:pt x="11870" y="20529"/>
                  </a:lnTo>
                  <a:lnTo>
                    <a:pt x="11676" y="20529"/>
                  </a:lnTo>
                  <a:lnTo>
                    <a:pt x="11676" y="20707"/>
                  </a:lnTo>
                  <a:lnTo>
                    <a:pt x="11481" y="20707"/>
                  </a:lnTo>
                  <a:lnTo>
                    <a:pt x="11481" y="20886"/>
                  </a:lnTo>
                  <a:lnTo>
                    <a:pt x="11286" y="20886"/>
                  </a:lnTo>
                  <a:lnTo>
                    <a:pt x="11092" y="20886"/>
                  </a:lnTo>
                  <a:lnTo>
                    <a:pt x="10897" y="20707"/>
                  </a:lnTo>
                  <a:lnTo>
                    <a:pt x="10703" y="20707"/>
                  </a:lnTo>
                  <a:lnTo>
                    <a:pt x="10703" y="20529"/>
                  </a:lnTo>
                  <a:lnTo>
                    <a:pt x="10703" y="20350"/>
                  </a:lnTo>
                  <a:lnTo>
                    <a:pt x="10508" y="20350"/>
                  </a:lnTo>
                  <a:lnTo>
                    <a:pt x="10508" y="20172"/>
                  </a:lnTo>
                  <a:lnTo>
                    <a:pt x="10508" y="19993"/>
                  </a:lnTo>
                  <a:lnTo>
                    <a:pt x="10508" y="19815"/>
                  </a:lnTo>
                  <a:lnTo>
                    <a:pt x="10314" y="19815"/>
                  </a:lnTo>
                  <a:lnTo>
                    <a:pt x="10314" y="19636"/>
                  </a:lnTo>
                  <a:lnTo>
                    <a:pt x="10119" y="19636"/>
                  </a:lnTo>
                  <a:lnTo>
                    <a:pt x="9924" y="19636"/>
                  </a:lnTo>
                  <a:lnTo>
                    <a:pt x="9730" y="19636"/>
                  </a:lnTo>
                  <a:lnTo>
                    <a:pt x="9730" y="19815"/>
                  </a:lnTo>
                  <a:lnTo>
                    <a:pt x="9730" y="19993"/>
                  </a:lnTo>
                  <a:lnTo>
                    <a:pt x="9730" y="20172"/>
                  </a:lnTo>
                  <a:lnTo>
                    <a:pt x="9535" y="20172"/>
                  </a:lnTo>
                  <a:lnTo>
                    <a:pt x="9535" y="20350"/>
                  </a:lnTo>
                  <a:lnTo>
                    <a:pt x="9535" y="20529"/>
                  </a:lnTo>
                  <a:lnTo>
                    <a:pt x="9341" y="20707"/>
                  </a:lnTo>
                  <a:lnTo>
                    <a:pt x="9341" y="20886"/>
                  </a:lnTo>
                  <a:lnTo>
                    <a:pt x="9146" y="21064"/>
                  </a:lnTo>
                  <a:lnTo>
                    <a:pt x="8951" y="21243"/>
                  </a:lnTo>
                  <a:lnTo>
                    <a:pt x="8757" y="21243"/>
                  </a:lnTo>
                  <a:lnTo>
                    <a:pt x="8757" y="21421"/>
                  </a:lnTo>
                  <a:lnTo>
                    <a:pt x="8562" y="21421"/>
                  </a:lnTo>
                  <a:lnTo>
                    <a:pt x="8562" y="21600"/>
                  </a:lnTo>
                  <a:lnTo>
                    <a:pt x="8562" y="21421"/>
                  </a:lnTo>
                  <a:lnTo>
                    <a:pt x="8368" y="21421"/>
                  </a:lnTo>
                  <a:lnTo>
                    <a:pt x="8173" y="21243"/>
                  </a:lnTo>
                  <a:lnTo>
                    <a:pt x="7978" y="21243"/>
                  </a:lnTo>
                  <a:lnTo>
                    <a:pt x="7978" y="21064"/>
                  </a:lnTo>
                  <a:lnTo>
                    <a:pt x="7784" y="21064"/>
                  </a:lnTo>
                  <a:lnTo>
                    <a:pt x="7784" y="20886"/>
                  </a:lnTo>
                  <a:lnTo>
                    <a:pt x="7589" y="20886"/>
                  </a:lnTo>
                  <a:lnTo>
                    <a:pt x="7395" y="20707"/>
                  </a:lnTo>
                  <a:lnTo>
                    <a:pt x="7200" y="20707"/>
                  </a:lnTo>
                  <a:lnTo>
                    <a:pt x="7395" y="20707"/>
                  </a:lnTo>
                  <a:lnTo>
                    <a:pt x="7395" y="20529"/>
                  </a:lnTo>
                  <a:lnTo>
                    <a:pt x="7200" y="20529"/>
                  </a:lnTo>
                  <a:lnTo>
                    <a:pt x="7200" y="20350"/>
                  </a:lnTo>
                  <a:lnTo>
                    <a:pt x="7200" y="20172"/>
                  </a:lnTo>
                  <a:lnTo>
                    <a:pt x="7005" y="20172"/>
                  </a:lnTo>
                  <a:lnTo>
                    <a:pt x="7005" y="20350"/>
                  </a:lnTo>
                  <a:lnTo>
                    <a:pt x="6811" y="20172"/>
                  </a:lnTo>
                  <a:lnTo>
                    <a:pt x="6811" y="19993"/>
                  </a:lnTo>
                  <a:lnTo>
                    <a:pt x="6616" y="19993"/>
                  </a:lnTo>
                  <a:lnTo>
                    <a:pt x="6616" y="19815"/>
                  </a:lnTo>
                  <a:lnTo>
                    <a:pt x="6616" y="19636"/>
                  </a:lnTo>
                  <a:lnTo>
                    <a:pt x="6422" y="19636"/>
                  </a:lnTo>
                  <a:lnTo>
                    <a:pt x="6422" y="19458"/>
                  </a:lnTo>
                  <a:lnTo>
                    <a:pt x="6422" y="19279"/>
                  </a:lnTo>
                  <a:lnTo>
                    <a:pt x="6227" y="19279"/>
                  </a:lnTo>
                  <a:lnTo>
                    <a:pt x="6227" y="19101"/>
                  </a:lnTo>
                  <a:lnTo>
                    <a:pt x="6032" y="19101"/>
                  </a:lnTo>
                  <a:lnTo>
                    <a:pt x="6032" y="19279"/>
                  </a:lnTo>
                  <a:lnTo>
                    <a:pt x="5838" y="19279"/>
                  </a:lnTo>
                  <a:lnTo>
                    <a:pt x="5838" y="19101"/>
                  </a:lnTo>
                  <a:lnTo>
                    <a:pt x="5643" y="19101"/>
                  </a:lnTo>
                  <a:lnTo>
                    <a:pt x="5449" y="19101"/>
                  </a:lnTo>
                  <a:lnTo>
                    <a:pt x="5254" y="19101"/>
                  </a:lnTo>
                  <a:lnTo>
                    <a:pt x="5254" y="18922"/>
                  </a:lnTo>
                  <a:lnTo>
                    <a:pt x="5254" y="18744"/>
                  </a:lnTo>
                  <a:lnTo>
                    <a:pt x="5059" y="18744"/>
                  </a:lnTo>
                  <a:lnTo>
                    <a:pt x="5059" y="18565"/>
                  </a:lnTo>
                  <a:lnTo>
                    <a:pt x="4865" y="18565"/>
                  </a:lnTo>
                  <a:lnTo>
                    <a:pt x="4670" y="18565"/>
                  </a:lnTo>
                  <a:lnTo>
                    <a:pt x="4670" y="18387"/>
                  </a:lnTo>
                  <a:lnTo>
                    <a:pt x="4476" y="18387"/>
                  </a:lnTo>
                  <a:lnTo>
                    <a:pt x="4281" y="18387"/>
                  </a:lnTo>
                  <a:lnTo>
                    <a:pt x="4086" y="18387"/>
                  </a:lnTo>
                  <a:lnTo>
                    <a:pt x="3892" y="18387"/>
                  </a:lnTo>
                  <a:lnTo>
                    <a:pt x="3697" y="18387"/>
                  </a:lnTo>
                  <a:lnTo>
                    <a:pt x="3697" y="18208"/>
                  </a:lnTo>
                  <a:lnTo>
                    <a:pt x="3503" y="18208"/>
                  </a:lnTo>
                  <a:lnTo>
                    <a:pt x="3503" y="18387"/>
                  </a:lnTo>
                  <a:lnTo>
                    <a:pt x="3308" y="18208"/>
                  </a:lnTo>
                  <a:lnTo>
                    <a:pt x="3308" y="18387"/>
                  </a:lnTo>
                  <a:lnTo>
                    <a:pt x="3114" y="18387"/>
                  </a:lnTo>
                  <a:lnTo>
                    <a:pt x="2919" y="18387"/>
                  </a:lnTo>
                  <a:lnTo>
                    <a:pt x="2724" y="18387"/>
                  </a:lnTo>
                  <a:lnTo>
                    <a:pt x="2724" y="18565"/>
                  </a:lnTo>
                  <a:lnTo>
                    <a:pt x="2530" y="18565"/>
                  </a:lnTo>
                  <a:lnTo>
                    <a:pt x="2335" y="18565"/>
                  </a:lnTo>
                  <a:lnTo>
                    <a:pt x="2141" y="18565"/>
                  </a:lnTo>
                  <a:lnTo>
                    <a:pt x="1946" y="18565"/>
                  </a:lnTo>
                  <a:lnTo>
                    <a:pt x="1751" y="18565"/>
                  </a:lnTo>
                  <a:lnTo>
                    <a:pt x="1557" y="18565"/>
                  </a:lnTo>
                  <a:lnTo>
                    <a:pt x="1362" y="18565"/>
                  </a:lnTo>
                  <a:lnTo>
                    <a:pt x="1168" y="18565"/>
                  </a:lnTo>
                  <a:lnTo>
                    <a:pt x="973" y="18744"/>
                  </a:lnTo>
                  <a:lnTo>
                    <a:pt x="973" y="18922"/>
                  </a:lnTo>
                  <a:lnTo>
                    <a:pt x="973" y="19101"/>
                  </a:lnTo>
                  <a:lnTo>
                    <a:pt x="778" y="19101"/>
                  </a:lnTo>
                  <a:lnTo>
                    <a:pt x="778" y="19279"/>
                  </a:lnTo>
                  <a:lnTo>
                    <a:pt x="584" y="19279"/>
                  </a:lnTo>
                  <a:lnTo>
                    <a:pt x="778" y="19279"/>
                  </a:lnTo>
                  <a:lnTo>
                    <a:pt x="778" y="19101"/>
                  </a:lnTo>
                  <a:lnTo>
                    <a:pt x="778" y="18922"/>
                  </a:lnTo>
                  <a:lnTo>
                    <a:pt x="778" y="18744"/>
                  </a:lnTo>
                  <a:lnTo>
                    <a:pt x="778" y="18565"/>
                  </a:lnTo>
                  <a:lnTo>
                    <a:pt x="973" y="18565"/>
                  </a:lnTo>
                  <a:lnTo>
                    <a:pt x="973" y="18387"/>
                  </a:lnTo>
                  <a:lnTo>
                    <a:pt x="973" y="18208"/>
                  </a:lnTo>
                  <a:lnTo>
                    <a:pt x="973" y="18030"/>
                  </a:lnTo>
                  <a:lnTo>
                    <a:pt x="1168" y="17851"/>
                  </a:lnTo>
                  <a:lnTo>
                    <a:pt x="1168" y="17673"/>
                  </a:lnTo>
                  <a:lnTo>
                    <a:pt x="1362" y="17494"/>
                  </a:lnTo>
                  <a:lnTo>
                    <a:pt x="1362" y="17316"/>
                  </a:lnTo>
                  <a:lnTo>
                    <a:pt x="1362" y="17137"/>
                  </a:lnTo>
                  <a:lnTo>
                    <a:pt x="1557" y="16959"/>
                  </a:lnTo>
                  <a:lnTo>
                    <a:pt x="1557" y="16780"/>
                  </a:lnTo>
                  <a:lnTo>
                    <a:pt x="1557" y="16602"/>
                  </a:lnTo>
                  <a:lnTo>
                    <a:pt x="1557" y="16423"/>
                  </a:lnTo>
                  <a:lnTo>
                    <a:pt x="1557" y="16245"/>
                  </a:lnTo>
                  <a:lnTo>
                    <a:pt x="1557" y="16066"/>
                  </a:lnTo>
                  <a:lnTo>
                    <a:pt x="1557" y="15888"/>
                  </a:lnTo>
                  <a:lnTo>
                    <a:pt x="1557" y="15709"/>
                  </a:lnTo>
                  <a:lnTo>
                    <a:pt x="1557" y="15531"/>
                  </a:lnTo>
                  <a:lnTo>
                    <a:pt x="1557" y="15352"/>
                  </a:lnTo>
                  <a:lnTo>
                    <a:pt x="1557" y="15174"/>
                  </a:lnTo>
                  <a:lnTo>
                    <a:pt x="1557" y="14995"/>
                  </a:lnTo>
                  <a:lnTo>
                    <a:pt x="1557" y="14817"/>
                  </a:lnTo>
                  <a:lnTo>
                    <a:pt x="1557" y="14638"/>
                  </a:lnTo>
                  <a:lnTo>
                    <a:pt x="1362" y="14460"/>
                  </a:lnTo>
                  <a:lnTo>
                    <a:pt x="1168" y="14281"/>
                  </a:lnTo>
                  <a:lnTo>
                    <a:pt x="1168" y="14102"/>
                  </a:lnTo>
                  <a:lnTo>
                    <a:pt x="973" y="13924"/>
                  </a:lnTo>
                  <a:lnTo>
                    <a:pt x="973" y="13745"/>
                  </a:lnTo>
                  <a:lnTo>
                    <a:pt x="778" y="13745"/>
                  </a:lnTo>
                  <a:lnTo>
                    <a:pt x="778" y="13567"/>
                  </a:lnTo>
                  <a:lnTo>
                    <a:pt x="973" y="13567"/>
                  </a:lnTo>
                  <a:lnTo>
                    <a:pt x="973" y="13388"/>
                  </a:lnTo>
                  <a:lnTo>
                    <a:pt x="1168" y="13388"/>
                  </a:lnTo>
                  <a:lnTo>
                    <a:pt x="1168" y="13210"/>
                  </a:lnTo>
                  <a:lnTo>
                    <a:pt x="1362" y="13031"/>
                  </a:lnTo>
                  <a:lnTo>
                    <a:pt x="1362" y="12853"/>
                  </a:lnTo>
                  <a:lnTo>
                    <a:pt x="1362" y="12674"/>
                  </a:lnTo>
                  <a:lnTo>
                    <a:pt x="1362" y="12496"/>
                  </a:lnTo>
                  <a:lnTo>
                    <a:pt x="1362" y="12317"/>
                  </a:lnTo>
                  <a:lnTo>
                    <a:pt x="1362" y="12139"/>
                  </a:lnTo>
                  <a:lnTo>
                    <a:pt x="1168" y="12139"/>
                  </a:lnTo>
                  <a:lnTo>
                    <a:pt x="1168" y="11960"/>
                  </a:lnTo>
                  <a:lnTo>
                    <a:pt x="1168" y="11782"/>
                  </a:lnTo>
                  <a:lnTo>
                    <a:pt x="973" y="11603"/>
                  </a:lnTo>
                  <a:lnTo>
                    <a:pt x="778" y="11603"/>
                  </a:lnTo>
                  <a:lnTo>
                    <a:pt x="584" y="11603"/>
                  </a:lnTo>
                  <a:lnTo>
                    <a:pt x="584" y="11425"/>
                  </a:lnTo>
                  <a:lnTo>
                    <a:pt x="584" y="11246"/>
                  </a:lnTo>
                  <a:lnTo>
                    <a:pt x="389" y="11068"/>
                  </a:lnTo>
                  <a:lnTo>
                    <a:pt x="389" y="10889"/>
                  </a:lnTo>
                  <a:lnTo>
                    <a:pt x="195" y="10711"/>
                  </a:lnTo>
                  <a:lnTo>
                    <a:pt x="0" y="10711"/>
                  </a:lnTo>
                  <a:lnTo>
                    <a:pt x="0" y="10889"/>
                  </a:lnTo>
                  <a:lnTo>
                    <a:pt x="0" y="10711"/>
                  </a:lnTo>
                  <a:lnTo>
                    <a:pt x="195" y="10711"/>
                  </a:lnTo>
                  <a:lnTo>
                    <a:pt x="195" y="10532"/>
                  </a:lnTo>
                  <a:lnTo>
                    <a:pt x="389" y="10532"/>
                  </a:lnTo>
                  <a:lnTo>
                    <a:pt x="389" y="10354"/>
                  </a:lnTo>
                  <a:lnTo>
                    <a:pt x="389" y="10175"/>
                  </a:lnTo>
                  <a:lnTo>
                    <a:pt x="584" y="10175"/>
                  </a:lnTo>
                  <a:lnTo>
                    <a:pt x="778" y="10175"/>
                  </a:lnTo>
                  <a:lnTo>
                    <a:pt x="973" y="10175"/>
                  </a:lnTo>
                  <a:lnTo>
                    <a:pt x="1168" y="10175"/>
                  </a:lnTo>
                  <a:lnTo>
                    <a:pt x="1362" y="10175"/>
                  </a:lnTo>
                  <a:lnTo>
                    <a:pt x="1557" y="10175"/>
                  </a:lnTo>
                  <a:lnTo>
                    <a:pt x="1751" y="10175"/>
                  </a:lnTo>
                  <a:lnTo>
                    <a:pt x="1946" y="10175"/>
                  </a:lnTo>
                  <a:lnTo>
                    <a:pt x="2141" y="10175"/>
                  </a:lnTo>
                  <a:lnTo>
                    <a:pt x="2335" y="10175"/>
                  </a:lnTo>
                  <a:lnTo>
                    <a:pt x="2530" y="10175"/>
                  </a:lnTo>
                  <a:lnTo>
                    <a:pt x="2724" y="10175"/>
                  </a:lnTo>
                  <a:lnTo>
                    <a:pt x="2919" y="10175"/>
                  </a:lnTo>
                  <a:lnTo>
                    <a:pt x="3114" y="10175"/>
                  </a:lnTo>
                  <a:lnTo>
                    <a:pt x="3308" y="10175"/>
                  </a:lnTo>
                  <a:lnTo>
                    <a:pt x="3503" y="10175"/>
                  </a:lnTo>
                  <a:lnTo>
                    <a:pt x="3697" y="10175"/>
                  </a:lnTo>
                  <a:lnTo>
                    <a:pt x="3892" y="10175"/>
                  </a:lnTo>
                  <a:lnTo>
                    <a:pt x="4086" y="10175"/>
                  </a:lnTo>
                  <a:lnTo>
                    <a:pt x="4281" y="10175"/>
                  </a:lnTo>
                  <a:lnTo>
                    <a:pt x="4476" y="10175"/>
                  </a:lnTo>
                  <a:lnTo>
                    <a:pt x="4670" y="10175"/>
                  </a:lnTo>
                  <a:lnTo>
                    <a:pt x="4865" y="10175"/>
                  </a:lnTo>
                  <a:lnTo>
                    <a:pt x="5059" y="10175"/>
                  </a:lnTo>
                  <a:lnTo>
                    <a:pt x="5254" y="10175"/>
                  </a:lnTo>
                  <a:lnTo>
                    <a:pt x="5449" y="10175"/>
                  </a:lnTo>
                  <a:lnTo>
                    <a:pt x="5643" y="10175"/>
                  </a:lnTo>
                  <a:lnTo>
                    <a:pt x="5838" y="10175"/>
                  </a:lnTo>
                  <a:lnTo>
                    <a:pt x="6032" y="10175"/>
                  </a:lnTo>
                  <a:lnTo>
                    <a:pt x="6227" y="10175"/>
                  </a:lnTo>
                  <a:lnTo>
                    <a:pt x="6422" y="10175"/>
                  </a:lnTo>
                  <a:lnTo>
                    <a:pt x="6616" y="10175"/>
                  </a:lnTo>
                  <a:lnTo>
                    <a:pt x="6811" y="10175"/>
                  </a:lnTo>
                  <a:lnTo>
                    <a:pt x="7005" y="10175"/>
                  </a:lnTo>
                  <a:lnTo>
                    <a:pt x="7200" y="10175"/>
                  </a:lnTo>
                  <a:lnTo>
                    <a:pt x="7200" y="9997"/>
                  </a:lnTo>
                  <a:lnTo>
                    <a:pt x="7200" y="9818"/>
                  </a:lnTo>
                  <a:lnTo>
                    <a:pt x="7200" y="9640"/>
                  </a:lnTo>
                  <a:lnTo>
                    <a:pt x="7005" y="9461"/>
                  </a:lnTo>
                  <a:lnTo>
                    <a:pt x="7005" y="9283"/>
                  </a:lnTo>
                  <a:lnTo>
                    <a:pt x="7005" y="9104"/>
                  </a:lnTo>
                  <a:lnTo>
                    <a:pt x="7005" y="8926"/>
                  </a:lnTo>
                  <a:lnTo>
                    <a:pt x="7005" y="8747"/>
                  </a:lnTo>
                  <a:lnTo>
                    <a:pt x="7005" y="8569"/>
                  </a:lnTo>
                  <a:lnTo>
                    <a:pt x="7005" y="8390"/>
                  </a:lnTo>
                  <a:lnTo>
                    <a:pt x="7005" y="8212"/>
                  </a:lnTo>
                  <a:lnTo>
                    <a:pt x="7005" y="8033"/>
                  </a:lnTo>
                  <a:lnTo>
                    <a:pt x="7005" y="7855"/>
                  </a:lnTo>
                  <a:lnTo>
                    <a:pt x="7005" y="7676"/>
                  </a:lnTo>
                  <a:lnTo>
                    <a:pt x="7005" y="7498"/>
                  </a:lnTo>
                  <a:lnTo>
                    <a:pt x="7005" y="7319"/>
                  </a:lnTo>
                  <a:lnTo>
                    <a:pt x="7200" y="7319"/>
                  </a:lnTo>
                  <a:lnTo>
                    <a:pt x="7200" y="7140"/>
                  </a:lnTo>
                  <a:lnTo>
                    <a:pt x="7200" y="6962"/>
                  </a:lnTo>
                  <a:lnTo>
                    <a:pt x="7395" y="6962"/>
                  </a:lnTo>
                  <a:lnTo>
                    <a:pt x="7589" y="6962"/>
                  </a:lnTo>
                  <a:lnTo>
                    <a:pt x="7589" y="6783"/>
                  </a:lnTo>
                  <a:lnTo>
                    <a:pt x="7784" y="6783"/>
                  </a:lnTo>
                  <a:lnTo>
                    <a:pt x="7978" y="6783"/>
                  </a:lnTo>
                  <a:lnTo>
                    <a:pt x="8173" y="6783"/>
                  </a:lnTo>
                  <a:lnTo>
                    <a:pt x="8368" y="6783"/>
                  </a:lnTo>
                  <a:lnTo>
                    <a:pt x="8562" y="6783"/>
                  </a:lnTo>
                  <a:lnTo>
                    <a:pt x="8562" y="6605"/>
                  </a:lnTo>
                  <a:lnTo>
                    <a:pt x="8757" y="6605"/>
                  </a:lnTo>
                  <a:lnTo>
                    <a:pt x="8951" y="6605"/>
                  </a:lnTo>
                  <a:lnTo>
                    <a:pt x="9146" y="6605"/>
                  </a:lnTo>
                  <a:lnTo>
                    <a:pt x="9146" y="6426"/>
                  </a:lnTo>
                  <a:lnTo>
                    <a:pt x="9146" y="6248"/>
                  </a:lnTo>
                  <a:lnTo>
                    <a:pt x="9146" y="6069"/>
                  </a:lnTo>
                  <a:lnTo>
                    <a:pt x="9146" y="5891"/>
                  </a:lnTo>
                  <a:lnTo>
                    <a:pt x="9146" y="5712"/>
                  </a:lnTo>
                  <a:lnTo>
                    <a:pt x="9146" y="5534"/>
                  </a:lnTo>
                  <a:lnTo>
                    <a:pt x="9146" y="5355"/>
                  </a:lnTo>
                  <a:lnTo>
                    <a:pt x="9146" y="5177"/>
                  </a:lnTo>
                  <a:lnTo>
                    <a:pt x="9146" y="4998"/>
                  </a:lnTo>
                  <a:lnTo>
                    <a:pt x="9146" y="4820"/>
                  </a:lnTo>
                  <a:lnTo>
                    <a:pt x="9146" y="4641"/>
                  </a:lnTo>
                  <a:lnTo>
                    <a:pt x="9146" y="4463"/>
                  </a:lnTo>
                  <a:lnTo>
                    <a:pt x="9146" y="4284"/>
                  </a:lnTo>
                  <a:lnTo>
                    <a:pt x="9146" y="4106"/>
                  </a:lnTo>
                  <a:lnTo>
                    <a:pt x="9146" y="3927"/>
                  </a:lnTo>
                  <a:lnTo>
                    <a:pt x="9146" y="3749"/>
                  </a:lnTo>
                  <a:lnTo>
                    <a:pt x="9146" y="3570"/>
                  </a:lnTo>
                  <a:lnTo>
                    <a:pt x="9146" y="3392"/>
                  </a:lnTo>
                  <a:lnTo>
                    <a:pt x="9146" y="3213"/>
                  </a:lnTo>
                  <a:lnTo>
                    <a:pt x="9146" y="3035"/>
                  </a:lnTo>
                  <a:lnTo>
                    <a:pt x="9146" y="2856"/>
                  </a:lnTo>
                  <a:lnTo>
                    <a:pt x="9146" y="2678"/>
                  </a:lnTo>
                  <a:lnTo>
                    <a:pt x="9146" y="2499"/>
                  </a:lnTo>
                  <a:lnTo>
                    <a:pt x="9146" y="2321"/>
                  </a:lnTo>
                  <a:lnTo>
                    <a:pt x="9146" y="2142"/>
                  </a:lnTo>
                  <a:lnTo>
                    <a:pt x="9341" y="2142"/>
                  </a:lnTo>
                  <a:lnTo>
                    <a:pt x="9535" y="2142"/>
                  </a:lnTo>
                  <a:lnTo>
                    <a:pt x="9730" y="2142"/>
                  </a:lnTo>
                  <a:lnTo>
                    <a:pt x="9924" y="2142"/>
                  </a:lnTo>
                  <a:lnTo>
                    <a:pt x="10119" y="2142"/>
                  </a:lnTo>
                  <a:lnTo>
                    <a:pt x="10314" y="2142"/>
                  </a:lnTo>
                  <a:lnTo>
                    <a:pt x="10508" y="2142"/>
                  </a:lnTo>
                  <a:lnTo>
                    <a:pt x="10703" y="2142"/>
                  </a:lnTo>
                  <a:lnTo>
                    <a:pt x="10897" y="2142"/>
                  </a:lnTo>
                  <a:lnTo>
                    <a:pt x="11092" y="2142"/>
                  </a:lnTo>
                  <a:lnTo>
                    <a:pt x="11286" y="2142"/>
                  </a:lnTo>
                  <a:lnTo>
                    <a:pt x="11481" y="2142"/>
                  </a:lnTo>
                  <a:lnTo>
                    <a:pt x="11676" y="2142"/>
                  </a:lnTo>
                  <a:lnTo>
                    <a:pt x="11870" y="2142"/>
                  </a:lnTo>
                  <a:lnTo>
                    <a:pt x="12065" y="2142"/>
                  </a:lnTo>
                  <a:lnTo>
                    <a:pt x="12259" y="2142"/>
                  </a:lnTo>
                  <a:lnTo>
                    <a:pt x="12454" y="2142"/>
                  </a:lnTo>
                  <a:lnTo>
                    <a:pt x="12649" y="2142"/>
                  </a:lnTo>
                  <a:lnTo>
                    <a:pt x="12843" y="2142"/>
                  </a:lnTo>
                  <a:lnTo>
                    <a:pt x="13038" y="2142"/>
                  </a:lnTo>
                  <a:lnTo>
                    <a:pt x="13232" y="2142"/>
                  </a:lnTo>
                  <a:lnTo>
                    <a:pt x="13427" y="2142"/>
                  </a:lnTo>
                  <a:lnTo>
                    <a:pt x="13622" y="2142"/>
                  </a:lnTo>
                  <a:lnTo>
                    <a:pt x="13816" y="2142"/>
                  </a:lnTo>
                  <a:lnTo>
                    <a:pt x="14011" y="2142"/>
                  </a:lnTo>
                  <a:lnTo>
                    <a:pt x="14205" y="2142"/>
                  </a:lnTo>
                  <a:lnTo>
                    <a:pt x="14400" y="2142"/>
                  </a:lnTo>
                  <a:lnTo>
                    <a:pt x="14595" y="2142"/>
                  </a:lnTo>
                  <a:lnTo>
                    <a:pt x="14789" y="2142"/>
                  </a:lnTo>
                  <a:lnTo>
                    <a:pt x="14984" y="2142"/>
                  </a:lnTo>
                  <a:lnTo>
                    <a:pt x="14984" y="1964"/>
                  </a:lnTo>
                  <a:lnTo>
                    <a:pt x="14984" y="1785"/>
                  </a:lnTo>
                  <a:lnTo>
                    <a:pt x="14984" y="1607"/>
                  </a:lnTo>
                  <a:lnTo>
                    <a:pt x="14984" y="1428"/>
                  </a:lnTo>
                  <a:lnTo>
                    <a:pt x="14984" y="1250"/>
                  </a:lnTo>
                  <a:lnTo>
                    <a:pt x="14984" y="1071"/>
                  </a:lnTo>
                  <a:lnTo>
                    <a:pt x="14984" y="893"/>
                  </a:lnTo>
                  <a:lnTo>
                    <a:pt x="14984" y="714"/>
                  </a:lnTo>
                  <a:lnTo>
                    <a:pt x="14984" y="536"/>
                  </a:lnTo>
                  <a:lnTo>
                    <a:pt x="14984" y="357"/>
                  </a:lnTo>
                  <a:lnTo>
                    <a:pt x="14984" y="179"/>
                  </a:lnTo>
                  <a:lnTo>
                    <a:pt x="14984" y="0"/>
                  </a:lnTo>
                  <a:lnTo>
                    <a:pt x="14984" y="536"/>
                  </a:lnTo>
                  <a:lnTo>
                    <a:pt x="14984" y="357"/>
                  </a:lnTo>
                  <a:lnTo>
                    <a:pt x="14984" y="179"/>
                  </a:lnTo>
                  <a:lnTo>
                    <a:pt x="14984" y="0"/>
                  </a:lnTo>
                  <a:lnTo>
                    <a:pt x="15178" y="179"/>
                  </a:lnTo>
                  <a:lnTo>
                    <a:pt x="15373" y="179"/>
                  </a:lnTo>
                  <a:lnTo>
                    <a:pt x="15373" y="357"/>
                  </a:lnTo>
                  <a:lnTo>
                    <a:pt x="15568" y="357"/>
                  </a:lnTo>
                  <a:lnTo>
                    <a:pt x="15762" y="536"/>
                  </a:lnTo>
                  <a:lnTo>
                    <a:pt x="15957" y="536"/>
                  </a:lnTo>
                  <a:lnTo>
                    <a:pt x="15957" y="714"/>
                  </a:lnTo>
                  <a:lnTo>
                    <a:pt x="16151" y="714"/>
                  </a:lnTo>
                  <a:lnTo>
                    <a:pt x="16346" y="714"/>
                  </a:lnTo>
                  <a:lnTo>
                    <a:pt x="16346" y="893"/>
                  </a:lnTo>
                  <a:lnTo>
                    <a:pt x="16541" y="893"/>
                  </a:lnTo>
                  <a:lnTo>
                    <a:pt x="16735" y="1071"/>
                  </a:lnTo>
                  <a:lnTo>
                    <a:pt x="16930" y="1071"/>
                  </a:lnTo>
                  <a:lnTo>
                    <a:pt x="16930" y="1250"/>
                  </a:lnTo>
                  <a:lnTo>
                    <a:pt x="17124" y="1250"/>
                  </a:lnTo>
                  <a:lnTo>
                    <a:pt x="17319" y="1428"/>
                  </a:lnTo>
                  <a:lnTo>
                    <a:pt x="17514" y="1428"/>
                  </a:lnTo>
                  <a:lnTo>
                    <a:pt x="17514" y="1607"/>
                  </a:lnTo>
                  <a:lnTo>
                    <a:pt x="17708" y="1607"/>
                  </a:lnTo>
                  <a:lnTo>
                    <a:pt x="17903" y="1607"/>
                  </a:lnTo>
                  <a:lnTo>
                    <a:pt x="17903" y="1785"/>
                  </a:lnTo>
                  <a:lnTo>
                    <a:pt x="18097" y="1785"/>
                  </a:lnTo>
                  <a:lnTo>
                    <a:pt x="18292" y="1964"/>
                  </a:lnTo>
                  <a:lnTo>
                    <a:pt x="18486" y="1964"/>
                  </a:lnTo>
                  <a:lnTo>
                    <a:pt x="18486" y="2142"/>
                  </a:lnTo>
                  <a:lnTo>
                    <a:pt x="18681" y="2142"/>
                  </a:lnTo>
                  <a:lnTo>
                    <a:pt x="18876" y="2321"/>
                  </a:lnTo>
                  <a:lnTo>
                    <a:pt x="19070" y="2321"/>
                  </a:lnTo>
                  <a:lnTo>
                    <a:pt x="19070" y="2499"/>
                  </a:lnTo>
                  <a:lnTo>
                    <a:pt x="19265" y="2499"/>
                  </a:lnTo>
                  <a:lnTo>
                    <a:pt x="19459" y="2678"/>
                  </a:lnTo>
                  <a:lnTo>
                    <a:pt x="19654" y="2678"/>
                  </a:lnTo>
                  <a:lnTo>
                    <a:pt x="19654" y="2856"/>
                  </a:lnTo>
                  <a:lnTo>
                    <a:pt x="19849" y="2856"/>
                  </a:lnTo>
                  <a:lnTo>
                    <a:pt x="20043" y="2856"/>
                  </a:lnTo>
                  <a:lnTo>
                    <a:pt x="20043" y="3035"/>
                  </a:lnTo>
                  <a:lnTo>
                    <a:pt x="20238" y="3035"/>
                  </a:lnTo>
                  <a:lnTo>
                    <a:pt x="20432" y="3213"/>
                  </a:lnTo>
                  <a:lnTo>
                    <a:pt x="20627" y="3213"/>
                  </a:lnTo>
                  <a:lnTo>
                    <a:pt x="20627" y="3392"/>
                  </a:lnTo>
                  <a:lnTo>
                    <a:pt x="20822" y="3392"/>
                  </a:lnTo>
                  <a:lnTo>
                    <a:pt x="21016" y="3570"/>
                  </a:lnTo>
                  <a:lnTo>
                    <a:pt x="21211" y="3570"/>
                  </a:lnTo>
                  <a:lnTo>
                    <a:pt x="21211" y="3749"/>
                  </a:lnTo>
                  <a:lnTo>
                    <a:pt x="21405" y="3749"/>
                  </a:lnTo>
                  <a:lnTo>
                    <a:pt x="21600" y="3749"/>
                  </a:lnTo>
                  <a:lnTo>
                    <a:pt x="21600" y="3927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8941362" y="6527293"/>
              <a:ext cx="11924" cy="20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640"/>
                  </a:moveTo>
                  <a:lnTo>
                    <a:pt x="0" y="17280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7280"/>
                  </a:lnTo>
                  <a:lnTo>
                    <a:pt x="21600" y="12960"/>
                  </a:lnTo>
                  <a:lnTo>
                    <a:pt x="14400" y="8640"/>
                  </a:lnTo>
                  <a:lnTo>
                    <a:pt x="14400" y="4320"/>
                  </a:lnTo>
                  <a:lnTo>
                    <a:pt x="14400" y="0"/>
                  </a:lnTo>
                  <a:lnTo>
                    <a:pt x="7200" y="4320"/>
                  </a:lnTo>
                  <a:lnTo>
                    <a:pt x="0" y="864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7943845" y="3860800"/>
              <a:ext cx="103329" cy="121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90"/>
                  </a:moveTo>
                  <a:lnTo>
                    <a:pt x="0" y="2787"/>
                  </a:lnTo>
                  <a:lnTo>
                    <a:pt x="0" y="3484"/>
                  </a:lnTo>
                  <a:lnTo>
                    <a:pt x="1440" y="4877"/>
                  </a:lnTo>
                  <a:lnTo>
                    <a:pt x="1440" y="5574"/>
                  </a:lnTo>
                  <a:lnTo>
                    <a:pt x="1440" y="6271"/>
                  </a:lnTo>
                  <a:lnTo>
                    <a:pt x="2160" y="6271"/>
                  </a:lnTo>
                  <a:lnTo>
                    <a:pt x="2880" y="6968"/>
                  </a:lnTo>
                  <a:lnTo>
                    <a:pt x="3600" y="6968"/>
                  </a:lnTo>
                  <a:lnTo>
                    <a:pt x="4320" y="7665"/>
                  </a:lnTo>
                  <a:lnTo>
                    <a:pt x="5040" y="8361"/>
                  </a:lnTo>
                  <a:lnTo>
                    <a:pt x="5760" y="9058"/>
                  </a:lnTo>
                  <a:lnTo>
                    <a:pt x="6480" y="9755"/>
                  </a:lnTo>
                  <a:lnTo>
                    <a:pt x="7200" y="10452"/>
                  </a:lnTo>
                  <a:lnTo>
                    <a:pt x="7200" y="11845"/>
                  </a:lnTo>
                  <a:lnTo>
                    <a:pt x="7920" y="12542"/>
                  </a:lnTo>
                  <a:lnTo>
                    <a:pt x="8640" y="13239"/>
                  </a:lnTo>
                  <a:lnTo>
                    <a:pt x="8640" y="13935"/>
                  </a:lnTo>
                  <a:lnTo>
                    <a:pt x="8640" y="14632"/>
                  </a:lnTo>
                  <a:lnTo>
                    <a:pt x="9360" y="15329"/>
                  </a:lnTo>
                  <a:lnTo>
                    <a:pt x="9360" y="16723"/>
                  </a:lnTo>
                  <a:lnTo>
                    <a:pt x="8640" y="17419"/>
                  </a:lnTo>
                  <a:lnTo>
                    <a:pt x="8640" y="18116"/>
                  </a:lnTo>
                  <a:lnTo>
                    <a:pt x="8640" y="18813"/>
                  </a:lnTo>
                  <a:lnTo>
                    <a:pt x="8640" y="19510"/>
                  </a:lnTo>
                  <a:lnTo>
                    <a:pt x="9360" y="20206"/>
                  </a:lnTo>
                  <a:lnTo>
                    <a:pt x="9360" y="20903"/>
                  </a:lnTo>
                  <a:lnTo>
                    <a:pt x="9360" y="21600"/>
                  </a:lnTo>
                  <a:lnTo>
                    <a:pt x="10080" y="21600"/>
                  </a:lnTo>
                  <a:lnTo>
                    <a:pt x="10800" y="21600"/>
                  </a:lnTo>
                  <a:lnTo>
                    <a:pt x="12240" y="21600"/>
                  </a:lnTo>
                  <a:lnTo>
                    <a:pt x="12960" y="20903"/>
                  </a:lnTo>
                  <a:lnTo>
                    <a:pt x="13680" y="20903"/>
                  </a:lnTo>
                  <a:lnTo>
                    <a:pt x="14400" y="20206"/>
                  </a:lnTo>
                  <a:lnTo>
                    <a:pt x="15120" y="20206"/>
                  </a:lnTo>
                  <a:lnTo>
                    <a:pt x="15840" y="20206"/>
                  </a:lnTo>
                  <a:lnTo>
                    <a:pt x="15840" y="19510"/>
                  </a:lnTo>
                  <a:lnTo>
                    <a:pt x="16560" y="19510"/>
                  </a:lnTo>
                  <a:lnTo>
                    <a:pt x="17280" y="19510"/>
                  </a:lnTo>
                  <a:lnTo>
                    <a:pt x="17280" y="18813"/>
                  </a:lnTo>
                  <a:lnTo>
                    <a:pt x="17280" y="18116"/>
                  </a:lnTo>
                  <a:lnTo>
                    <a:pt x="17280" y="17419"/>
                  </a:lnTo>
                  <a:lnTo>
                    <a:pt x="18000" y="17419"/>
                  </a:lnTo>
                  <a:lnTo>
                    <a:pt x="18000" y="16723"/>
                  </a:lnTo>
                  <a:lnTo>
                    <a:pt x="18720" y="16723"/>
                  </a:lnTo>
                  <a:lnTo>
                    <a:pt x="19440" y="16723"/>
                  </a:lnTo>
                  <a:lnTo>
                    <a:pt x="20160" y="16723"/>
                  </a:lnTo>
                  <a:lnTo>
                    <a:pt x="20160" y="16026"/>
                  </a:lnTo>
                  <a:lnTo>
                    <a:pt x="20880" y="16026"/>
                  </a:lnTo>
                  <a:lnTo>
                    <a:pt x="21600" y="16026"/>
                  </a:lnTo>
                  <a:lnTo>
                    <a:pt x="21600" y="13935"/>
                  </a:lnTo>
                  <a:lnTo>
                    <a:pt x="21600" y="11845"/>
                  </a:lnTo>
                  <a:lnTo>
                    <a:pt x="20880" y="10452"/>
                  </a:lnTo>
                  <a:lnTo>
                    <a:pt x="20880" y="9058"/>
                  </a:lnTo>
                  <a:lnTo>
                    <a:pt x="19440" y="6968"/>
                  </a:lnTo>
                  <a:lnTo>
                    <a:pt x="18720" y="4877"/>
                  </a:lnTo>
                  <a:lnTo>
                    <a:pt x="18000" y="3484"/>
                  </a:lnTo>
                  <a:lnTo>
                    <a:pt x="16560" y="2090"/>
                  </a:lnTo>
                  <a:lnTo>
                    <a:pt x="14400" y="1394"/>
                  </a:lnTo>
                  <a:lnTo>
                    <a:pt x="10800" y="697"/>
                  </a:lnTo>
                  <a:lnTo>
                    <a:pt x="9360" y="0"/>
                  </a:lnTo>
                  <a:lnTo>
                    <a:pt x="7200" y="0"/>
                  </a:lnTo>
                  <a:lnTo>
                    <a:pt x="5760" y="0"/>
                  </a:lnTo>
                  <a:lnTo>
                    <a:pt x="5040" y="0"/>
                  </a:lnTo>
                  <a:lnTo>
                    <a:pt x="3600" y="0"/>
                  </a:lnTo>
                  <a:lnTo>
                    <a:pt x="2880" y="0"/>
                  </a:lnTo>
                  <a:lnTo>
                    <a:pt x="2160" y="697"/>
                  </a:lnTo>
                  <a:lnTo>
                    <a:pt x="720" y="1394"/>
                  </a:lnTo>
                  <a:lnTo>
                    <a:pt x="0" y="1394"/>
                  </a:lnTo>
                  <a:lnTo>
                    <a:pt x="0" y="209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9934905" y="3693828"/>
              <a:ext cx="1005467" cy="488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" y="6271"/>
                  </a:moveTo>
                  <a:lnTo>
                    <a:pt x="369" y="5748"/>
                  </a:lnTo>
                  <a:lnTo>
                    <a:pt x="590" y="5574"/>
                  </a:lnTo>
                  <a:lnTo>
                    <a:pt x="811" y="5400"/>
                  </a:lnTo>
                  <a:lnTo>
                    <a:pt x="1106" y="5226"/>
                  </a:lnTo>
                  <a:lnTo>
                    <a:pt x="1327" y="4703"/>
                  </a:lnTo>
                  <a:lnTo>
                    <a:pt x="1548" y="4529"/>
                  </a:lnTo>
                  <a:lnTo>
                    <a:pt x="1622" y="4529"/>
                  </a:lnTo>
                  <a:lnTo>
                    <a:pt x="1622" y="4355"/>
                  </a:lnTo>
                  <a:lnTo>
                    <a:pt x="1696" y="4355"/>
                  </a:lnTo>
                  <a:lnTo>
                    <a:pt x="1990" y="3832"/>
                  </a:lnTo>
                  <a:lnTo>
                    <a:pt x="2212" y="3832"/>
                  </a:lnTo>
                  <a:lnTo>
                    <a:pt x="2433" y="3658"/>
                  </a:lnTo>
                  <a:lnTo>
                    <a:pt x="2801" y="3310"/>
                  </a:lnTo>
                  <a:lnTo>
                    <a:pt x="3023" y="3310"/>
                  </a:lnTo>
                  <a:lnTo>
                    <a:pt x="3317" y="3310"/>
                  </a:lnTo>
                  <a:lnTo>
                    <a:pt x="3539" y="3484"/>
                  </a:lnTo>
                  <a:lnTo>
                    <a:pt x="3686" y="3832"/>
                  </a:lnTo>
                  <a:lnTo>
                    <a:pt x="3907" y="3658"/>
                  </a:lnTo>
                  <a:lnTo>
                    <a:pt x="4202" y="3658"/>
                  </a:lnTo>
                  <a:lnTo>
                    <a:pt x="4423" y="3658"/>
                  </a:lnTo>
                  <a:lnTo>
                    <a:pt x="4571" y="4181"/>
                  </a:lnTo>
                  <a:lnTo>
                    <a:pt x="4792" y="4529"/>
                  </a:lnTo>
                  <a:lnTo>
                    <a:pt x="4866" y="4703"/>
                  </a:lnTo>
                  <a:lnTo>
                    <a:pt x="5087" y="4703"/>
                  </a:lnTo>
                  <a:lnTo>
                    <a:pt x="5382" y="4529"/>
                  </a:lnTo>
                  <a:lnTo>
                    <a:pt x="5676" y="4529"/>
                  </a:lnTo>
                  <a:lnTo>
                    <a:pt x="5824" y="4703"/>
                  </a:lnTo>
                  <a:lnTo>
                    <a:pt x="6119" y="4703"/>
                  </a:lnTo>
                  <a:lnTo>
                    <a:pt x="6340" y="4703"/>
                  </a:lnTo>
                  <a:lnTo>
                    <a:pt x="6635" y="4703"/>
                  </a:lnTo>
                  <a:lnTo>
                    <a:pt x="6856" y="4529"/>
                  </a:lnTo>
                  <a:lnTo>
                    <a:pt x="6930" y="4529"/>
                  </a:lnTo>
                  <a:lnTo>
                    <a:pt x="6930" y="4181"/>
                  </a:lnTo>
                  <a:lnTo>
                    <a:pt x="6930" y="4006"/>
                  </a:lnTo>
                  <a:lnTo>
                    <a:pt x="6930" y="3658"/>
                  </a:lnTo>
                  <a:lnTo>
                    <a:pt x="7077" y="3135"/>
                  </a:lnTo>
                  <a:lnTo>
                    <a:pt x="7077" y="2787"/>
                  </a:lnTo>
                  <a:lnTo>
                    <a:pt x="6930" y="2439"/>
                  </a:lnTo>
                  <a:lnTo>
                    <a:pt x="6856" y="2090"/>
                  </a:lnTo>
                  <a:lnTo>
                    <a:pt x="6930" y="1568"/>
                  </a:lnTo>
                  <a:lnTo>
                    <a:pt x="7077" y="1219"/>
                  </a:lnTo>
                  <a:lnTo>
                    <a:pt x="7298" y="871"/>
                  </a:lnTo>
                  <a:lnTo>
                    <a:pt x="7519" y="523"/>
                  </a:lnTo>
                  <a:lnTo>
                    <a:pt x="7667" y="0"/>
                  </a:lnTo>
                  <a:lnTo>
                    <a:pt x="7814" y="0"/>
                  </a:lnTo>
                  <a:lnTo>
                    <a:pt x="8035" y="174"/>
                  </a:lnTo>
                  <a:lnTo>
                    <a:pt x="8257" y="523"/>
                  </a:lnTo>
                  <a:lnTo>
                    <a:pt x="8478" y="523"/>
                  </a:lnTo>
                  <a:lnTo>
                    <a:pt x="8699" y="697"/>
                  </a:lnTo>
                  <a:lnTo>
                    <a:pt x="8846" y="1045"/>
                  </a:lnTo>
                  <a:lnTo>
                    <a:pt x="9141" y="1219"/>
                  </a:lnTo>
                  <a:lnTo>
                    <a:pt x="9436" y="1219"/>
                  </a:lnTo>
                  <a:lnTo>
                    <a:pt x="9657" y="1394"/>
                  </a:lnTo>
                  <a:lnTo>
                    <a:pt x="9805" y="1916"/>
                  </a:lnTo>
                  <a:lnTo>
                    <a:pt x="9805" y="2613"/>
                  </a:lnTo>
                  <a:lnTo>
                    <a:pt x="9805" y="3135"/>
                  </a:lnTo>
                  <a:lnTo>
                    <a:pt x="9878" y="3135"/>
                  </a:lnTo>
                  <a:lnTo>
                    <a:pt x="10100" y="3484"/>
                  </a:lnTo>
                  <a:lnTo>
                    <a:pt x="10395" y="3832"/>
                  </a:lnTo>
                  <a:lnTo>
                    <a:pt x="10763" y="4006"/>
                  </a:lnTo>
                  <a:lnTo>
                    <a:pt x="11132" y="4006"/>
                  </a:lnTo>
                  <a:lnTo>
                    <a:pt x="11500" y="3658"/>
                  </a:lnTo>
                  <a:lnTo>
                    <a:pt x="11795" y="3310"/>
                  </a:lnTo>
                  <a:lnTo>
                    <a:pt x="12164" y="3484"/>
                  </a:lnTo>
                  <a:lnTo>
                    <a:pt x="12459" y="3658"/>
                  </a:lnTo>
                  <a:lnTo>
                    <a:pt x="12754" y="3832"/>
                  </a:lnTo>
                  <a:lnTo>
                    <a:pt x="12901" y="4181"/>
                  </a:lnTo>
                  <a:lnTo>
                    <a:pt x="12975" y="4355"/>
                  </a:lnTo>
                  <a:lnTo>
                    <a:pt x="13270" y="4703"/>
                  </a:lnTo>
                  <a:lnTo>
                    <a:pt x="13491" y="4703"/>
                  </a:lnTo>
                  <a:lnTo>
                    <a:pt x="13786" y="4877"/>
                  </a:lnTo>
                  <a:lnTo>
                    <a:pt x="13933" y="5400"/>
                  </a:lnTo>
                  <a:lnTo>
                    <a:pt x="14302" y="5923"/>
                  </a:lnTo>
                  <a:lnTo>
                    <a:pt x="14670" y="5923"/>
                  </a:lnTo>
                  <a:lnTo>
                    <a:pt x="14965" y="6097"/>
                  </a:lnTo>
                  <a:lnTo>
                    <a:pt x="15113" y="6097"/>
                  </a:lnTo>
                  <a:lnTo>
                    <a:pt x="15186" y="6271"/>
                  </a:lnTo>
                  <a:lnTo>
                    <a:pt x="15481" y="6097"/>
                  </a:lnTo>
                  <a:lnTo>
                    <a:pt x="15776" y="6445"/>
                  </a:lnTo>
                  <a:lnTo>
                    <a:pt x="16071" y="6097"/>
                  </a:lnTo>
                  <a:lnTo>
                    <a:pt x="16440" y="5923"/>
                  </a:lnTo>
                  <a:lnTo>
                    <a:pt x="16882" y="5748"/>
                  </a:lnTo>
                  <a:lnTo>
                    <a:pt x="17177" y="5574"/>
                  </a:lnTo>
                  <a:lnTo>
                    <a:pt x="17398" y="5226"/>
                  </a:lnTo>
                  <a:lnTo>
                    <a:pt x="17619" y="4877"/>
                  </a:lnTo>
                  <a:lnTo>
                    <a:pt x="17914" y="4355"/>
                  </a:lnTo>
                  <a:lnTo>
                    <a:pt x="18283" y="4181"/>
                  </a:lnTo>
                  <a:lnTo>
                    <a:pt x="18577" y="4529"/>
                  </a:lnTo>
                  <a:lnTo>
                    <a:pt x="18799" y="4877"/>
                  </a:lnTo>
                  <a:lnTo>
                    <a:pt x="19020" y="4877"/>
                  </a:lnTo>
                  <a:lnTo>
                    <a:pt x="19241" y="4877"/>
                  </a:lnTo>
                  <a:lnTo>
                    <a:pt x="19462" y="4703"/>
                  </a:lnTo>
                  <a:lnTo>
                    <a:pt x="19536" y="4703"/>
                  </a:lnTo>
                  <a:lnTo>
                    <a:pt x="19536" y="4877"/>
                  </a:lnTo>
                  <a:lnTo>
                    <a:pt x="19388" y="5052"/>
                  </a:lnTo>
                  <a:lnTo>
                    <a:pt x="19315" y="5400"/>
                  </a:lnTo>
                  <a:lnTo>
                    <a:pt x="19241" y="5748"/>
                  </a:lnTo>
                  <a:lnTo>
                    <a:pt x="19094" y="6097"/>
                  </a:lnTo>
                  <a:lnTo>
                    <a:pt x="19020" y="6271"/>
                  </a:lnTo>
                  <a:lnTo>
                    <a:pt x="19020" y="6619"/>
                  </a:lnTo>
                  <a:lnTo>
                    <a:pt x="19020" y="7142"/>
                  </a:lnTo>
                  <a:lnTo>
                    <a:pt x="19020" y="7665"/>
                  </a:lnTo>
                  <a:lnTo>
                    <a:pt x="18946" y="8013"/>
                  </a:lnTo>
                  <a:lnTo>
                    <a:pt x="18946" y="8710"/>
                  </a:lnTo>
                  <a:lnTo>
                    <a:pt x="18946" y="9058"/>
                  </a:lnTo>
                  <a:lnTo>
                    <a:pt x="19094" y="9581"/>
                  </a:lnTo>
                  <a:lnTo>
                    <a:pt x="19315" y="9581"/>
                  </a:lnTo>
                  <a:lnTo>
                    <a:pt x="19536" y="9755"/>
                  </a:lnTo>
                  <a:lnTo>
                    <a:pt x="19904" y="9755"/>
                  </a:lnTo>
                  <a:lnTo>
                    <a:pt x="20199" y="9581"/>
                  </a:lnTo>
                  <a:lnTo>
                    <a:pt x="20420" y="9232"/>
                  </a:lnTo>
                  <a:lnTo>
                    <a:pt x="20642" y="8884"/>
                  </a:lnTo>
                  <a:lnTo>
                    <a:pt x="20789" y="8710"/>
                  </a:lnTo>
                  <a:lnTo>
                    <a:pt x="20863" y="9058"/>
                  </a:lnTo>
                  <a:lnTo>
                    <a:pt x="21010" y="9406"/>
                  </a:lnTo>
                  <a:lnTo>
                    <a:pt x="21231" y="9755"/>
                  </a:lnTo>
                  <a:lnTo>
                    <a:pt x="21379" y="9929"/>
                  </a:lnTo>
                  <a:lnTo>
                    <a:pt x="21453" y="10277"/>
                  </a:lnTo>
                  <a:lnTo>
                    <a:pt x="21453" y="10626"/>
                  </a:lnTo>
                  <a:lnTo>
                    <a:pt x="21453" y="10974"/>
                  </a:lnTo>
                  <a:lnTo>
                    <a:pt x="21600" y="11148"/>
                  </a:lnTo>
                  <a:lnTo>
                    <a:pt x="21600" y="11497"/>
                  </a:lnTo>
                  <a:lnTo>
                    <a:pt x="21526" y="11497"/>
                  </a:lnTo>
                  <a:lnTo>
                    <a:pt x="21305" y="11497"/>
                  </a:lnTo>
                  <a:lnTo>
                    <a:pt x="21010" y="11323"/>
                  </a:lnTo>
                  <a:lnTo>
                    <a:pt x="20715" y="11497"/>
                  </a:lnTo>
                  <a:lnTo>
                    <a:pt x="20420" y="11671"/>
                  </a:lnTo>
                  <a:lnTo>
                    <a:pt x="20126" y="11497"/>
                  </a:lnTo>
                  <a:lnTo>
                    <a:pt x="19831" y="11671"/>
                  </a:lnTo>
                  <a:lnTo>
                    <a:pt x="19610" y="12019"/>
                  </a:lnTo>
                  <a:lnTo>
                    <a:pt x="19462" y="12542"/>
                  </a:lnTo>
                  <a:lnTo>
                    <a:pt x="19241" y="13065"/>
                  </a:lnTo>
                  <a:lnTo>
                    <a:pt x="19020" y="13413"/>
                  </a:lnTo>
                  <a:lnTo>
                    <a:pt x="18799" y="13761"/>
                  </a:lnTo>
                  <a:lnTo>
                    <a:pt x="18725" y="13761"/>
                  </a:lnTo>
                  <a:lnTo>
                    <a:pt x="18577" y="13761"/>
                  </a:lnTo>
                  <a:lnTo>
                    <a:pt x="18430" y="13761"/>
                  </a:lnTo>
                  <a:lnTo>
                    <a:pt x="18356" y="13935"/>
                  </a:lnTo>
                  <a:lnTo>
                    <a:pt x="18135" y="14284"/>
                  </a:lnTo>
                  <a:lnTo>
                    <a:pt x="17914" y="14981"/>
                  </a:lnTo>
                  <a:lnTo>
                    <a:pt x="17619" y="15329"/>
                  </a:lnTo>
                  <a:lnTo>
                    <a:pt x="17398" y="15329"/>
                  </a:lnTo>
                  <a:lnTo>
                    <a:pt x="17103" y="15155"/>
                  </a:lnTo>
                  <a:lnTo>
                    <a:pt x="16956" y="14806"/>
                  </a:lnTo>
                  <a:lnTo>
                    <a:pt x="16734" y="14806"/>
                  </a:lnTo>
                  <a:lnTo>
                    <a:pt x="16513" y="14981"/>
                  </a:lnTo>
                  <a:lnTo>
                    <a:pt x="16366" y="15329"/>
                  </a:lnTo>
                  <a:lnTo>
                    <a:pt x="16218" y="15852"/>
                  </a:lnTo>
                  <a:lnTo>
                    <a:pt x="16218" y="16200"/>
                  </a:lnTo>
                  <a:lnTo>
                    <a:pt x="16292" y="16548"/>
                  </a:lnTo>
                  <a:lnTo>
                    <a:pt x="16440" y="17071"/>
                  </a:lnTo>
                  <a:lnTo>
                    <a:pt x="16513" y="17419"/>
                  </a:lnTo>
                  <a:lnTo>
                    <a:pt x="16292" y="17768"/>
                  </a:lnTo>
                  <a:lnTo>
                    <a:pt x="15997" y="18290"/>
                  </a:lnTo>
                  <a:lnTo>
                    <a:pt x="15776" y="18639"/>
                  </a:lnTo>
                  <a:lnTo>
                    <a:pt x="15629" y="18987"/>
                  </a:lnTo>
                  <a:lnTo>
                    <a:pt x="15408" y="19335"/>
                  </a:lnTo>
                  <a:lnTo>
                    <a:pt x="15260" y="19684"/>
                  </a:lnTo>
                  <a:lnTo>
                    <a:pt x="14965" y="19858"/>
                  </a:lnTo>
                  <a:lnTo>
                    <a:pt x="14891" y="19858"/>
                  </a:lnTo>
                  <a:lnTo>
                    <a:pt x="14670" y="20032"/>
                  </a:lnTo>
                  <a:lnTo>
                    <a:pt x="14523" y="20032"/>
                  </a:lnTo>
                  <a:lnTo>
                    <a:pt x="14449" y="20032"/>
                  </a:lnTo>
                  <a:lnTo>
                    <a:pt x="14302" y="20032"/>
                  </a:lnTo>
                  <a:lnTo>
                    <a:pt x="14081" y="19858"/>
                  </a:lnTo>
                  <a:lnTo>
                    <a:pt x="14007" y="19858"/>
                  </a:lnTo>
                  <a:lnTo>
                    <a:pt x="13933" y="20032"/>
                  </a:lnTo>
                  <a:lnTo>
                    <a:pt x="13786" y="20032"/>
                  </a:lnTo>
                  <a:lnTo>
                    <a:pt x="13565" y="20032"/>
                  </a:lnTo>
                  <a:lnTo>
                    <a:pt x="13491" y="20032"/>
                  </a:lnTo>
                  <a:lnTo>
                    <a:pt x="13343" y="20206"/>
                  </a:lnTo>
                  <a:lnTo>
                    <a:pt x="13196" y="20206"/>
                  </a:lnTo>
                  <a:lnTo>
                    <a:pt x="13048" y="20206"/>
                  </a:lnTo>
                  <a:lnTo>
                    <a:pt x="12901" y="20381"/>
                  </a:lnTo>
                  <a:lnTo>
                    <a:pt x="12754" y="20381"/>
                  </a:lnTo>
                  <a:lnTo>
                    <a:pt x="12680" y="20729"/>
                  </a:lnTo>
                  <a:lnTo>
                    <a:pt x="12532" y="20729"/>
                  </a:lnTo>
                  <a:lnTo>
                    <a:pt x="12385" y="20903"/>
                  </a:lnTo>
                  <a:lnTo>
                    <a:pt x="12238" y="20903"/>
                  </a:lnTo>
                  <a:lnTo>
                    <a:pt x="12016" y="21077"/>
                  </a:lnTo>
                  <a:lnTo>
                    <a:pt x="11869" y="21252"/>
                  </a:lnTo>
                  <a:lnTo>
                    <a:pt x="11722" y="21426"/>
                  </a:lnTo>
                  <a:lnTo>
                    <a:pt x="11648" y="21600"/>
                  </a:lnTo>
                  <a:lnTo>
                    <a:pt x="11500" y="21426"/>
                  </a:lnTo>
                  <a:lnTo>
                    <a:pt x="11353" y="21252"/>
                  </a:lnTo>
                  <a:lnTo>
                    <a:pt x="11279" y="21077"/>
                  </a:lnTo>
                  <a:lnTo>
                    <a:pt x="11205" y="21077"/>
                  </a:lnTo>
                  <a:lnTo>
                    <a:pt x="11058" y="21077"/>
                  </a:lnTo>
                  <a:lnTo>
                    <a:pt x="10911" y="21077"/>
                  </a:lnTo>
                  <a:lnTo>
                    <a:pt x="10616" y="20903"/>
                  </a:lnTo>
                  <a:lnTo>
                    <a:pt x="10395" y="20729"/>
                  </a:lnTo>
                  <a:lnTo>
                    <a:pt x="10247" y="20555"/>
                  </a:lnTo>
                  <a:lnTo>
                    <a:pt x="10026" y="20381"/>
                  </a:lnTo>
                  <a:lnTo>
                    <a:pt x="9731" y="20206"/>
                  </a:lnTo>
                  <a:lnTo>
                    <a:pt x="9510" y="19858"/>
                  </a:lnTo>
                  <a:lnTo>
                    <a:pt x="9436" y="19510"/>
                  </a:lnTo>
                  <a:lnTo>
                    <a:pt x="9289" y="19335"/>
                  </a:lnTo>
                  <a:lnTo>
                    <a:pt x="9068" y="19335"/>
                  </a:lnTo>
                  <a:lnTo>
                    <a:pt x="8846" y="19161"/>
                  </a:lnTo>
                  <a:lnTo>
                    <a:pt x="8625" y="18987"/>
                  </a:lnTo>
                  <a:lnTo>
                    <a:pt x="8404" y="19161"/>
                  </a:lnTo>
                  <a:lnTo>
                    <a:pt x="8183" y="19161"/>
                  </a:lnTo>
                  <a:lnTo>
                    <a:pt x="7962" y="19161"/>
                  </a:lnTo>
                  <a:lnTo>
                    <a:pt x="7741" y="19161"/>
                  </a:lnTo>
                  <a:lnTo>
                    <a:pt x="7519" y="19335"/>
                  </a:lnTo>
                  <a:lnTo>
                    <a:pt x="7298" y="19335"/>
                  </a:lnTo>
                  <a:lnTo>
                    <a:pt x="7077" y="19335"/>
                  </a:lnTo>
                  <a:lnTo>
                    <a:pt x="6856" y="19335"/>
                  </a:lnTo>
                  <a:lnTo>
                    <a:pt x="6561" y="19335"/>
                  </a:lnTo>
                  <a:lnTo>
                    <a:pt x="6340" y="19335"/>
                  </a:lnTo>
                  <a:lnTo>
                    <a:pt x="6119" y="19161"/>
                  </a:lnTo>
                  <a:lnTo>
                    <a:pt x="5971" y="18813"/>
                  </a:lnTo>
                  <a:lnTo>
                    <a:pt x="5824" y="18465"/>
                  </a:lnTo>
                  <a:lnTo>
                    <a:pt x="5603" y="18116"/>
                  </a:lnTo>
                  <a:lnTo>
                    <a:pt x="5529" y="17594"/>
                  </a:lnTo>
                  <a:lnTo>
                    <a:pt x="5382" y="17071"/>
                  </a:lnTo>
                  <a:lnTo>
                    <a:pt x="5308" y="16548"/>
                  </a:lnTo>
                  <a:lnTo>
                    <a:pt x="5160" y="16200"/>
                  </a:lnTo>
                  <a:lnTo>
                    <a:pt x="5013" y="16200"/>
                  </a:lnTo>
                  <a:lnTo>
                    <a:pt x="4939" y="16200"/>
                  </a:lnTo>
                  <a:lnTo>
                    <a:pt x="4792" y="15852"/>
                  </a:lnTo>
                  <a:lnTo>
                    <a:pt x="4644" y="15852"/>
                  </a:lnTo>
                  <a:lnTo>
                    <a:pt x="4423" y="15677"/>
                  </a:lnTo>
                  <a:lnTo>
                    <a:pt x="4202" y="15503"/>
                  </a:lnTo>
                  <a:lnTo>
                    <a:pt x="4055" y="15155"/>
                  </a:lnTo>
                  <a:lnTo>
                    <a:pt x="3833" y="15155"/>
                  </a:lnTo>
                  <a:lnTo>
                    <a:pt x="3686" y="14981"/>
                  </a:lnTo>
                  <a:lnTo>
                    <a:pt x="3539" y="14806"/>
                  </a:lnTo>
                  <a:lnTo>
                    <a:pt x="3391" y="14806"/>
                  </a:lnTo>
                  <a:lnTo>
                    <a:pt x="3170" y="14981"/>
                  </a:lnTo>
                  <a:lnTo>
                    <a:pt x="3096" y="14981"/>
                  </a:lnTo>
                  <a:lnTo>
                    <a:pt x="2875" y="14806"/>
                  </a:lnTo>
                  <a:lnTo>
                    <a:pt x="2654" y="14632"/>
                  </a:lnTo>
                  <a:lnTo>
                    <a:pt x="2433" y="14632"/>
                  </a:lnTo>
                  <a:lnTo>
                    <a:pt x="2285" y="14632"/>
                  </a:lnTo>
                  <a:lnTo>
                    <a:pt x="2064" y="14458"/>
                  </a:lnTo>
                  <a:lnTo>
                    <a:pt x="1990" y="14284"/>
                  </a:lnTo>
                  <a:lnTo>
                    <a:pt x="1990" y="13935"/>
                  </a:lnTo>
                  <a:lnTo>
                    <a:pt x="2064" y="13413"/>
                  </a:lnTo>
                  <a:lnTo>
                    <a:pt x="2138" y="12890"/>
                  </a:lnTo>
                  <a:lnTo>
                    <a:pt x="2064" y="12368"/>
                  </a:lnTo>
                  <a:lnTo>
                    <a:pt x="2064" y="11671"/>
                  </a:lnTo>
                  <a:lnTo>
                    <a:pt x="1990" y="11148"/>
                  </a:lnTo>
                  <a:lnTo>
                    <a:pt x="1917" y="10626"/>
                  </a:lnTo>
                  <a:lnTo>
                    <a:pt x="1769" y="10277"/>
                  </a:lnTo>
                  <a:lnTo>
                    <a:pt x="1696" y="9581"/>
                  </a:lnTo>
                  <a:lnTo>
                    <a:pt x="1548" y="9232"/>
                  </a:lnTo>
                  <a:lnTo>
                    <a:pt x="1401" y="9232"/>
                  </a:lnTo>
                  <a:lnTo>
                    <a:pt x="1180" y="9058"/>
                  </a:lnTo>
                  <a:lnTo>
                    <a:pt x="958" y="8884"/>
                  </a:lnTo>
                  <a:lnTo>
                    <a:pt x="885" y="9232"/>
                  </a:lnTo>
                  <a:lnTo>
                    <a:pt x="737" y="8884"/>
                  </a:lnTo>
                  <a:lnTo>
                    <a:pt x="590" y="8361"/>
                  </a:lnTo>
                  <a:lnTo>
                    <a:pt x="369" y="8013"/>
                  </a:lnTo>
                  <a:lnTo>
                    <a:pt x="221" y="7839"/>
                  </a:lnTo>
                  <a:lnTo>
                    <a:pt x="74" y="7142"/>
                  </a:lnTo>
                  <a:lnTo>
                    <a:pt x="0" y="6794"/>
                  </a:lnTo>
                  <a:lnTo>
                    <a:pt x="147" y="6271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6676083" y="4419600"/>
              <a:ext cx="377548" cy="330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5" y="21600"/>
                  </a:moveTo>
                  <a:lnTo>
                    <a:pt x="7855" y="21343"/>
                  </a:lnTo>
                  <a:lnTo>
                    <a:pt x="7855" y="21086"/>
                  </a:lnTo>
                  <a:lnTo>
                    <a:pt x="7855" y="20829"/>
                  </a:lnTo>
                  <a:lnTo>
                    <a:pt x="7855" y="20571"/>
                  </a:lnTo>
                  <a:lnTo>
                    <a:pt x="7855" y="20314"/>
                  </a:lnTo>
                  <a:lnTo>
                    <a:pt x="7855" y="20057"/>
                  </a:lnTo>
                  <a:lnTo>
                    <a:pt x="7855" y="19800"/>
                  </a:lnTo>
                  <a:lnTo>
                    <a:pt x="7855" y="19543"/>
                  </a:lnTo>
                  <a:lnTo>
                    <a:pt x="7855" y="19286"/>
                  </a:lnTo>
                  <a:lnTo>
                    <a:pt x="7855" y="19029"/>
                  </a:lnTo>
                  <a:lnTo>
                    <a:pt x="7855" y="18771"/>
                  </a:lnTo>
                  <a:lnTo>
                    <a:pt x="8051" y="18514"/>
                  </a:lnTo>
                  <a:lnTo>
                    <a:pt x="8247" y="18514"/>
                  </a:lnTo>
                  <a:lnTo>
                    <a:pt x="8247" y="18257"/>
                  </a:lnTo>
                  <a:lnTo>
                    <a:pt x="8444" y="18257"/>
                  </a:lnTo>
                  <a:lnTo>
                    <a:pt x="8640" y="18000"/>
                  </a:lnTo>
                  <a:lnTo>
                    <a:pt x="8836" y="17743"/>
                  </a:lnTo>
                  <a:lnTo>
                    <a:pt x="9033" y="17743"/>
                  </a:lnTo>
                  <a:lnTo>
                    <a:pt x="9033" y="17486"/>
                  </a:lnTo>
                  <a:lnTo>
                    <a:pt x="9229" y="17486"/>
                  </a:lnTo>
                  <a:lnTo>
                    <a:pt x="9425" y="17229"/>
                  </a:lnTo>
                  <a:lnTo>
                    <a:pt x="9818" y="17229"/>
                  </a:lnTo>
                  <a:lnTo>
                    <a:pt x="10015" y="17229"/>
                  </a:lnTo>
                  <a:lnTo>
                    <a:pt x="10015" y="16971"/>
                  </a:lnTo>
                  <a:lnTo>
                    <a:pt x="10211" y="16971"/>
                  </a:lnTo>
                  <a:lnTo>
                    <a:pt x="10407" y="16714"/>
                  </a:lnTo>
                  <a:lnTo>
                    <a:pt x="10604" y="16457"/>
                  </a:lnTo>
                  <a:lnTo>
                    <a:pt x="10800" y="16457"/>
                  </a:lnTo>
                  <a:lnTo>
                    <a:pt x="10800" y="16714"/>
                  </a:lnTo>
                  <a:lnTo>
                    <a:pt x="10800" y="16457"/>
                  </a:lnTo>
                  <a:lnTo>
                    <a:pt x="10996" y="16457"/>
                  </a:lnTo>
                  <a:lnTo>
                    <a:pt x="11193" y="16457"/>
                  </a:lnTo>
                  <a:lnTo>
                    <a:pt x="11193" y="16714"/>
                  </a:lnTo>
                  <a:lnTo>
                    <a:pt x="11389" y="16714"/>
                  </a:lnTo>
                  <a:lnTo>
                    <a:pt x="11585" y="16714"/>
                  </a:lnTo>
                  <a:lnTo>
                    <a:pt x="11585" y="16457"/>
                  </a:lnTo>
                  <a:lnTo>
                    <a:pt x="11585" y="16200"/>
                  </a:lnTo>
                  <a:lnTo>
                    <a:pt x="11585" y="15943"/>
                  </a:lnTo>
                  <a:lnTo>
                    <a:pt x="11782" y="15943"/>
                  </a:lnTo>
                  <a:lnTo>
                    <a:pt x="11782" y="16200"/>
                  </a:lnTo>
                  <a:lnTo>
                    <a:pt x="11978" y="16200"/>
                  </a:lnTo>
                  <a:lnTo>
                    <a:pt x="12175" y="16200"/>
                  </a:lnTo>
                  <a:lnTo>
                    <a:pt x="12371" y="15943"/>
                  </a:lnTo>
                  <a:lnTo>
                    <a:pt x="12567" y="15943"/>
                  </a:lnTo>
                  <a:lnTo>
                    <a:pt x="12764" y="15943"/>
                  </a:lnTo>
                  <a:lnTo>
                    <a:pt x="12960" y="15943"/>
                  </a:lnTo>
                  <a:lnTo>
                    <a:pt x="13156" y="15943"/>
                  </a:lnTo>
                  <a:lnTo>
                    <a:pt x="13353" y="15943"/>
                  </a:lnTo>
                  <a:lnTo>
                    <a:pt x="13353" y="15686"/>
                  </a:lnTo>
                  <a:lnTo>
                    <a:pt x="13549" y="15686"/>
                  </a:lnTo>
                  <a:lnTo>
                    <a:pt x="13745" y="15686"/>
                  </a:lnTo>
                  <a:lnTo>
                    <a:pt x="13942" y="15429"/>
                  </a:lnTo>
                  <a:lnTo>
                    <a:pt x="14138" y="15171"/>
                  </a:lnTo>
                  <a:lnTo>
                    <a:pt x="14138" y="14914"/>
                  </a:lnTo>
                  <a:lnTo>
                    <a:pt x="14335" y="14914"/>
                  </a:lnTo>
                  <a:lnTo>
                    <a:pt x="14335" y="14657"/>
                  </a:lnTo>
                  <a:lnTo>
                    <a:pt x="14335" y="14400"/>
                  </a:lnTo>
                  <a:lnTo>
                    <a:pt x="14531" y="14400"/>
                  </a:lnTo>
                  <a:lnTo>
                    <a:pt x="14727" y="14143"/>
                  </a:lnTo>
                  <a:lnTo>
                    <a:pt x="14924" y="14143"/>
                  </a:lnTo>
                  <a:lnTo>
                    <a:pt x="15120" y="14143"/>
                  </a:lnTo>
                  <a:lnTo>
                    <a:pt x="15120" y="13886"/>
                  </a:lnTo>
                  <a:lnTo>
                    <a:pt x="15316" y="13886"/>
                  </a:lnTo>
                  <a:lnTo>
                    <a:pt x="15513" y="13886"/>
                  </a:lnTo>
                  <a:lnTo>
                    <a:pt x="15709" y="13629"/>
                  </a:lnTo>
                  <a:lnTo>
                    <a:pt x="15905" y="13629"/>
                  </a:lnTo>
                  <a:lnTo>
                    <a:pt x="15905" y="13371"/>
                  </a:lnTo>
                  <a:lnTo>
                    <a:pt x="16102" y="13371"/>
                  </a:lnTo>
                  <a:lnTo>
                    <a:pt x="16298" y="13371"/>
                  </a:lnTo>
                  <a:lnTo>
                    <a:pt x="16298" y="13114"/>
                  </a:lnTo>
                  <a:lnTo>
                    <a:pt x="16495" y="13114"/>
                  </a:lnTo>
                  <a:lnTo>
                    <a:pt x="16691" y="13114"/>
                  </a:lnTo>
                  <a:lnTo>
                    <a:pt x="16887" y="13114"/>
                  </a:lnTo>
                  <a:lnTo>
                    <a:pt x="17084" y="12857"/>
                  </a:lnTo>
                  <a:lnTo>
                    <a:pt x="16887" y="12857"/>
                  </a:lnTo>
                  <a:lnTo>
                    <a:pt x="16887" y="12600"/>
                  </a:lnTo>
                  <a:lnTo>
                    <a:pt x="16691" y="12600"/>
                  </a:lnTo>
                  <a:lnTo>
                    <a:pt x="16495" y="12600"/>
                  </a:lnTo>
                  <a:lnTo>
                    <a:pt x="16495" y="12343"/>
                  </a:lnTo>
                  <a:lnTo>
                    <a:pt x="16691" y="12343"/>
                  </a:lnTo>
                  <a:lnTo>
                    <a:pt x="16691" y="12086"/>
                  </a:lnTo>
                  <a:lnTo>
                    <a:pt x="16691" y="11829"/>
                  </a:lnTo>
                  <a:lnTo>
                    <a:pt x="16495" y="11829"/>
                  </a:lnTo>
                  <a:lnTo>
                    <a:pt x="16495" y="11571"/>
                  </a:lnTo>
                  <a:lnTo>
                    <a:pt x="16495" y="11314"/>
                  </a:lnTo>
                  <a:lnTo>
                    <a:pt x="16691" y="11314"/>
                  </a:lnTo>
                  <a:lnTo>
                    <a:pt x="16691" y="11057"/>
                  </a:lnTo>
                  <a:lnTo>
                    <a:pt x="16887" y="11057"/>
                  </a:lnTo>
                  <a:lnTo>
                    <a:pt x="17084" y="11057"/>
                  </a:lnTo>
                  <a:lnTo>
                    <a:pt x="17084" y="11314"/>
                  </a:lnTo>
                  <a:lnTo>
                    <a:pt x="17280" y="11314"/>
                  </a:lnTo>
                  <a:lnTo>
                    <a:pt x="17280" y="11057"/>
                  </a:lnTo>
                  <a:lnTo>
                    <a:pt x="17476" y="11057"/>
                  </a:lnTo>
                  <a:lnTo>
                    <a:pt x="17673" y="11057"/>
                  </a:lnTo>
                  <a:lnTo>
                    <a:pt x="17869" y="11057"/>
                  </a:lnTo>
                  <a:lnTo>
                    <a:pt x="18065" y="10800"/>
                  </a:lnTo>
                  <a:lnTo>
                    <a:pt x="18262" y="10543"/>
                  </a:lnTo>
                  <a:lnTo>
                    <a:pt x="18065" y="10286"/>
                  </a:lnTo>
                  <a:lnTo>
                    <a:pt x="18262" y="10029"/>
                  </a:lnTo>
                  <a:lnTo>
                    <a:pt x="18458" y="10029"/>
                  </a:lnTo>
                  <a:lnTo>
                    <a:pt x="18655" y="10029"/>
                  </a:lnTo>
                  <a:lnTo>
                    <a:pt x="18851" y="10029"/>
                  </a:lnTo>
                  <a:lnTo>
                    <a:pt x="19047" y="10029"/>
                  </a:lnTo>
                  <a:lnTo>
                    <a:pt x="19244" y="9771"/>
                  </a:lnTo>
                  <a:lnTo>
                    <a:pt x="19440" y="9771"/>
                  </a:lnTo>
                  <a:lnTo>
                    <a:pt x="19636" y="9771"/>
                  </a:lnTo>
                  <a:lnTo>
                    <a:pt x="19636" y="10029"/>
                  </a:lnTo>
                  <a:lnTo>
                    <a:pt x="19833" y="10029"/>
                  </a:lnTo>
                  <a:lnTo>
                    <a:pt x="20029" y="9771"/>
                  </a:lnTo>
                  <a:lnTo>
                    <a:pt x="20029" y="10029"/>
                  </a:lnTo>
                  <a:lnTo>
                    <a:pt x="20225" y="10029"/>
                  </a:lnTo>
                  <a:lnTo>
                    <a:pt x="20422" y="10029"/>
                  </a:lnTo>
                  <a:lnTo>
                    <a:pt x="20618" y="10029"/>
                  </a:lnTo>
                  <a:lnTo>
                    <a:pt x="20815" y="10029"/>
                  </a:lnTo>
                  <a:lnTo>
                    <a:pt x="21011" y="10029"/>
                  </a:lnTo>
                  <a:lnTo>
                    <a:pt x="21207" y="10029"/>
                  </a:lnTo>
                  <a:lnTo>
                    <a:pt x="21404" y="10029"/>
                  </a:lnTo>
                  <a:lnTo>
                    <a:pt x="21404" y="9771"/>
                  </a:lnTo>
                  <a:lnTo>
                    <a:pt x="21207" y="9771"/>
                  </a:lnTo>
                  <a:lnTo>
                    <a:pt x="21207" y="9514"/>
                  </a:lnTo>
                  <a:lnTo>
                    <a:pt x="21404" y="9257"/>
                  </a:lnTo>
                  <a:lnTo>
                    <a:pt x="21404" y="9000"/>
                  </a:lnTo>
                  <a:lnTo>
                    <a:pt x="21600" y="9000"/>
                  </a:lnTo>
                  <a:lnTo>
                    <a:pt x="21404" y="8743"/>
                  </a:lnTo>
                  <a:lnTo>
                    <a:pt x="21207" y="8743"/>
                  </a:lnTo>
                  <a:lnTo>
                    <a:pt x="21207" y="8486"/>
                  </a:lnTo>
                  <a:lnTo>
                    <a:pt x="21011" y="8486"/>
                  </a:lnTo>
                  <a:lnTo>
                    <a:pt x="21011" y="8229"/>
                  </a:lnTo>
                  <a:lnTo>
                    <a:pt x="20815" y="8229"/>
                  </a:lnTo>
                  <a:lnTo>
                    <a:pt x="20815" y="7971"/>
                  </a:lnTo>
                  <a:lnTo>
                    <a:pt x="20618" y="7714"/>
                  </a:lnTo>
                  <a:lnTo>
                    <a:pt x="20815" y="7714"/>
                  </a:lnTo>
                  <a:lnTo>
                    <a:pt x="20815" y="7457"/>
                  </a:lnTo>
                  <a:lnTo>
                    <a:pt x="20618" y="7457"/>
                  </a:lnTo>
                  <a:lnTo>
                    <a:pt x="20618" y="7200"/>
                  </a:lnTo>
                  <a:lnTo>
                    <a:pt x="20618" y="6943"/>
                  </a:lnTo>
                  <a:lnTo>
                    <a:pt x="20422" y="6943"/>
                  </a:lnTo>
                  <a:lnTo>
                    <a:pt x="20422" y="6686"/>
                  </a:lnTo>
                  <a:lnTo>
                    <a:pt x="20618" y="6686"/>
                  </a:lnTo>
                  <a:lnTo>
                    <a:pt x="20618" y="6429"/>
                  </a:lnTo>
                  <a:lnTo>
                    <a:pt x="20618" y="6171"/>
                  </a:lnTo>
                  <a:lnTo>
                    <a:pt x="20618" y="5914"/>
                  </a:lnTo>
                  <a:lnTo>
                    <a:pt x="20422" y="5914"/>
                  </a:lnTo>
                  <a:lnTo>
                    <a:pt x="20422" y="5657"/>
                  </a:lnTo>
                  <a:lnTo>
                    <a:pt x="20422" y="5400"/>
                  </a:lnTo>
                  <a:lnTo>
                    <a:pt x="20422" y="5143"/>
                  </a:lnTo>
                  <a:lnTo>
                    <a:pt x="20422" y="4886"/>
                  </a:lnTo>
                  <a:lnTo>
                    <a:pt x="20422" y="4629"/>
                  </a:lnTo>
                  <a:lnTo>
                    <a:pt x="20422" y="4371"/>
                  </a:lnTo>
                  <a:lnTo>
                    <a:pt x="20422" y="4114"/>
                  </a:lnTo>
                  <a:lnTo>
                    <a:pt x="20225" y="4114"/>
                  </a:lnTo>
                  <a:lnTo>
                    <a:pt x="20225" y="3857"/>
                  </a:lnTo>
                  <a:lnTo>
                    <a:pt x="20422" y="3857"/>
                  </a:lnTo>
                  <a:lnTo>
                    <a:pt x="20422" y="3600"/>
                  </a:lnTo>
                  <a:lnTo>
                    <a:pt x="20225" y="3600"/>
                  </a:lnTo>
                  <a:lnTo>
                    <a:pt x="20225" y="3343"/>
                  </a:lnTo>
                  <a:lnTo>
                    <a:pt x="20225" y="3086"/>
                  </a:lnTo>
                  <a:lnTo>
                    <a:pt x="20225" y="2829"/>
                  </a:lnTo>
                  <a:lnTo>
                    <a:pt x="20029" y="2829"/>
                  </a:lnTo>
                  <a:lnTo>
                    <a:pt x="19833" y="2829"/>
                  </a:lnTo>
                  <a:lnTo>
                    <a:pt x="19833" y="2571"/>
                  </a:lnTo>
                  <a:lnTo>
                    <a:pt x="19636" y="2571"/>
                  </a:lnTo>
                  <a:lnTo>
                    <a:pt x="19636" y="2314"/>
                  </a:lnTo>
                  <a:lnTo>
                    <a:pt x="19440" y="2314"/>
                  </a:lnTo>
                  <a:lnTo>
                    <a:pt x="19440" y="2057"/>
                  </a:lnTo>
                  <a:lnTo>
                    <a:pt x="19440" y="1800"/>
                  </a:lnTo>
                  <a:lnTo>
                    <a:pt x="19244" y="2057"/>
                  </a:lnTo>
                  <a:lnTo>
                    <a:pt x="18851" y="2314"/>
                  </a:lnTo>
                  <a:lnTo>
                    <a:pt x="18655" y="2057"/>
                  </a:lnTo>
                  <a:lnTo>
                    <a:pt x="18262" y="1800"/>
                  </a:lnTo>
                  <a:lnTo>
                    <a:pt x="18065" y="1543"/>
                  </a:lnTo>
                  <a:lnTo>
                    <a:pt x="17869" y="1800"/>
                  </a:lnTo>
                  <a:lnTo>
                    <a:pt x="17476" y="1800"/>
                  </a:lnTo>
                  <a:lnTo>
                    <a:pt x="17280" y="1800"/>
                  </a:lnTo>
                  <a:lnTo>
                    <a:pt x="16887" y="1800"/>
                  </a:lnTo>
                  <a:lnTo>
                    <a:pt x="16691" y="1800"/>
                  </a:lnTo>
                  <a:lnTo>
                    <a:pt x="16495" y="1800"/>
                  </a:lnTo>
                  <a:lnTo>
                    <a:pt x="16102" y="2057"/>
                  </a:lnTo>
                  <a:lnTo>
                    <a:pt x="15709" y="2057"/>
                  </a:lnTo>
                  <a:lnTo>
                    <a:pt x="15316" y="2057"/>
                  </a:lnTo>
                  <a:lnTo>
                    <a:pt x="14924" y="1800"/>
                  </a:lnTo>
                  <a:lnTo>
                    <a:pt x="14727" y="1543"/>
                  </a:lnTo>
                  <a:lnTo>
                    <a:pt x="14531" y="1286"/>
                  </a:lnTo>
                  <a:lnTo>
                    <a:pt x="14335" y="1029"/>
                  </a:lnTo>
                  <a:lnTo>
                    <a:pt x="14138" y="771"/>
                  </a:lnTo>
                  <a:lnTo>
                    <a:pt x="13942" y="257"/>
                  </a:lnTo>
                  <a:lnTo>
                    <a:pt x="13745" y="0"/>
                  </a:lnTo>
                  <a:lnTo>
                    <a:pt x="13353" y="257"/>
                  </a:lnTo>
                  <a:lnTo>
                    <a:pt x="13156" y="257"/>
                  </a:lnTo>
                  <a:lnTo>
                    <a:pt x="12960" y="514"/>
                  </a:lnTo>
                  <a:lnTo>
                    <a:pt x="12764" y="1029"/>
                  </a:lnTo>
                  <a:lnTo>
                    <a:pt x="12567" y="1543"/>
                  </a:lnTo>
                  <a:lnTo>
                    <a:pt x="12371" y="2314"/>
                  </a:lnTo>
                  <a:lnTo>
                    <a:pt x="12175" y="2829"/>
                  </a:lnTo>
                  <a:lnTo>
                    <a:pt x="11978" y="3600"/>
                  </a:lnTo>
                  <a:lnTo>
                    <a:pt x="11585" y="4114"/>
                  </a:lnTo>
                  <a:lnTo>
                    <a:pt x="11389" y="4886"/>
                  </a:lnTo>
                  <a:lnTo>
                    <a:pt x="10996" y="5400"/>
                  </a:lnTo>
                  <a:lnTo>
                    <a:pt x="10604" y="5657"/>
                  </a:lnTo>
                  <a:lnTo>
                    <a:pt x="10211" y="5914"/>
                  </a:lnTo>
                  <a:lnTo>
                    <a:pt x="9818" y="6429"/>
                  </a:lnTo>
                  <a:lnTo>
                    <a:pt x="9425" y="6686"/>
                  </a:lnTo>
                  <a:lnTo>
                    <a:pt x="8836" y="6686"/>
                  </a:lnTo>
                  <a:lnTo>
                    <a:pt x="8247" y="7200"/>
                  </a:lnTo>
                  <a:lnTo>
                    <a:pt x="8051" y="7457"/>
                  </a:lnTo>
                  <a:lnTo>
                    <a:pt x="7658" y="7971"/>
                  </a:lnTo>
                  <a:lnTo>
                    <a:pt x="7265" y="8743"/>
                  </a:lnTo>
                  <a:lnTo>
                    <a:pt x="6873" y="9257"/>
                  </a:lnTo>
                  <a:lnTo>
                    <a:pt x="7069" y="9514"/>
                  </a:lnTo>
                  <a:lnTo>
                    <a:pt x="6873" y="10029"/>
                  </a:lnTo>
                  <a:lnTo>
                    <a:pt x="6676" y="10543"/>
                  </a:lnTo>
                  <a:lnTo>
                    <a:pt x="6284" y="10800"/>
                  </a:lnTo>
                  <a:lnTo>
                    <a:pt x="6284" y="11057"/>
                  </a:lnTo>
                  <a:lnTo>
                    <a:pt x="6087" y="11314"/>
                  </a:lnTo>
                  <a:lnTo>
                    <a:pt x="5891" y="11829"/>
                  </a:lnTo>
                  <a:lnTo>
                    <a:pt x="5695" y="12086"/>
                  </a:lnTo>
                  <a:lnTo>
                    <a:pt x="5695" y="12343"/>
                  </a:lnTo>
                  <a:lnTo>
                    <a:pt x="5695" y="13114"/>
                  </a:lnTo>
                  <a:lnTo>
                    <a:pt x="5695" y="13629"/>
                  </a:lnTo>
                  <a:lnTo>
                    <a:pt x="5695" y="14143"/>
                  </a:lnTo>
                  <a:lnTo>
                    <a:pt x="5891" y="14400"/>
                  </a:lnTo>
                  <a:lnTo>
                    <a:pt x="5891" y="14657"/>
                  </a:lnTo>
                  <a:lnTo>
                    <a:pt x="5891" y="15171"/>
                  </a:lnTo>
                  <a:lnTo>
                    <a:pt x="5891" y="15429"/>
                  </a:lnTo>
                  <a:lnTo>
                    <a:pt x="5891" y="15686"/>
                  </a:lnTo>
                  <a:lnTo>
                    <a:pt x="5695" y="16200"/>
                  </a:lnTo>
                  <a:lnTo>
                    <a:pt x="5498" y="16457"/>
                  </a:lnTo>
                  <a:lnTo>
                    <a:pt x="5498" y="16714"/>
                  </a:lnTo>
                  <a:lnTo>
                    <a:pt x="5302" y="16971"/>
                  </a:lnTo>
                  <a:lnTo>
                    <a:pt x="5105" y="17486"/>
                  </a:lnTo>
                  <a:lnTo>
                    <a:pt x="4909" y="17743"/>
                  </a:lnTo>
                  <a:lnTo>
                    <a:pt x="4909" y="18000"/>
                  </a:lnTo>
                  <a:lnTo>
                    <a:pt x="4713" y="18000"/>
                  </a:lnTo>
                  <a:lnTo>
                    <a:pt x="4516" y="18257"/>
                  </a:lnTo>
                  <a:lnTo>
                    <a:pt x="4124" y="18771"/>
                  </a:lnTo>
                  <a:lnTo>
                    <a:pt x="3535" y="19029"/>
                  </a:lnTo>
                  <a:lnTo>
                    <a:pt x="3142" y="19543"/>
                  </a:lnTo>
                  <a:lnTo>
                    <a:pt x="2749" y="20057"/>
                  </a:lnTo>
                  <a:lnTo>
                    <a:pt x="2356" y="20314"/>
                  </a:lnTo>
                  <a:lnTo>
                    <a:pt x="1964" y="20571"/>
                  </a:lnTo>
                  <a:lnTo>
                    <a:pt x="1375" y="20829"/>
                  </a:lnTo>
                  <a:lnTo>
                    <a:pt x="785" y="21086"/>
                  </a:lnTo>
                  <a:lnTo>
                    <a:pt x="393" y="21086"/>
                  </a:lnTo>
                  <a:lnTo>
                    <a:pt x="0" y="21086"/>
                  </a:lnTo>
                  <a:lnTo>
                    <a:pt x="0" y="21343"/>
                  </a:lnTo>
                  <a:lnTo>
                    <a:pt x="0" y="21600"/>
                  </a:lnTo>
                  <a:lnTo>
                    <a:pt x="196" y="21600"/>
                  </a:lnTo>
                  <a:lnTo>
                    <a:pt x="982" y="21600"/>
                  </a:lnTo>
                  <a:lnTo>
                    <a:pt x="2553" y="21600"/>
                  </a:lnTo>
                  <a:lnTo>
                    <a:pt x="5105" y="21600"/>
                  </a:lnTo>
                  <a:lnTo>
                    <a:pt x="7069" y="21600"/>
                  </a:lnTo>
                  <a:lnTo>
                    <a:pt x="7855" y="2160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8063070" y="6167887"/>
              <a:ext cx="329857" cy="618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55" y="6879"/>
                  </a:moveTo>
                  <a:lnTo>
                    <a:pt x="655" y="7154"/>
                  </a:lnTo>
                  <a:lnTo>
                    <a:pt x="873" y="7292"/>
                  </a:lnTo>
                  <a:lnTo>
                    <a:pt x="1309" y="7292"/>
                  </a:lnTo>
                  <a:lnTo>
                    <a:pt x="1745" y="7154"/>
                  </a:lnTo>
                  <a:lnTo>
                    <a:pt x="1964" y="7154"/>
                  </a:lnTo>
                  <a:lnTo>
                    <a:pt x="2618" y="7292"/>
                  </a:lnTo>
                  <a:lnTo>
                    <a:pt x="3273" y="7429"/>
                  </a:lnTo>
                  <a:lnTo>
                    <a:pt x="3927" y="7567"/>
                  </a:lnTo>
                  <a:lnTo>
                    <a:pt x="4145" y="7704"/>
                  </a:lnTo>
                  <a:lnTo>
                    <a:pt x="4800" y="7842"/>
                  </a:lnTo>
                  <a:lnTo>
                    <a:pt x="5455" y="7980"/>
                  </a:lnTo>
                  <a:lnTo>
                    <a:pt x="5673" y="8117"/>
                  </a:lnTo>
                  <a:lnTo>
                    <a:pt x="5673" y="8392"/>
                  </a:lnTo>
                  <a:lnTo>
                    <a:pt x="5891" y="8668"/>
                  </a:lnTo>
                  <a:lnTo>
                    <a:pt x="5891" y="8943"/>
                  </a:lnTo>
                  <a:lnTo>
                    <a:pt x="6109" y="9218"/>
                  </a:lnTo>
                  <a:lnTo>
                    <a:pt x="6109" y="9631"/>
                  </a:lnTo>
                  <a:lnTo>
                    <a:pt x="5891" y="10043"/>
                  </a:lnTo>
                  <a:lnTo>
                    <a:pt x="6109" y="10181"/>
                  </a:lnTo>
                  <a:lnTo>
                    <a:pt x="5891" y="10594"/>
                  </a:lnTo>
                  <a:lnTo>
                    <a:pt x="5891" y="10869"/>
                  </a:lnTo>
                  <a:lnTo>
                    <a:pt x="5455" y="11282"/>
                  </a:lnTo>
                  <a:lnTo>
                    <a:pt x="5455" y="11557"/>
                  </a:lnTo>
                  <a:lnTo>
                    <a:pt x="5673" y="11969"/>
                  </a:lnTo>
                  <a:lnTo>
                    <a:pt x="5891" y="12520"/>
                  </a:lnTo>
                  <a:lnTo>
                    <a:pt x="5455" y="12932"/>
                  </a:lnTo>
                  <a:lnTo>
                    <a:pt x="5236" y="13345"/>
                  </a:lnTo>
                  <a:lnTo>
                    <a:pt x="5018" y="13620"/>
                  </a:lnTo>
                  <a:lnTo>
                    <a:pt x="4800" y="14033"/>
                  </a:lnTo>
                  <a:lnTo>
                    <a:pt x="4582" y="14446"/>
                  </a:lnTo>
                  <a:lnTo>
                    <a:pt x="4145" y="14859"/>
                  </a:lnTo>
                  <a:lnTo>
                    <a:pt x="3927" y="14996"/>
                  </a:lnTo>
                  <a:lnTo>
                    <a:pt x="3491" y="15134"/>
                  </a:lnTo>
                  <a:lnTo>
                    <a:pt x="3273" y="15409"/>
                  </a:lnTo>
                  <a:lnTo>
                    <a:pt x="3273" y="15546"/>
                  </a:lnTo>
                  <a:lnTo>
                    <a:pt x="3055" y="15684"/>
                  </a:lnTo>
                  <a:lnTo>
                    <a:pt x="3055" y="15822"/>
                  </a:lnTo>
                  <a:lnTo>
                    <a:pt x="3055" y="15959"/>
                  </a:lnTo>
                  <a:lnTo>
                    <a:pt x="3273" y="15959"/>
                  </a:lnTo>
                  <a:lnTo>
                    <a:pt x="3055" y="16097"/>
                  </a:lnTo>
                  <a:lnTo>
                    <a:pt x="3055" y="16234"/>
                  </a:lnTo>
                  <a:lnTo>
                    <a:pt x="3273" y="16510"/>
                  </a:lnTo>
                  <a:lnTo>
                    <a:pt x="3273" y="16922"/>
                  </a:lnTo>
                  <a:lnTo>
                    <a:pt x="3491" y="17197"/>
                  </a:lnTo>
                  <a:lnTo>
                    <a:pt x="3491" y="17473"/>
                  </a:lnTo>
                  <a:lnTo>
                    <a:pt x="3709" y="17885"/>
                  </a:lnTo>
                  <a:lnTo>
                    <a:pt x="3709" y="18023"/>
                  </a:lnTo>
                  <a:lnTo>
                    <a:pt x="3927" y="18298"/>
                  </a:lnTo>
                  <a:lnTo>
                    <a:pt x="3927" y="18848"/>
                  </a:lnTo>
                  <a:lnTo>
                    <a:pt x="3927" y="19124"/>
                  </a:lnTo>
                  <a:lnTo>
                    <a:pt x="3927" y="19536"/>
                  </a:lnTo>
                  <a:lnTo>
                    <a:pt x="3927" y="19811"/>
                  </a:lnTo>
                  <a:lnTo>
                    <a:pt x="3927" y="20087"/>
                  </a:lnTo>
                  <a:lnTo>
                    <a:pt x="3927" y="20224"/>
                  </a:lnTo>
                  <a:lnTo>
                    <a:pt x="3927" y="20362"/>
                  </a:lnTo>
                  <a:lnTo>
                    <a:pt x="4145" y="20499"/>
                  </a:lnTo>
                  <a:lnTo>
                    <a:pt x="4145" y="20775"/>
                  </a:lnTo>
                  <a:lnTo>
                    <a:pt x="4145" y="20912"/>
                  </a:lnTo>
                  <a:lnTo>
                    <a:pt x="4145" y="21187"/>
                  </a:lnTo>
                  <a:lnTo>
                    <a:pt x="4145" y="21462"/>
                  </a:lnTo>
                  <a:lnTo>
                    <a:pt x="4145" y="21600"/>
                  </a:lnTo>
                  <a:lnTo>
                    <a:pt x="4364" y="21600"/>
                  </a:lnTo>
                  <a:lnTo>
                    <a:pt x="4800" y="21600"/>
                  </a:lnTo>
                  <a:lnTo>
                    <a:pt x="5455" y="21600"/>
                  </a:lnTo>
                  <a:lnTo>
                    <a:pt x="5673" y="21600"/>
                  </a:lnTo>
                  <a:lnTo>
                    <a:pt x="5673" y="21462"/>
                  </a:lnTo>
                  <a:lnTo>
                    <a:pt x="5673" y="21187"/>
                  </a:lnTo>
                  <a:lnTo>
                    <a:pt x="5891" y="21050"/>
                  </a:lnTo>
                  <a:lnTo>
                    <a:pt x="5891" y="20775"/>
                  </a:lnTo>
                  <a:lnTo>
                    <a:pt x="5673" y="20912"/>
                  </a:lnTo>
                  <a:lnTo>
                    <a:pt x="5455" y="21050"/>
                  </a:lnTo>
                  <a:lnTo>
                    <a:pt x="5236" y="20775"/>
                  </a:lnTo>
                  <a:lnTo>
                    <a:pt x="5018" y="20637"/>
                  </a:lnTo>
                  <a:lnTo>
                    <a:pt x="5455" y="20362"/>
                  </a:lnTo>
                  <a:lnTo>
                    <a:pt x="5673" y="20087"/>
                  </a:lnTo>
                  <a:lnTo>
                    <a:pt x="5891" y="19949"/>
                  </a:lnTo>
                  <a:lnTo>
                    <a:pt x="6109" y="19949"/>
                  </a:lnTo>
                  <a:lnTo>
                    <a:pt x="6545" y="19811"/>
                  </a:lnTo>
                  <a:lnTo>
                    <a:pt x="6764" y="19674"/>
                  </a:lnTo>
                  <a:lnTo>
                    <a:pt x="7200" y="19536"/>
                  </a:lnTo>
                  <a:lnTo>
                    <a:pt x="7855" y="19399"/>
                  </a:lnTo>
                  <a:lnTo>
                    <a:pt x="8509" y="19261"/>
                  </a:lnTo>
                  <a:lnTo>
                    <a:pt x="8945" y="19261"/>
                  </a:lnTo>
                  <a:lnTo>
                    <a:pt x="9600" y="18986"/>
                  </a:lnTo>
                  <a:lnTo>
                    <a:pt x="10036" y="18848"/>
                  </a:lnTo>
                  <a:lnTo>
                    <a:pt x="10473" y="18573"/>
                  </a:lnTo>
                  <a:lnTo>
                    <a:pt x="10691" y="18436"/>
                  </a:lnTo>
                  <a:lnTo>
                    <a:pt x="10909" y="18161"/>
                  </a:lnTo>
                  <a:lnTo>
                    <a:pt x="10909" y="17885"/>
                  </a:lnTo>
                  <a:lnTo>
                    <a:pt x="10909" y="17748"/>
                  </a:lnTo>
                  <a:lnTo>
                    <a:pt x="10691" y="17885"/>
                  </a:lnTo>
                  <a:lnTo>
                    <a:pt x="10473" y="18161"/>
                  </a:lnTo>
                  <a:lnTo>
                    <a:pt x="10473" y="17885"/>
                  </a:lnTo>
                  <a:lnTo>
                    <a:pt x="10691" y="17473"/>
                  </a:lnTo>
                  <a:lnTo>
                    <a:pt x="10691" y="17197"/>
                  </a:lnTo>
                  <a:lnTo>
                    <a:pt x="10909" y="16785"/>
                  </a:lnTo>
                  <a:lnTo>
                    <a:pt x="10909" y="16510"/>
                  </a:lnTo>
                  <a:lnTo>
                    <a:pt x="10909" y="16234"/>
                  </a:lnTo>
                  <a:lnTo>
                    <a:pt x="11127" y="15959"/>
                  </a:lnTo>
                  <a:lnTo>
                    <a:pt x="11127" y="15684"/>
                  </a:lnTo>
                  <a:lnTo>
                    <a:pt x="11127" y="15546"/>
                  </a:lnTo>
                  <a:lnTo>
                    <a:pt x="10909" y="15409"/>
                  </a:lnTo>
                  <a:lnTo>
                    <a:pt x="10691" y="15546"/>
                  </a:lnTo>
                  <a:lnTo>
                    <a:pt x="10691" y="15409"/>
                  </a:lnTo>
                  <a:lnTo>
                    <a:pt x="10691" y="14996"/>
                  </a:lnTo>
                  <a:lnTo>
                    <a:pt x="10473" y="14721"/>
                  </a:lnTo>
                  <a:lnTo>
                    <a:pt x="10255" y="14308"/>
                  </a:lnTo>
                  <a:lnTo>
                    <a:pt x="10255" y="14171"/>
                  </a:lnTo>
                  <a:lnTo>
                    <a:pt x="10036" y="14033"/>
                  </a:lnTo>
                  <a:lnTo>
                    <a:pt x="10036" y="13896"/>
                  </a:lnTo>
                  <a:lnTo>
                    <a:pt x="10036" y="13758"/>
                  </a:lnTo>
                  <a:lnTo>
                    <a:pt x="9818" y="13620"/>
                  </a:lnTo>
                  <a:lnTo>
                    <a:pt x="9600" y="13483"/>
                  </a:lnTo>
                  <a:lnTo>
                    <a:pt x="9382" y="13345"/>
                  </a:lnTo>
                  <a:lnTo>
                    <a:pt x="9382" y="13208"/>
                  </a:lnTo>
                  <a:lnTo>
                    <a:pt x="9382" y="12932"/>
                  </a:lnTo>
                  <a:lnTo>
                    <a:pt x="9382" y="12657"/>
                  </a:lnTo>
                  <a:lnTo>
                    <a:pt x="9382" y="12520"/>
                  </a:lnTo>
                  <a:lnTo>
                    <a:pt x="9818" y="12382"/>
                  </a:lnTo>
                  <a:lnTo>
                    <a:pt x="10036" y="12245"/>
                  </a:lnTo>
                  <a:lnTo>
                    <a:pt x="10473" y="11969"/>
                  </a:lnTo>
                  <a:lnTo>
                    <a:pt x="10909" y="11832"/>
                  </a:lnTo>
                  <a:lnTo>
                    <a:pt x="11345" y="11557"/>
                  </a:lnTo>
                  <a:lnTo>
                    <a:pt x="11564" y="11419"/>
                  </a:lnTo>
                  <a:lnTo>
                    <a:pt x="11564" y="11282"/>
                  </a:lnTo>
                  <a:lnTo>
                    <a:pt x="12000" y="11144"/>
                  </a:lnTo>
                  <a:lnTo>
                    <a:pt x="12000" y="11006"/>
                  </a:lnTo>
                  <a:lnTo>
                    <a:pt x="12218" y="10869"/>
                  </a:lnTo>
                  <a:lnTo>
                    <a:pt x="12218" y="11006"/>
                  </a:lnTo>
                  <a:lnTo>
                    <a:pt x="12436" y="11144"/>
                  </a:lnTo>
                  <a:lnTo>
                    <a:pt x="12655" y="10869"/>
                  </a:lnTo>
                  <a:lnTo>
                    <a:pt x="12873" y="10731"/>
                  </a:lnTo>
                  <a:lnTo>
                    <a:pt x="13091" y="10594"/>
                  </a:lnTo>
                  <a:lnTo>
                    <a:pt x="13309" y="10456"/>
                  </a:lnTo>
                  <a:lnTo>
                    <a:pt x="13309" y="10318"/>
                  </a:lnTo>
                  <a:lnTo>
                    <a:pt x="13091" y="10318"/>
                  </a:lnTo>
                  <a:lnTo>
                    <a:pt x="13309" y="10181"/>
                  </a:lnTo>
                  <a:lnTo>
                    <a:pt x="13527" y="10181"/>
                  </a:lnTo>
                  <a:lnTo>
                    <a:pt x="13745" y="10181"/>
                  </a:lnTo>
                  <a:lnTo>
                    <a:pt x="13964" y="9906"/>
                  </a:lnTo>
                  <a:lnTo>
                    <a:pt x="14182" y="9631"/>
                  </a:lnTo>
                  <a:lnTo>
                    <a:pt x="14836" y="9355"/>
                  </a:lnTo>
                  <a:lnTo>
                    <a:pt x="15273" y="9218"/>
                  </a:lnTo>
                  <a:lnTo>
                    <a:pt x="15927" y="9080"/>
                  </a:lnTo>
                  <a:lnTo>
                    <a:pt x="16582" y="8943"/>
                  </a:lnTo>
                  <a:lnTo>
                    <a:pt x="17018" y="8805"/>
                  </a:lnTo>
                  <a:lnTo>
                    <a:pt x="17236" y="8805"/>
                  </a:lnTo>
                  <a:lnTo>
                    <a:pt x="17673" y="8805"/>
                  </a:lnTo>
                  <a:lnTo>
                    <a:pt x="18109" y="8668"/>
                  </a:lnTo>
                  <a:lnTo>
                    <a:pt x="18327" y="8392"/>
                  </a:lnTo>
                  <a:lnTo>
                    <a:pt x="18764" y="8255"/>
                  </a:lnTo>
                  <a:lnTo>
                    <a:pt x="19200" y="8117"/>
                  </a:lnTo>
                  <a:lnTo>
                    <a:pt x="19418" y="7980"/>
                  </a:lnTo>
                  <a:lnTo>
                    <a:pt x="19636" y="7842"/>
                  </a:lnTo>
                  <a:lnTo>
                    <a:pt x="19418" y="7704"/>
                  </a:lnTo>
                  <a:lnTo>
                    <a:pt x="20073" y="7429"/>
                  </a:lnTo>
                  <a:lnTo>
                    <a:pt x="20291" y="7292"/>
                  </a:lnTo>
                  <a:lnTo>
                    <a:pt x="20509" y="7017"/>
                  </a:lnTo>
                  <a:lnTo>
                    <a:pt x="20727" y="6741"/>
                  </a:lnTo>
                  <a:lnTo>
                    <a:pt x="20945" y="6741"/>
                  </a:lnTo>
                  <a:lnTo>
                    <a:pt x="21164" y="6741"/>
                  </a:lnTo>
                  <a:lnTo>
                    <a:pt x="21164" y="6466"/>
                  </a:lnTo>
                  <a:lnTo>
                    <a:pt x="21164" y="6329"/>
                  </a:lnTo>
                  <a:lnTo>
                    <a:pt x="20945" y="6329"/>
                  </a:lnTo>
                  <a:lnTo>
                    <a:pt x="21164" y="6054"/>
                  </a:lnTo>
                  <a:lnTo>
                    <a:pt x="21382" y="5778"/>
                  </a:lnTo>
                  <a:lnTo>
                    <a:pt x="21600" y="5641"/>
                  </a:lnTo>
                  <a:lnTo>
                    <a:pt x="21600" y="5366"/>
                  </a:lnTo>
                  <a:lnTo>
                    <a:pt x="21382" y="5228"/>
                  </a:lnTo>
                  <a:lnTo>
                    <a:pt x="21164" y="5228"/>
                  </a:lnTo>
                  <a:lnTo>
                    <a:pt x="21382" y="5090"/>
                  </a:lnTo>
                  <a:lnTo>
                    <a:pt x="21382" y="4953"/>
                  </a:lnTo>
                  <a:lnTo>
                    <a:pt x="21164" y="4953"/>
                  </a:lnTo>
                  <a:lnTo>
                    <a:pt x="20945" y="4953"/>
                  </a:lnTo>
                  <a:lnTo>
                    <a:pt x="21164" y="4815"/>
                  </a:lnTo>
                  <a:lnTo>
                    <a:pt x="21164" y="4678"/>
                  </a:lnTo>
                  <a:lnTo>
                    <a:pt x="20945" y="4403"/>
                  </a:lnTo>
                  <a:lnTo>
                    <a:pt x="20945" y="4265"/>
                  </a:lnTo>
                  <a:lnTo>
                    <a:pt x="20945" y="3852"/>
                  </a:lnTo>
                  <a:lnTo>
                    <a:pt x="20945" y="3439"/>
                  </a:lnTo>
                  <a:lnTo>
                    <a:pt x="20945" y="3302"/>
                  </a:lnTo>
                  <a:lnTo>
                    <a:pt x="21164" y="3164"/>
                  </a:lnTo>
                  <a:lnTo>
                    <a:pt x="21164" y="2752"/>
                  </a:lnTo>
                  <a:lnTo>
                    <a:pt x="20945" y="2339"/>
                  </a:lnTo>
                  <a:lnTo>
                    <a:pt x="20945" y="2064"/>
                  </a:lnTo>
                  <a:lnTo>
                    <a:pt x="20945" y="1789"/>
                  </a:lnTo>
                  <a:lnTo>
                    <a:pt x="20945" y="1513"/>
                  </a:lnTo>
                  <a:lnTo>
                    <a:pt x="21164" y="1376"/>
                  </a:lnTo>
                  <a:lnTo>
                    <a:pt x="21382" y="1101"/>
                  </a:lnTo>
                  <a:lnTo>
                    <a:pt x="21600" y="963"/>
                  </a:lnTo>
                  <a:lnTo>
                    <a:pt x="21600" y="825"/>
                  </a:lnTo>
                  <a:lnTo>
                    <a:pt x="21600" y="550"/>
                  </a:lnTo>
                  <a:lnTo>
                    <a:pt x="21600" y="413"/>
                  </a:lnTo>
                  <a:lnTo>
                    <a:pt x="21600" y="275"/>
                  </a:lnTo>
                  <a:lnTo>
                    <a:pt x="21382" y="138"/>
                  </a:lnTo>
                  <a:lnTo>
                    <a:pt x="21164" y="0"/>
                  </a:lnTo>
                  <a:lnTo>
                    <a:pt x="21382" y="0"/>
                  </a:lnTo>
                  <a:lnTo>
                    <a:pt x="21382" y="138"/>
                  </a:lnTo>
                  <a:lnTo>
                    <a:pt x="21382" y="275"/>
                  </a:lnTo>
                  <a:lnTo>
                    <a:pt x="21164" y="275"/>
                  </a:lnTo>
                  <a:lnTo>
                    <a:pt x="20945" y="275"/>
                  </a:lnTo>
                  <a:lnTo>
                    <a:pt x="20945" y="413"/>
                  </a:lnTo>
                  <a:lnTo>
                    <a:pt x="20727" y="413"/>
                  </a:lnTo>
                  <a:lnTo>
                    <a:pt x="20727" y="550"/>
                  </a:lnTo>
                  <a:lnTo>
                    <a:pt x="20509" y="550"/>
                  </a:lnTo>
                  <a:lnTo>
                    <a:pt x="20291" y="688"/>
                  </a:lnTo>
                  <a:lnTo>
                    <a:pt x="20073" y="825"/>
                  </a:lnTo>
                  <a:lnTo>
                    <a:pt x="19855" y="825"/>
                  </a:lnTo>
                  <a:lnTo>
                    <a:pt x="19636" y="825"/>
                  </a:lnTo>
                  <a:lnTo>
                    <a:pt x="19418" y="963"/>
                  </a:lnTo>
                  <a:lnTo>
                    <a:pt x="19200" y="963"/>
                  </a:lnTo>
                  <a:lnTo>
                    <a:pt x="18982" y="963"/>
                  </a:lnTo>
                  <a:lnTo>
                    <a:pt x="18764" y="1101"/>
                  </a:lnTo>
                  <a:lnTo>
                    <a:pt x="18545" y="1101"/>
                  </a:lnTo>
                  <a:lnTo>
                    <a:pt x="18327" y="1101"/>
                  </a:lnTo>
                  <a:lnTo>
                    <a:pt x="18327" y="1238"/>
                  </a:lnTo>
                  <a:lnTo>
                    <a:pt x="18109" y="1238"/>
                  </a:lnTo>
                  <a:lnTo>
                    <a:pt x="17891" y="1238"/>
                  </a:lnTo>
                  <a:lnTo>
                    <a:pt x="17673" y="1238"/>
                  </a:lnTo>
                  <a:lnTo>
                    <a:pt x="17455" y="1238"/>
                  </a:lnTo>
                  <a:lnTo>
                    <a:pt x="17236" y="1238"/>
                  </a:lnTo>
                  <a:lnTo>
                    <a:pt x="17018" y="1101"/>
                  </a:lnTo>
                  <a:lnTo>
                    <a:pt x="16800" y="1101"/>
                  </a:lnTo>
                  <a:lnTo>
                    <a:pt x="16582" y="1101"/>
                  </a:lnTo>
                  <a:lnTo>
                    <a:pt x="16364" y="1101"/>
                  </a:lnTo>
                  <a:lnTo>
                    <a:pt x="16145" y="1238"/>
                  </a:lnTo>
                  <a:lnTo>
                    <a:pt x="15927" y="1238"/>
                  </a:lnTo>
                  <a:lnTo>
                    <a:pt x="15927" y="1376"/>
                  </a:lnTo>
                  <a:lnTo>
                    <a:pt x="15709" y="1513"/>
                  </a:lnTo>
                  <a:lnTo>
                    <a:pt x="15491" y="1513"/>
                  </a:lnTo>
                  <a:lnTo>
                    <a:pt x="15273" y="1513"/>
                  </a:lnTo>
                  <a:lnTo>
                    <a:pt x="15055" y="1513"/>
                  </a:lnTo>
                  <a:lnTo>
                    <a:pt x="14836" y="1513"/>
                  </a:lnTo>
                  <a:lnTo>
                    <a:pt x="14618" y="1513"/>
                  </a:lnTo>
                  <a:lnTo>
                    <a:pt x="14182" y="1513"/>
                  </a:lnTo>
                  <a:lnTo>
                    <a:pt x="13964" y="1513"/>
                  </a:lnTo>
                  <a:lnTo>
                    <a:pt x="13745" y="1651"/>
                  </a:lnTo>
                  <a:lnTo>
                    <a:pt x="13527" y="1651"/>
                  </a:lnTo>
                  <a:lnTo>
                    <a:pt x="13309" y="1651"/>
                  </a:lnTo>
                  <a:lnTo>
                    <a:pt x="13091" y="1651"/>
                  </a:lnTo>
                  <a:lnTo>
                    <a:pt x="13091" y="1789"/>
                  </a:lnTo>
                  <a:lnTo>
                    <a:pt x="12873" y="1651"/>
                  </a:lnTo>
                  <a:lnTo>
                    <a:pt x="12655" y="1651"/>
                  </a:lnTo>
                  <a:lnTo>
                    <a:pt x="12655" y="1513"/>
                  </a:lnTo>
                  <a:lnTo>
                    <a:pt x="12436" y="1513"/>
                  </a:lnTo>
                  <a:lnTo>
                    <a:pt x="12218" y="1376"/>
                  </a:lnTo>
                  <a:lnTo>
                    <a:pt x="12000" y="1376"/>
                  </a:lnTo>
                  <a:lnTo>
                    <a:pt x="11782" y="1513"/>
                  </a:lnTo>
                  <a:lnTo>
                    <a:pt x="11564" y="1513"/>
                  </a:lnTo>
                  <a:lnTo>
                    <a:pt x="11345" y="1513"/>
                  </a:lnTo>
                  <a:lnTo>
                    <a:pt x="11127" y="1513"/>
                  </a:lnTo>
                  <a:lnTo>
                    <a:pt x="10909" y="1513"/>
                  </a:lnTo>
                  <a:lnTo>
                    <a:pt x="10691" y="1513"/>
                  </a:lnTo>
                  <a:lnTo>
                    <a:pt x="10473" y="1513"/>
                  </a:lnTo>
                  <a:lnTo>
                    <a:pt x="10255" y="1513"/>
                  </a:lnTo>
                  <a:lnTo>
                    <a:pt x="10036" y="1513"/>
                  </a:lnTo>
                  <a:lnTo>
                    <a:pt x="10036" y="1651"/>
                  </a:lnTo>
                  <a:lnTo>
                    <a:pt x="10036" y="1789"/>
                  </a:lnTo>
                  <a:lnTo>
                    <a:pt x="10036" y="1926"/>
                  </a:lnTo>
                  <a:lnTo>
                    <a:pt x="9818" y="2064"/>
                  </a:lnTo>
                  <a:lnTo>
                    <a:pt x="9818" y="2201"/>
                  </a:lnTo>
                  <a:lnTo>
                    <a:pt x="9600" y="2339"/>
                  </a:lnTo>
                  <a:lnTo>
                    <a:pt x="9600" y="2476"/>
                  </a:lnTo>
                  <a:lnTo>
                    <a:pt x="9600" y="2614"/>
                  </a:lnTo>
                  <a:lnTo>
                    <a:pt x="9600" y="2752"/>
                  </a:lnTo>
                  <a:lnTo>
                    <a:pt x="9600" y="2889"/>
                  </a:lnTo>
                  <a:lnTo>
                    <a:pt x="9600" y="3027"/>
                  </a:lnTo>
                  <a:lnTo>
                    <a:pt x="9600" y="3164"/>
                  </a:lnTo>
                  <a:lnTo>
                    <a:pt x="9600" y="3302"/>
                  </a:lnTo>
                  <a:lnTo>
                    <a:pt x="9600" y="3439"/>
                  </a:lnTo>
                  <a:lnTo>
                    <a:pt x="9818" y="3577"/>
                  </a:lnTo>
                  <a:lnTo>
                    <a:pt x="9818" y="3715"/>
                  </a:lnTo>
                  <a:lnTo>
                    <a:pt x="9818" y="3852"/>
                  </a:lnTo>
                  <a:lnTo>
                    <a:pt x="9818" y="3990"/>
                  </a:lnTo>
                  <a:lnTo>
                    <a:pt x="9818" y="4127"/>
                  </a:lnTo>
                  <a:lnTo>
                    <a:pt x="10036" y="4127"/>
                  </a:lnTo>
                  <a:lnTo>
                    <a:pt x="10036" y="4265"/>
                  </a:lnTo>
                  <a:lnTo>
                    <a:pt x="10255" y="4265"/>
                  </a:lnTo>
                  <a:lnTo>
                    <a:pt x="10255" y="4403"/>
                  </a:lnTo>
                  <a:lnTo>
                    <a:pt x="10473" y="4403"/>
                  </a:lnTo>
                  <a:lnTo>
                    <a:pt x="10473" y="4540"/>
                  </a:lnTo>
                  <a:lnTo>
                    <a:pt x="10691" y="4678"/>
                  </a:lnTo>
                  <a:lnTo>
                    <a:pt x="10909" y="4678"/>
                  </a:lnTo>
                  <a:lnTo>
                    <a:pt x="10909" y="4815"/>
                  </a:lnTo>
                  <a:lnTo>
                    <a:pt x="11127" y="4815"/>
                  </a:lnTo>
                  <a:lnTo>
                    <a:pt x="11127" y="4953"/>
                  </a:lnTo>
                  <a:lnTo>
                    <a:pt x="11345" y="5090"/>
                  </a:lnTo>
                  <a:lnTo>
                    <a:pt x="11345" y="5228"/>
                  </a:lnTo>
                  <a:lnTo>
                    <a:pt x="11564" y="5228"/>
                  </a:lnTo>
                  <a:lnTo>
                    <a:pt x="11564" y="5366"/>
                  </a:lnTo>
                  <a:lnTo>
                    <a:pt x="11782" y="5366"/>
                  </a:lnTo>
                  <a:lnTo>
                    <a:pt x="11782" y="5503"/>
                  </a:lnTo>
                  <a:lnTo>
                    <a:pt x="12000" y="5503"/>
                  </a:lnTo>
                  <a:lnTo>
                    <a:pt x="12000" y="5641"/>
                  </a:lnTo>
                  <a:lnTo>
                    <a:pt x="12000" y="5778"/>
                  </a:lnTo>
                  <a:lnTo>
                    <a:pt x="12000" y="5916"/>
                  </a:lnTo>
                  <a:lnTo>
                    <a:pt x="12000" y="6054"/>
                  </a:lnTo>
                  <a:lnTo>
                    <a:pt x="11782" y="6191"/>
                  </a:lnTo>
                  <a:lnTo>
                    <a:pt x="11782" y="6329"/>
                  </a:lnTo>
                  <a:lnTo>
                    <a:pt x="12000" y="6466"/>
                  </a:lnTo>
                  <a:lnTo>
                    <a:pt x="12000" y="6604"/>
                  </a:lnTo>
                  <a:lnTo>
                    <a:pt x="11782" y="6741"/>
                  </a:lnTo>
                  <a:lnTo>
                    <a:pt x="11782" y="6879"/>
                  </a:lnTo>
                  <a:lnTo>
                    <a:pt x="11782" y="7017"/>
                  </a:lnTo>
                  <a:lnTo>
                    <a:pt x="11782" y="7154"/>
                  </a:lnTo>
                  <a:lnTo>
                    <a:pt x="11782" y="7292"/>
                  </a:lnTo>
                  <a:lnTo>
                    <a:pt x="11782" y="7429"/>
                  </a:lnTo>
                  <a:lnTo>
                    <a:pt x="11564" y="7429"/>
                  </a:lnTo>
                  <a:lnTo>
                    <a:pt x="11345" y="7429"/>
                  </a:lnTo>
                  <a:lnTo>
                    <a:pt x="11127" y="7429"/>
                  </a:lnTo>
                  <a:lnTo>
                    <a:pt x="11127" y="7567"/>
                  </a:lnTo>
                  <a:lnTo>
                    <a:pt x="10909" y="7567"/>
                  </a:lnTo>
                  <a:lnTo>
                    <a:pt x="10691" y="7567"/>
                  </a:lnTo>
                  <a:lnTo>
                    <a:pt x="10691" y="7704"/>
                  </a:lnTo>
                  <a:lnTo>
                    <a:pt x="10691" y="7842"/>
                  </a:lnTo>
                  <a:lnTo>
                    <a:pt x="10691" y="7980"/>
                  </a:lnTo>
                  <a:lnTo>
                    <a:pt x="10473" y="7980"/>
                  </a:lnTo>
                  <a:lnTo>
                    <a:pt x="10691" y="8117"/>
                  </a:lnTo>
                  <a:lnTo>
                    <a:pt x="10691" y="8255"/>
                  </a:lnTo>
                  <a:lnTo>
                    <a:pt x="10909" y="8255"/>
                  </a:lnTo>
                  <a:lnTo>
                    <a:pt x="10691" y="8392"/>
                  </a:lnTo>
                  <a:lnTo>
                    <a:pt x="10691" y="8530"/>
                  </a:lnTo>
                  <a:lnTo>
                    <a:pt x="10909" y="8668"/>
                  </a:lnTo>
                  <a:lnTo>
                    <a:pt x="10691" y="8668"/>
                  </a:lnTo>
                  <a:lnTo>
                    <a:pt x="10473" y="8668"/>
                  </a:lnTo>
                  <a:lnTo>
                    <a:pt x="10255" y="8668"/>
                  </a:lnTo>
                  <a:lnTo>
                    <a:pt x="10473" y="8530"/>
                  </a:lnTo>
                  <a:lnTo>
                    <a:pt x="10473" y="8392"/>
                  </a:lnTo>
                  <a:lnTo>
                    <a:pt x="10255" y="8392"/>
                  </a:lnTo>
                  <a:lnTo>
                    <a:pt x="10255" y="8255"/>
                  </a:lnTo>
                  <a:lnTo>
                    <a:pt x="10036" y="8255"/>
                  </a:lnTo>
                  <a:lnTo>
                    <a:pt x="9818" y="8255"/>
                  </a:lnTo>
                  <a:lnTo>
                    <a:pt x="9818" y="8117"/>
                  </a:lnTo>
                  <a:lnTo>
                    <a:pt x="9600" y="7980"/>
                  </a:lnTo>
                  <a:lnTo>
                    <a:pt x="9382" y="7842"/>
                  </a:lnTo>
                  <a:lnTo>
                    <a:pt x="9382" y="7704"/>
                  </a:lnTo>
                  <a:lnTo>
                    <a:pt x="9164" y="7704"/>
                  </a:lnTo>
                  <a:lnTo>
                    <a:pt x="8945" y="7567"/>
                  </a:lnTo>
                  <a:lnTo>
                    <a:pt x="8945" y="7429"/>
                  </a:lnTo>
                  <a:lnTo>
                    <a:pt x="8945" y="7292"/>
                  </a:lnTo>
                  <a:lnTo>
                    <a:pt x="8727" y="7292"/>
                  </a:lnTo>
                  <a:lnTo>
                    <a:pt x="8727" y="7154"/>
                  </a:lnTo>
                  <a:lnTo>
                    <a:pt x="8727" y="7017"/>
                  </a:lnTo>
                  <a:lnTo>
                    <a:pt x="8945" y="6879"/>
                  </a:lnTo>
                  <a:lnTo>
                    <a:pt x="9164" y="6879"/>
                  </a:lnTo>
                  <a:lnTo>
                    <a:pt x="9164" y="6741"/>
                  </a:lnTo>
                  <a:lnTo>
                    <a:pt x="8945" y="6741"/>
                  </a:lnTo>
                  <a:lnTo>
                    <a:pt x="8945" y="6604"/>
                  </a:lnTo>
                  <a:lnTo>
                    <a:pt x="9164" y="6466"/>
                  </a:lnTo>
                  <a:lnTo>
                    <a:pt x="9382" y="6466"/>
                  </a:lnTo>
                  <a:lnTo>
                    <a:pt x="9382" y="6329"/>
                  </a:lnTo>
                  <a:lnTo>
                    <a:pt x="9382" y="6191"/>
                  </a:lnTo>
                  <a:lnTo>
                    <a:pt x="9382" y="6054"/>
                  </a:lnTo>
                  <a:lnTo>
                    <a:pt x="9382" y="5916"/>
                  </a:lnTo>
                  <a:lnTo>
                    <a:pt x="9382" y="5778"/>
                  </a:lnTo>
                  <a:lnTo>
                    <a:pt x="9164" y="5641"/>
                  </a:lnTo>
                  <a:lnTo>
                    <a:pt x="9164" y="5503"/>
                  </a:lnTo>
                  <a:lnTo>
                    <a:pt x="8945" y="5366"/>
                  </a:lnTo>
                  <a:lnTo>
                    <a:pt x="8945" y="5228"/>
                  </a:lnTo>
                  <a:lnTo>
                    <a:pt x="8727" y="5228"/>
                  </a:lnTo>
                  <a:lnTo>
                    <a:pt x="8727" y="5366"/>
                  </a:lnTo>
                  <a:lnTo>
                    <a:pt x="8509" y="5366"/>
                  </a:lnTo>
                  <a:lnTo>
                    <a:pt x="8291" y="5366"/>
                  </a:lnTo>
                  <a:lnTo>
                    <a:pt x="8073" y="5366"/>
                  </a:lnTo>
                  <a:lnTo>
                    <a:pt x="7855" y="5366"/>
                  </a:lnTo>
                  <a:lnTo>
                    <a:pt x="7636" y="5366"/>
                  </a:lnTo>
                  <a:lnTo>
                    <a:pt x="7418" y="5503"/>
                  </a:lnTo>
                  <a:lnTo>
                    <a:pt x="7418" y="5366"/>
                  </a:lnTo>
                  <a:lnTo>
                    <a:pt x="7200" y="5366"/>
                  </a:lnTo>
                  <a:lnTo>
                    <a:pt x="7200" y="5228"/>
                  </a:lnTo>
                  <a:lnTo>
                    <a:pt x="6982" y="5228"/>
                  </a:lnTo>
                  <a:lnTo>
                    <a:pt x="6982" y="5090"/>
                  </a:lnTo>
                  <a:lnTo>
                    <a:pt x="6764" y="4953"/>
                  </a:lnTo>
                  <a:lnTo>
                    <a:pt x="6764" y="4815"/>
                  </a:lnTo>
                  <a:lnTo>
                    <a:pt x="6545" y="4815"/>
                  </a:lnTo>
                  <a:lnTo>
                    <a:pt x="6545" y="4678"/>
                  </a:lnTo>
                  <a:lnTo>
                    <a:pt x="6327" y="4678"/>
                  </a:lnTo>
                  <a:lnTo>
                    <a:pt x="6109" y="4678"/>
                  </a:lnTo>
                  <a:lnTo>
                    <a:pt x="5673" y="4815"/>
                  </a:lnTo>
                  <a:lnTo>
                    <a:pt x="5236" y="4953"/>
                  </a:lnTo>
                  <a:lnTo>
                    <a:pt x="4364" y="5090"/>
                  </a:lnTo>
                  <a:lnTo>
                    <a:pt x="3491" y="5366"/>
                  </a:lnTo>
                  <a:lnTo>
                    <a:pt x="2836" y="5503"/>
                  </a:lnTo>
                  <a:lnTo>
                    <a:pt x="1745" y="5641"/>
                  </a:lnTo>
                  <a:lnTo>
                    <a:pt x="873" y="5916"/>
                  </a:lnTo>
                  <a:lnTo>
                    <a:pt x="218" y="6054"/>
                  </a:lnTo>
                  <a:lnTo>
                    <a:pt x="0" y="6054"/>
                  </a:lnTo>
                  <a:lnTo>
                    <a:pt x="218" y="6191"/>
                  </a:lnTo>
                  <a:lnTo>
                    <a:pt x="218" y="6466"/>
                  </a:lnTo>
                  <a:lnTo>
                    <a:pt x="436" y="6741"/>
                  </a:lnTo>
                  <a:lnTo>
                    <a:pt x="655" y="6741"/>
                  </a:lnTo>
                  <a:lnTo>
                    <a:pt x="655" y="6879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7482840" y="6410277"/>
              <a:ext cx="433186" cy="468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27" y="1634"/>
                  </a:moveTo>
                  <a:lnTo>
                    <a:pt x="21427" y="1452"/>
                  </a:lnTo>
                  <a:lnTo>
                    <a:pt x="21254" y="1271"/>
                  </a:lnTo>
                  <a:lnTo>
                    <a:pt x="21082" y="1089"/>
                  </a:lnTo>
                  <a:lnTo>
                    <a:pt x="20736" y="1089"/>
                  </a:lnTo>
                  <a:lnTo>
                    <a:pt x="20390" y="1089"/>
                  </a:lnTo>
                  <a:lnTo>
                    <a:pt x="20218" y="1089"/>
                  </a:lnTo>
                  <a:lnTo>
                    <a:pt x="20045" y="1089"/>
                  </a:lnTo>
                  <a:lnTo>
                    <a:pt x="20045" y="908"/>
                  </a:lnTo>
                  <a:lnTo>
                    <a:pt x="19872" y="908"/>
                  </a:lnTo>
                  <a:lnTo>
                    <a:pt x="19699" y="908"/>
                  </a:lnTo>
                  <a:lnTo>
                    <a:pt x="19354" y="1089"/>
                  </a:lnTo>
                  <a:lnTo>
                    <a:pt x="18835" y="1271"/>
                  </a:lnTo>
                  <a:lnTo>
                    <a:pt x="18662" y="1271"/>
                  </a:lnTo>
                  <a:lnTo>
                    <a:pt x="18490" y="1271"/>
                  </a:lnTo>
                  <a:lnTo>
                    <a:pt x="18144" y="1452"/>
                  </a:lnTo>
                  <a:lnTo>
                    <a:pt x="17453" y="1634"/>
                  </a:lnTo>
                  <a:lnTo>
                    <a:pt x="16589" y="1815"/>
                  </a:lnTo>
                  <a:lnTo>
                    <a:pt x="15898" y="1997"/>
                  </a:lnTo>
                  <a:lnTo>
                    <a:pt x="15725" y="1997"/>
                  </a:lnTo>
                  <a:lnTo>
                    <a:pt x="15552" y="1997"/>
                  </a:lnTo>
                  <a:lnTo>
                    <a:pt x="15206" y="1997"/>
                  </a:lnTo>
                  <a:lnTo>
                    <a:pt x="14861" y="1815"/>
                  </a:lnTo>
                  <a:lnTo>
                    <a:pt x="14342" y="1815"/>
                  </a:lnTo>
                  <a:lnTo>
                    <a:pt x="13997" y="1634"/>
                  </a:lnTo>
                  <a:lnTo>
                    <a:pt x="13478" y="1634"/>
                  </a:lnTo>
                  <a:lnTo>
                    <a:pt x="13133" y="1634"/>
                  </a:lnTo>
                  <a:lnTo>
                    <a:pt x="12614" y="1634"/>
                  </a:lnTo>
                  <a:lnTo>
                    <a:pt x="12096" y="1634"/>
                  </a:lnTo>
                  <a:lnTo>
                    <a:pt x="11750" y="1634"/>
                  </a:lnTo>
                  <a:lnTo>
                    <a:pt x="11232" y="1452"/>
                  </a:lnTo>
                  <a:lnTo>
                    <a:pt x="11059" y="1271"/>
                  </a:lnTo>
                  <a:lnTo>
                    <a:pt x="10886" y="908"/>
                  </a:lnTo>
                  <a:lnTo>
                    <a:pt x="10714" y="908"/>
                  </a:lnTo>
                  <a:lnTo>
                    <a:pt x="10714" y="726"/>
                  </a:lnTo>
                  <a:lnTo>
                    <a:pt x="10541" y="726"/>
                  </a:lnTo>
                  <a:lnTo>
                    <a:pt x="9331" y="726"/>
                  </a:lnTo>
                  <a:lnTo>
                    <a:pt x="7430" y="908"/>
                  </a:lnTo>
                  <a:lnTo>
                    <a:pt x="5530" y="908"/>
                  </a:lnTo>
                  <a:lnTo>
                    <a:pt x="5357" y="908"/>
                  </a:lnTo>
                  <a:lnTo>
                    <a:pt x="4838" y="908"/>
                  </a:lnTo>
                  <a:lnTo>
                    <a:pt x="4320" y="908"/>
                  </a:lnTo>
                  <a:lnTo>
                    <a:pt x="3974" y="908"/>
                  </a:lnTo>
                  <a:lnTo>
                    <a:pt x="3802" y="908"/>
                  </a:lnTo>
                  <a:lnTo>
                    <a:pt x="3629" y="908"/>
                  </a:lnTo>
                  <a:lnTo>
                    <a:pt x="3456" y="726"/>
                  </a:lnTo>
                  <a:lnTo>
                    <a:pt x="3110" y="545"/>
                  </a:lnTo>
                  <a:lnTo>
                    <a:pt x="2765" y="363"/>
                  </a:lnTo>
                  <a:lnTo>
                    <a:pt x="2592" y="182"/>
                  </a:lnTo>
                  <a:lnTo>
                    <a:pt x="2419" y="0"/>
                  </a:lnTo>
                  <a:lnTo>
                    <a:pt x="1728" y="0"/>
                  </a:lnTo>
                  <a:lnTo>
                    <a:pt x="1382" y="182"/>
                  </a:lnTo>
                  <a:lnTo>
                    <a:pt x="1037" y="545"/>
                  </a:lnTo>
                  <a:lnTo>
                    <a:pt x="864" y="545"/>
                  </a:lnTo>
                  <a:lnTo>
                    <a:pt x="691" y="363"/>
                  </a:lnTo>
                  <a:lnTo>
                    <a:pt x="346" y="726"/>
                  </a:lnTo>
                  <a:lnTo>
                    <a:pt x="0" y="726"/>
                  </a:lnTo>
                  <a:lnTo>
                    <a:pt x="0" y="908"/>
                  </a:lnTo>
                  <a:lnTo>
                    <a:pt x="0" y="1089"/>
                  </a:lnTo>
                  <a:lnTo>
                    <a:pt x="0" y="1271"/>
                  </a:lnTo>
                  <a:lnTo>
                    <a:pt x="0" y="1452"/>
                  </a:lnTo>
                  <a:lnTo>
                    <a:pt x="0" y="1634"/>
                  </a:lnTo>
                  <a:lnTo>
                    <a:pt x="0" y="1815"/>
                  </a:lnTo>
                  <a:lnTo>
                    <a:pt x="0" y="1997"/>
                  </a:lnTo>
                  <a:lnTo>
                    <a:pt x="0" y="2360"/>
                  </a:lnTo>
                  <a:lnTo>
                    <a:pt x="173" y="2541"/>
                  </a:lnTo>
                  <a:lnTo>
                    <a:pt x="346" y="2904"/>
                  </a:lnTo>
                  <a:lnTo>
                    <a:pt x="518" y="3086"/>
                  </a:lnTo>
                  <a:lnTo>
                    <a:pt x="691" y="3267"/>
                  </a:lnTo>
                  <a:lnTo>
                    <a:pt x="864" y="3267"/>
                  </a:lnTo>
                  <a:lnTo>
                    <a:pt x="1037" y="3630"/>
                  </a:lnTo>
                  <a:lnTo>
                    <a:pt x="1037" y="3812"/>
                  </a:lnTo>
                  <a:lnTo>
                    <a:pt x="1210" y="3993"/>
                  </a:lnTo>
                  <a:lnTo>
                    <a:pt x="1210" y="4175"/>
                  </a:lnTo>
                  <a:lnTo>
                    <a:pt x="1382" y="4356"/>
                  </a:lnTo>
                  <a:lnTo>
                    <a:pt x="1555" y="4538"/>
                  </a:lnTo>
                  <a:lnTo>
                    <a:pt x="1555" y="4901"/>
                  </a:lnTo>
                  <a:lnTo>
                    <a:pt x="1728" y="4901"/>
                  </a:lnTo>
                  <a:lnTo>
                    <a:pt x="1728" y="5082"/>
                  </a:lnTo>
                  <a:lnTo>
                    <a:pt x="1901" y="5445"/>
                  </a:lnTo>
                  <a:lnTo>
                    <a:pt x="2074" y="5627"/>
                  </a:lnTo>
                  <a:lnTo>
                    <a:pt x="2246" y="5808"/>
                  </a:lnTo>
                  <a:lnTo>
                    <a:pt x="2419" y="6171"/>
                  </a:lnTo>
                  <a:lnTo>
                    <a:pt x="2419" y="6353"/>
                  </a:lnTo>
                  <a:lnTo>
                    <a:pt x="2419" y="6534"/>
                  </a:lnTo>
                  <a:lnTo>
                    <a:pt x="2592" y="6897"/>
                  </a:lnTo>
                  <a:lnTo>
                    <a:pt x="2592" y="7079"/>
                  </a:lnTo>
                  <a:lnTo>
                    <a:pt x="2765" y="7261"/>
                  </a:lnTo>
                  <a:lnTo>
                    <a:pt x="2938" y="7442"/>
                  </a:lnTo>
                  <a:lnTo>
                    <a:pt x="2938" y="7624"/>
                  </a:lnTo>
                  <a:lnTo>
                    <a:pt x="3110" y="7987"/>
                  </a:lnTo>
                  <a:lnTo>
                    <a:pt x="3456" y="8350"/>
                  </a:lnTo>
                  <a:lnTo>
                    <a:pt x="3456" y="8531"/>
                  </a:lnTo>
                  <a:lnTo>
                    <a:pt x="3629" y="8713"/>
                  </a:lnTo>
                  <a:lnTo>
                    <a:pt x="3802" y="8894"/>
                  </a:lnTo>
                  <a:lnTo>
                    <a:pt x="3974" y="9257"/>
                  </a:lnTo>
                  <a:lnTo>
                    <a:pt x="4147" y="9439"/>
                  </a:lnTo>
                  <a:lnTo>
                    <a:pt x="4320" y="9802"/>
                  </a:lnTo>
                  <a:lnTo>
                    <a:pt x="4320" y="9983"/>
                  </a:lnTo>
                  <a:lnTo>
                    <a:pt x="4493" y="10346"/>
                  </a:lnTo>
                  <a:lnTo>
                    <a:pt x="4493" y="10528"/>
                  </a:lnTo>
                  <a:lnTo>
                    <a:pt x="4320" y="10891"/>
                  </a:lnTo>
                  <a:lnTo>
                    <a:pt x="4320" y="11072"/>
                  </a:lnTo>
                  <a:lnTo>
                    <a:pt x="4320" y="11435"/>
                  </a:lnTo>
                  <a:lnTo>
                    <a:pt x="4320" y="11617"/>
                  </a:lnTo>
                  <a:lnTo>
                    <a:pt x="4320" y="11980"/>
                  </a:lnTo>
                  <a:lnTo>
                    <a:pt x="4493" y="12343"/>
                  </a:lnTo>
                  <a:lnTo>
                    <a:pt x="4493" y="12524"/>
                  </a:lnTo>
                  <a:lnTo>
                    <a:pt x="4320" y="12887"/>
                  </a:lnTo>
                  <a:lnTo>
                    <a:pt x="4493" y="13069"/>
                  </a:lnTo>
                  <a:lnTo>
                    <a:pt x="4666" y="13432"/>
                  </a:lnTo>
                  <a:lnTo>
                    <a:pt x="4666" y="13613"/>
                  </a:lnTo>
                  <a:lnTo>
                    <a:pt x="4666" y="13795"/>
                  </a:lnTo>
                  <a:lnTo>
                    <a:pt x="4838" y="14158"/>
                  </a:lnTo>
                  <a:lnTo>
                    <a:pt x="5011" y="14339"/>
                  </a:lnTo>
                  <a:lnTo>
                    <a:pt x="5011" y="14521"/>
                  </a:lnTo>
                  <a:lnTo>
                    <a:pt x="5011" y="14703"/>
                  </a:lnTo>
                  <a:lnTo>
                    <a:pt x="5011" y="15066"/>
                  </a:lnTo>
                  <a:lnTo>
                    <a:pt x="5011" y="15429"/>
                  </a:lnTo>
                  <a:lnTo>
                    <a:pt x="5011" y="15610"/>
                  </a:lnTo>
                  <a:lnTo>
                    <a:pt x="5011" y="15973"/>
                  </a:lnTo>
                  <a:lnTo>
                    <a:pt x="5184" y="16155"/>
                  </a:lnTo>
                  <a:lnTo>
                    <a:pt x="5357" y="16336"/>
                  </a:lnTo>
                  <a:lnTo>
                    <a:pt x="5184" y="16699"/>
                  </a:lnTo>
                  <a:lnTo>
                    <a:pt x="5357" y="16881"/>
                  </a:lnTo>
                  <a:lnTo>
                    <a:pt x="5357" y="17062"/>
                  </a:lnTo>
                  <a:lnTo>
                    <a:pt x="5357" y="17425"/>
                  </a:lnTo>
                  <a:lnTo>
                    <a:pt x="5530" y="17607"/>
                  </a:lnTo>
                  <a:lnTo>
                    <a:pt x="5530" y="17970"/>
                  </a:lnTo>
                  <a:lnTo>
                    <a:pt x="5702" y="18333"/>
                  </a:lnTo>
                  <a:lnTo>
                    <a:pt x="5702" y="18696"/>
                  </a:lnTo>
                  <a:lnTo>
                    <a:pt x="5875" y="18877"/>
                  </a:lnTo>
                  <a:lnTo>
                    <a:pt x="6048" y="19059"/>
                  </a:lnTo>
                  <a:lnTo>
                    <a:pt x="6048" y="19240"/>
                  </a:lnTo>
                  <a:lnTo>
                    <a:pt x="6221" y="19422"/>
                  </a:lnTo>
                  <a:lnTo>
                    <a:pt x="6394" y="19603"/>
                  </a:lnTo>
                  <a:lnTo>
                    <a:pt x="6394" y="19966"/>
                  </a:lnTo>
                  <a:lnTo>
                    <a:pt x="6566" y="20148"/>
                  </a:lnTo>
                  <a:lnTo>
                    <a:pt x="6739" y="20329"/>
                  </a:lnTo>
                  <a:lnTo>
                    <a:pt x="6912" y="20329"/>
                  </a:lnTo>
                  <a:lnTo>
                    <a:pt x="7085" y="20511"/>
                  </a:lnTo>
                  <a:lnTo>
                    <a:pt x="7258" y="20692"/>
                  </a:lnTo>
                  <a:lnTo>
                    <a:pt x="7430" y="20874"/>
                  </a:lnTo>
                  <a:lnTo>
                    <a:pt x="7603" y="20874"/>
                  </a:lnTo>
                  <a:lnTo>
                    <a:pt x="7776" y="20874"/>
                  </a:lnTo>
                  <a:lnTo>
                    <a:pt x="7949" y="20874"/>
                  </a:lnTo>
                  <a:lnTo>
                    <a:pt x="8122" y="20692"/>
                  </a:lnTo>
                  <a:lnTo>
                    <a:pt x="8294" y="20329"/>
                  </a:lnTo>
                  <a:lnTo>
                    <a:pt x="8640" y="20329"/>
                  </a:lnTo>
                  <a:lnTo>
                    <a:pt x="8986" y="20511"/>
                  </a:lnTo>
                  <a:lnTo>
                    <a:pt x="9331" y="20692"/>
                  </a:lnTo>
                  <a:lnTo>
                    <a:pt x="9331" y="20874"/>
                  </a:lnTo>
                  <a:lnTo>
                    <a:pt x="9331" y="21237"/>
                  </a:lnTo>
                  <a:lnTo>
                    <a:pt x="9677" y="21600"/>
                  </a:lnTo>
                  <a:lnTo>
                    <a:pt x="10195" y="21600"/>
                  </a:lnTo>
                  <a:lnTo>
                    <a:pt x="10714" y="21418"/>
                  </a:lnTo>
                  <a:lnTo>
                    <a:pt x="11232" y="21418"/>
                  </a:lnTo>
                  <a:lnTo>
                    <a:pt x="11405" y="21600"/>
                  </a:lnTo>
                  <a:lnTo>
                    <a:pt x="11750" y="21600"/>
                  </a:lnTo>
                  <a:lnTo>
                    <a:pt x="12096" y="21418"/>
                  </a:lnTo>
                  <a:lnTo>
                    <a:pt x="12269" y="21055"/>
                  </a:lnTo>
                  <a:lnTo>
                    <a:pt x="12614" y="20874"/>
                  </a:lnTo>
                  <a:lnTo>
                    <a:pt x="12960" y="20692"/>
                  </a:lnTo>
                  <a:lnTo>
                    <a:pt x="13133" y="20692"/>
                  </a:lnTo>
                  <a:lnTo>
                    <a:pt x="13133" y="20511"/>
                  </a:lnTo>
                  <a:lnTo>
                    <a:pt x="13133" y="20148"/>
                  </a:lnTo>
                  <a:lnTo>
                    <a:pt x="13133" y="19785"/>
                  </a:lnTo>
                  <a:lnTo>
                    <a:pt x="13133" y="19240"/>
                  </a:lnTo>
                  <a:lnTo>
                    <a:pt x="13133" y="18696"/>
                  </a:lnTo>
                  <a:lnTo>
                    <a:pt x="13133" y="17970"/>
                  </a:lnTo>
                  <a:lnTo>
                    <a:pt x="13133" y="17244"/>
                  </a:lnTo>
                  <a:lnTo>
                    <a:pt x="13133" y="16336"/>
                  </a:lnTo>
                  <a:lnTo>
                    <a:pt x="13133" y="15792"/>
                  </a:lnTo>
                  <a:lnTo>
                    <a:pt x="13133" y="15066"/>
                  </a:lnTo>
                  <a:lnTo>
                    <a:pt x="13133" y="14521"/>
                  </a:lnTo>
                  <a:lnTo>
                    <a:pt x="13133" y="14339"/>
                  </a:lnTo>
                  <a:lnTo>
                    <a:pt x="13133" y="13976"/>
                  </a:lnTo>
                  <a:lnTo>
                    <a:pt x="13133" y="13795"/>
                  </a:lnTo>
                  <a:lnTo>
                    <a:pt x="13133" y="13613"/>
                  </a:lnTo>
                  <a:lnTo>
                    <a:pt x="13133" y="13250"/>
                  </a:lnTo>
                  <a:lnTo>
                    <a:pt x="13133" y="12887"/>
                  </a:lnTo>
                  <a:lnTo>
                    <a:pt x="13133" y="12524"/>
                  </a:lnTo>
                  <a:lnTo>
                    <a:pt x="13133" y="12161"/>
                  </a:lnTo>
                  <a:lnTo>
                    <a:pt x="13133" y="11617"/>
                  </a:lnTo>
                  <a:lnTo>
                    <a:pt x="13133" y="11072"/>
                  </a:lnTo>
                  <a:lnTo>
                    <a:pt x="13133" y="10346"/>
                  </a:lnTo>
                  <a:lnTo>
                    <a:pt x="13133" y="9802"/>
                  </a:lnTo>
                  <a:lnTo>
                    <a:pt x="13133" y="9439"/>
                  </a:lnTo>
                  <a:lnTo>
                    <a:pt x="13133" y="9076"/>
                  </a:lnTo>
                  <a:lnTo>
                    <a:pt x="13133" y="8894"/>
                  </a:lnTo>
                  <a:lnTo>
                    <a:pt x="13306" y="8894"/>
                  </a:lnTo>
                  <a:lnTo>
                    <a:pt x="13478" y="8894"/>
                  </a:lnTo>
                  <a:lnTo>
                    <a:pt x="13997" y="8894"/>
                  </a:lnTo>
                  <a:lnTo>
                    <a:pt x="14342" y="8894"/>
                  </a:lnTo>
                  <a:lnTo>
                    <a:pt x="14861" y="8894"/>
                  </a:lnTo>
                  <a:lnTo>
                    <a:pt x="14861" y="8713"/>
                  </a:lnTo>
                  <a:lnTo>
                    <a:pt x="14861" y="8531"/>
                  </a:lnTo>
                  <a:lnTo>
                    <a:pt x="14688" y="8168"/>
                  </a:lnTo>
                  <a:lnTo>
                    <a:pt x="14688" y="7805"/>
                  </a:lnTo>
                  <a:lnTo>
                    <a:pt x="14861" y="7442"/>
                  </a:lnTo>
                  <a:lnTo>
                    <a:pt x="14861" y="6897"/>
                  </a:lnTo>
                  <a:lnTo>
                    <a:pt x="14861" y="6171"/>
                  </a:lnTo>
                  <a:lnTo>
                    <a:pt x="14861" y="5808"/>
                  </a:lnTo>
                  <a:lnTo>
                    <a:pt x="14861" y="5082"/>
                  </a:lnTo>
                  <a:lnTo>
                    <a:pt x="14861" y="4538"/>
                  </a:lnTo>
                  <a:lnTo>
                    <a:pt x="14861" y="3812"/>
                  </a:lnTo>
                  <a:lnTo>
                    <a:pt x="14861" y="3267"/>
                  </a:lnTo>
                  <a:lnTo>
                    <a:pt x="14861" y="2904"/>
                  </a:lnTo>
                  <a:lnTo>
                    <a:pt x="14861" y="2723"/>
                  </a:lnTo>
                  <a:lnTo>
                    <a:pt x="15034" y="2541"/>
                  </a:lnTo>
                  <a:lnTo>
                    <a:pt x="15552" y="2541"/>
                  </a:lnTo>
                  <a:lnTo>
                    <a:pt x="16243" y="2360"/>
                  </a:lnTo>
                  <a:lnTo>
                    <a:pt x="17280" y="2178"/>
                  </a:lnTo>
                  <a:lnTo>
                    <a:pt x="17798" y="2178"/>
                  </a:lnTo>
                  <a:lnTo>
                    <a:pt x="17971" y="2178"/>
                  </a:lnTo>
                  <a:lnTo>
                    <a:pt x="18144" y="2178"/>
                  </a:lnTo>
                  <a:lnTo>
                    <a:pt x="18490" y="2178"/>
                  </a:lnTo>
                  <a:lnTo>
                    <a:pt x="18835" y="2178"/>
                  </a:lnTo>
                  <a:lnTo>
                    <a:pt x="19008" y="2541"/>
                  </a:lnTo>
                  <a:lnTo>
                    <a:pt x="19008" y="2904"/>
                  </a:lnTo>
                  <a:lnTo>
                    <a:pt x="19008" y="3086"/>
                  </a:lnTo>
                  <a:lnTo>
                    <a:pt x="19181" y="2904"/>
                  </a:lnTo>
                  <a:lnTo>
                    <a:pt x="19526" y="2541"/>
                  </a:lnTo>
                  <a:lnTo>
                    <a:pt x="19872" y="2178"/>
                  </a:lnTo>
                  <a:lnTo>
                    <a:pt x="20390" y="1997"/>
                  </a:lnTo>
                  <a:lnTo>
                    <a:pt x="20736" y="1997"/>
                  </a:lnTo>
                  <a:lnTo>
                    <a:pt x="20909" y="1815"/>
                  </a:lnTo>
                  <a:lnTo>
                    <a:pt x="21082" y="1634"/>
                  </a:lnTo>
                  <a:lnTo>
                    <a:pt x="21427" y="1634"/>
                  </a:lnTo>
                  <a:lnTo>
                    <a:pt x="21600" y="1634"/>
                  </a:lnTo>
                  <a:lnTo>
                    <a:pt x="21427" y="1634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9684532" y="4650854"/>
              <a:ext cx="262296" cy="158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08" y="17280"/>
                  </a:moveTo>
                  <a:lnTo>
                    <a:pt x="21308" y="16740"/>
                  </a:lnTo>
                  <a:lnTo>
                    <a:pt x="21308" y="16200"/>
                  </a:lnTo>
                  <a:lnTo>
                    <a:pt x="21308" y="15660"/>
                  </a:lnTo>
                  <a:lnTo>
                    <a:pt x="21308" y="15120"/>
                  </a:lnTo>
                  <a:lnTo>
                    <a:pt x="21308" y="14580"/>
                  </a:lnTo>
                  <a:lnTo>
                    <a:pt x="21308" y="14040"/>
                  </a:lnTo>
                  <a:lnTo>
                    <a:pt x="21600" y="13500"/>
                  </a:lnTo>
                  <a:lnTo>
                    <a:pt x="21308" y="13500"/>
                  </a:lnTo>
                  <a:lnTo>
                    <a:pt x="21016" y="13500"/>
                  </a:lnTo>
                  <a:lnTo>
                    <a:pt x="20724" y="14040"/>
                  </a:lnTo>
                  <a:lnTo>
                    <a:pt x="20432" y="14040"/>
                  </a:lnTo>
                  <a:lnTo>
                    <a:pt x="20141" y="14040"/>
                  </a:lnTo>
                  <a:lnTo>
                    <a:pt x="19849" y="14040"/>
                  </a:lnTo>
                  <a:lnTo>
                    <a:pt x="19557" y="14040"/>
                  </a:lnTo>
                  <a:lnTo>
                    <a:pt x="19265" y="14040"/>
                  </a:lnTo>
                  <a:lnTo>
                    <a:pt x="18973" y="13500"/>
                  </a:lnTo>
                  <a:lnTo>
                    <a:pt x="18681" y="13500"/>
                  </a:lnTo>
                  <a:lnTo>
                    <a:pt x="18389" y="13500"/>
                  </a:lnTo>
                  <a:lnTo>
                    <a:pt x="18389" y="12960"/>
                  </a:lnTo>
                  <a:lnTo>
                    <a:pt x="18097" y="12960"/>
                  </a:lnTo>
                  <a:lnTo>
                    <a:pt x="17805" y="12960"/>
                  </a:lnTo>
                  <a:lnTo>
                    <a:pt x="17805" y="12420"/>
                  </a:lnTo>
                  <a:lnTo>
                    <a:pt x="17514" y="12960"/>
                  </a:lnTo>
                  <a:lnTo>
                    <a:pt x="17222" y="13500"/>
                  </a:lnTo>
                  <a:lnTo>
                    <a:pt x="16930" y="13500"/>
                  </a:lnTo>
                  <a:lnTo>
                    <a:pt x="16638" y="13500"/>
                  </a:lnTo>
                  <a:lnTo>
                    <a:pt x="16346" y="12960"/>
                  </a:lnTo>
                  <a:lnTo>
                    <a:pt x="16054" y="12960"/>
                  </a:lnTo>
                  <a:lnTo>
                    <a:pt x="16054" y="13500"/>
                  </a:lnTo>
                  <a:lnTo>
                    <a:pt x="15762" y="13500"/>
                  </a:lnTo>
                  <a:lnTo>
                    <a:pt x="15762" y="12960"/>
                  </a:lnTo>
                  <a:lnTo>
                    <a:pt x="15470" y="12420"/>
                  </a:lnTo>
                  <a:lnTo>
                    <a:pt x="15178" y="11880"/>
                  </a:lnTo>
                  <a:lnTo>
                    <a:pt x="14886" y="11880"/>
                  </a:lnTo>
                  <a:lnTo>
                    <a:pt x="14595" y="11880"/>
                  </a:lnTo>
                  <a:lnTo>
                    <a:pt x="14303" y="11880"/>
                  </a:lnTo>
                  <a:lnTo>
                    <a:pt x="14011" y="11340"/>
                  </a:lnTo>
                  <a:lnTo>
                    <a:pt x="13719" y="11340"/>
                  </a:lnTo>
                  <a:lnTo>
                    <a:pt x="13719" y="10800"/>
                  </a:lnTo>
                  <a:lnTo>
                    <a:pt x="13719" y="10260"/>
                  </a:lnTo>
                  <a:lnTo>
                    <a:pt x="13719" y="9720"/>
                  </a:lnTo>
                  <a:lnTo>
                    <a:pt x="13719" y="9180"/>
                  </a:lnTo>
                  <a:lnTo>
                    <a:pt x="13427" y="9720"/>
                  </a:lnTo>
                  <a:lnTo>
                    <a:pt x="13135" y="9720"/>
                  </a:lnTo>
                  <a:lnTo>
                    <a:pt x="12843" y="9720"/>
                  </a:lnTo>
                  <a:lnTo>
                    <a:pt x="12551" y="9720"/>
                  </a:lnTo>
                  <a:lnTo>
                    <a:pt x="12551" y="9180"/>
                  </a:lnTo>
                  <a:lnTo>
                    <a:pt x="12259" y="9180"/>
                  </a:lnTo>
                  <a:lnTo>
                    <a:pt x="11968" y="9180"/>
                  </a:lnTo>
                  <a:lnTo>
                    <a:pt x="11676" y="9180"/>
                  </a:lnTo>
                  <a:lnTo>
                    <a:pt x="11384" y="9180"/>
                  </a:lnTo>
                  <a:lnTo>
                    <a:pt x="11384" y="8640"/>
                  </a:lnTo>
                  <a:lnTo>
                    <a:pt x="11384" y="8100"/>
                  </a:lnTo>
                  <a:lnTo>
                    <a:pt x="11092" y="8640"/>
                  </a:lnTo>
                  <a:lnTo>
                    <a:pt x="11092" y="8100"/>
                  </a:lnTo>
                  <a:lnTo>
                    <a:pt x="11092" y="7560"/>
                  </a:lnTo>
                  <a:lnTo>
                    <a:pt x="11092" y="7020"/>
                  </a:lnTo>
                  <a:lnTo>
                    <a:pt x="11092" y="6480"/>
                  </a:lnTo>
                  <a:lnTo>
                    <a:pt x="11092" y="5940"/>
                  </a:lnTo>
                  <a:lnTo>
                    <a:pt x="10800" y="5940"/>
                  </a:lnTo>
                  <a:lnTo>
                    <a:pt x="10508" y="5940"/>
                  </a:lnTo>
                  <a:lnTo>
                    <a:pt x="10216" y="5940"/>
                  </a:lnTo>
                  <a:lnTo>
                    <a:pt x="10216" y="6480"/>
                  </a:lnTo>
                  <a:lnTo>
                    <a:pt x="9924" y="6480"/>
                  </a:lnTo>
                  <a:lnTo>
                    <a:pt x="9632" y="7020"/>
                  </a:lnTo>
                  <a:lnTo>
                    <a:pt x="9341" y="7020"/>
                  </a:lnTo>
                  <a:lnTo>
                    <a:pt x="9049" y="7020"/>
                  </a:lnTo>
                  <a:lnTo>
                    <a:pt x="9049" y="6480"/>
                  </a:lnTo>
                  <a:lnTo>
                    <a:pt x="9049" y="5940"/>
                  </a:lnTo>
                  <a:lnTo>
                    <a:pt x="9049" y="5400"/>
                  </a:lnTo>
                  <a:lnTo>
                    <a:pt x="8757" y="5400"/>
                  </a:lnTo>
                  <a:lnTo>
                    <a:pt x="8757" y="4860"/>
                  </a:lnTo>
                  <a:lnTo>
                    <a:pt x="8465" y="4320"/>
                  </a:lnTo>
                  <a:lnTo>
                    <a:pt x="8173" y="3780"/>
                  </a:lnTo>
                  <a:lnTo>
                    <a:pt x="7881" y="3240"/>
                  </a:lnTo>
                  <a:lnTo>
                    <a:pt x="7589" y="3240"/>
                  </a:lnTo>
                  <a:lnTo>
                    <a:pt x="7297" y="3240"/>
                  </a:lnTo>
                  <a:lnTo>
                    <a:pt x="7005" y="2160"/>
                  </a:lnTo>
                  <a:lnTo>
                    <a:pt x="6714" y="2160"/>
                  </a:lnTo>
                  <a:lnTo>
                    <a:pt x="6714" y="1620"/>
                  </a:lnTo>
                  <a:lnTo>
                    <a:pt x="6422" y="1620"/>
                  </a:lnTo>
                  <a:lnTo>
                    <a:pt x="6130" y="1080"/>
                  </a:lnTo>
                  <a:lnTo>
                    <a:pt x="5838" y="1080"/>
                  </a:lnTo>
                  <a:lnTo>
                    <a:pt x="5546" y="1080"/>
                  </a:lnTo>
                  <a:lnTo>
                    <a:pt x="5254" y="1080"/>
                  </a:lnTo>
                  <a:lnTo>
                    <a:pt x="4962" y="540"/>
                  </a:lnTo>
                  <a:lnTo>
                    <a:pt x="4670" y="540"/>
                  </a:lnTo>
                  <a:lnTo>
                    <a:pt x="4378" y="540"/>
                  </a:lnTo>
                  <a:lnTo>
                    <a:pt x="4086" y="540"/>
                  </a:lnTo>
                  <a:lnTo>
                    <a:pt x="3795" y="540"/>
                  </a:lnTo>
                  <a:lnTo>
                    <a:pt x="3795" y="0"/>
                  </a:lnTo>
                  <a:lnTo>
                    <a:pt x="3503" y="0"/>
                  </a:lnTo>
                  <a:lnTo>
                    <a:pt x="3503" y="540"/>
                  </a:lnTo>
                  <a:lnTo>
                    <a:pt x="3503" y="1080"/>
                  </a:lnTo>
                  <a:lnTo>
                    <a:pt x="3211" y="1080"/>
                  </a:lnTo>
                  <a:lnTo>
                    <a:pt x="3211" y="1620"/>
                  </a:lnTo>
                  <a:lnTo>
                    <a:pt x="2919" y="1620"/>
                  </a:lnTo>
                  <a:lnTo>
                    <a:pt x="2919" y="1080"/>
                  </a:lnTo>
                  <a:lnTo>
                    <a:pt x="2627" y="1080"/>
                  </a:lnTo>
                  <a:lnTo>
                    <a:pt x="2627" y="540"/>
                  </a:lnTo>
                  <a:lnTo>
                    <a:pt x="2335" y="540"/>
                  </a:lnTo>
                  <a:lnTo>
                    <a:pt x="2043" y="540"/>
                  </a:lnTo>
                  <a:lnTo>
                    <a:pt x="2043" y="1080"/>
                  </a:lnTo>
                  <a:lnTo>
                    <a:pt x="1751" y="1080"/>
                  </a:lnTo>
                  <a:lnTo>
                    <a:pt x="1751" y="1620"/>
                  </a:lnTo>
                  <a:lnTo>
                    <a:pt x="1459" y="1620"/>
                  </a:lnTo>
                  <a:lnTo>
                    <a:pt x="1459" y="2160"/>
                  </a:lnTo>
                  <a:lnTo>
                    <a:pt x="1168" y="2700"/>
                  </a:lnTo>
                  <a:lnTo>
                    <a:pt x="876" y="2700"/>
                  </a:lnTo>
                  <a:lnTo>
                    <a:pt x="876" y="3240"/>
                  </a:lnTo>
                  <a:lnTo>
                    <a:pt x="584" y="3240"/>
                  </a:lnTo>
                  <a:lnTo>
                    <a:pt x="584" y="3780"/>
                  </a:lnTo>
                  <a:lnTo>
                    <a:pt x="876" y="3780"/>
                  </a:lnTo>
                  <a:lnTo>
                    <a:pt x="876" y="4320"/>
                  </a:lnTo>
                  <a:lnTo>
                    <a:pt x="584" y="4320"/>
                  </a:lnTo>
                  <a:lnTo>
                    <a:pt x="584" y="4860"/>
                  </a:lnTo>
                  <a:lnTo>
                    <a:pt x="584" y="5400"/>
                  </a:lnTo>
                  <a:lnTo>
                    <a:pt x="584" y="5940"/>
                  </a:lnTo>
                  <a:lnTo>
                    <a:pt x="584" y="6480"/>
                  </a:lnTo>
                  <a:lnTo>
                    <a:pt x="292" y="6480"/>
                  </a:lnTo>
                  <a:lnTo>
                    <a:pt x="292" y="7020"/>
                  </a:lnTo>
                  <a:lnTo>
                    <a:pt x="0" y="7020"/>
                  </a:lnTo>
                  <a:lnTo>
                    <a:pt x="0" y="7560"/>
                  </a:lnTo>
                  <a:lnTo>
                    <a:pt x="0" y="8100"/>
                  </a:lnTo>
                  <a:lnTo>
                    <a:pt x="0" y="8640"/>
                  </a:lnTo>
                  <a:lnTo>
                    <a:pt x="292" y="8640"/>
                  </a:lnTo>
                  <a:lnTo>
                    <a:pt x="584" y="8640"/>
                  </a:lnTo>
                  <a:lnTo>
                    <a:pt x="584" y="9180"/>
                  </a:lnTo>
                  <a:lnTo>
                    <a:pt x="876" y="9180"/>
                  </a:lnTo>
                  <a:lnTo>
                    <a:pt x="876" y="9720"/>
                  </a:lnTo>
                  <a:lnTo>
                    <a:pt x="1168" y="10260"/>
                  </a:lnTo>
                  <a:lnTo>
                    <a:pt x="1168" y="9720"/>
                  </a:lnTo>
                  <a:lnTo>
                    <a:pt x="1459" y="9720"/>
                  </a:lnTo>
                  <a:lnTo>
                    <a:pt x="1751" y="9720"/>
                  </a:lnTo>
                  <a:lnTo>
                    <a:pt x="1751" y="10260"/>
                  </a:lnTo>
                  <a:lnTo>
                    <a:pt x="2043" y="10260"/>
                  </a:lnTo>
                  <a:lnTo>
                    <a:pt x="2335" y="10800"/>
                  </a:lnTo>
                  <a:lnTo>
                    <a:pt x="2627" y="10800"/>
                  </a:lnTo>
                  <a:lnTo>
                    <a:pt x="2627" y="11340"/>
                  </a:lnTo>
                  <a:lnTo>
                    <a:pt x="2919" y="11340"/>
                  </a:lnTo>
                  <a:lnTo>
                    <a:pt x="3211" y="11340"/>
                  </a:lnTo>
                  <a:lnTo>
                    <a:pt x="3211" y="11880"/>
                  </a:lnTo>
                  <a:lnTo>
                    <a:pt x="3503" y="11880"/>
                  </a:lnTo>
                  <a:lnTo>
                    <a:pt x="3503" y="12420"/>
                  </a:lnTo>
                  <a:lnTo>
                    <a:pt x="3795" y="12420"/>
                  </a:lnTo>
                  <a:lnTo>
                    <a:pt x="3795" y="12960"/>
                  </a:lnTo>
                  <a:lnTo>
                    <a:pt x="4086" y="12960"/>
                  </a:lnTo>
                  <a:lnTo>
                    <a:pt x="4086" y="13500"/>
                  </a:lnTo>
                  <a:lnTo>
                    <a:pt x="4378" y="13500"/>
                  </a:lnTo>
                  <a:lnTo>
                    <a:pt x="4670" y="13500"/>
                  </a:lnTo>
                  <a:lnTo>
                    <a:pt x="4962" y="13500"/>
                  </a:lnTo>
                  <a:lnTo>
                    <a:pt x="5254" y="14040"/>
                  </a:lnTo>
                  <a:lnTo>
                    <a:pt x="5546" y="14040"/>
                  </a:lnTo>
                  <a:lnTo>
                    <a:pt x="5838" y="14580"/>
                  </a:lnTo>
                  <a:lnTo>
                    <a:pt x="6130" y="14580"/>
                  </a:lnTo>
                  <a:lnTo>
                    <a:pt x="6422" y="14580"/>
                  </a:lnTo>
                  <a:lnTo>
                    <a:pt x="6714" y="15120"/>
                  </a:lnTo>
                  <a:lnTo>
                    <a:pt x="7005" y="15120"/>
                  </a:lnTo>
                  <a:lnTo>
                    <a:pt x="7005" y="15660"/>
                  </a:lnTo>
                  <a:lnTo>
                    <a:pt x="7005" y="16200"/>
                  </a:lnTo>
                  <a:lnTo>
                    <a:pt x="7297" y="16200"/>
                  </a:lnTo>
                  <a:lnTo>
                    <a:pt x="7589" y="16200"/>
                  </a:lnTo>
                  <a:lnTo>
                    <a:pt x="7881" y="16200"/>
                  </a:lnTo>
                  <a:lnTo>
                    <a:pt x="8173" y="16740"/>
                  </a:lnTo>
                  <a:lnTo>
                    <a:pt x="8465" y="16740"/>
                  </a:lnTo>
                  <a:lnTo>
                    <a:pt x="8757" y="16200"/>
                  </a:lnTo>
                  <a:lnTo>
                    <a:pt x="9049" y="16200"/>
                  </a:lnTo>
                  <a:lnTo>
                    <a:pt x="9341" y="16200"/>
                  </a:lnTo>
                  <a:lnTo>
                    <a:pt x="9632" y="16200"/>
                  </a:lnTo>
                  <a:lnTo>
                    <a:pt x="9924" y="16200"/>
                  </a:lnTo>
                  <a:lnTo>
                    <a:pt x="9924" y="16740"/>
                  </a:lnTo>
                  <a:lnTo>
                    <a:pt x="10216" y="16740"/>
                  </a:lnTo>
                  <a:lnTo>
                    <a:pt x="10216" y="16200"/>
                  </a:lnTo>
                  <a:lnTo>
                    <a:pt x="10508" y="16200"/>
                  </a:lnTo>
                  <a:lnTo>
                    <a:pt x="10800" y="16200"/>
                  </a:lnTo>
                  <a:lnTo>
                    <a:pt x="11092" y="16200"/>
                  </a:lnTo>
                  <a:lnTo>
                    <a:pt x="11092" y="16740"/>
                  </a:lnTo>
                  <a:lnTo>
                    <a:pt x="11384" y="16740"/>
                  </a:lnTo>
                  <a:lnTo>
                    <a:pt x="11676" y="16740"/>
                  </a:lnTo>
                  <a:lnTo>
                    <a:pt x="11968" y="17280"/>
                  </a:lnTo>
                  <a:lnTo>
                    <a:pt x="11968" y="17820"/>
                  </a:lnTo>
                  <a:lnTo>
                    <a:pt x="12259" y="17820"/>
                  </a:lnTo>
                  <a:lnTo>
                    <a:pt x="12259" y="18360"/>
                  </a:lnTo>
                  <a:lnTo>
                    <a:pt x="12551" y="18360"/>
                  </a:lnTo>
                  <a:lnTo>
                    <a:pt x="12551" y="18900"/>
                  </a:lnTo>
                  <a:lnTo>
                    <a:pt x="12843" y="18900"/>
                  </a:lnTo>
                  <a:lnTo>
                    <a:pt x="13135" y="19440"/>
                  </a:lnTo>
                  <a:lnTo>
                    <a:pt x="13427" y="19440"/>
                  </a:lnTo>
                  <a:lnTo>
                    <a:pt x="13719" y="19440"/>
                  </a:lnTo>
                  <a:lnTo>
                    <a:pt x="14011" y="19440"/>
                  </a:lnTo>
                  <a:lnTo>
                    <a:pt x="14303" y="19440"/>
                  </a:lnTo>
                  <a:lnTo>
                    <a:pt x="14595" y="19440"/>
                  </a:lnTo>
                  <a:lnTo>
                    <a:pt x="14886" y="19440"/>
                  </a:lnTo>
                  <a:lnTo>
                    <a:pt x="15178" y="19980"/>
                  </a:lnTo>
                  <a:lnTo>
                    <a:pt x="15470" y="20520"/>
                  </a:lnTo>
                  <a:lnTo>
                    <a:pt x="15762" y="20520"/>
                  </a:lnTo>
                  <a:lnTo>
                    <a:pt x="16054" y="20520"/>
                  </a:lnTo>
                  <a:lnTo>
                    <a:pt x="16346" y="20520"/>
                  </a:lnTo>
                  <a:lnTo>
                    <a:pt x="16930" y="21060"/>
                  </a:lnTo>
                  <a:lnTo>
                    <a:pt x="17222" y="21060"/>
                  </a:lnTo>
                  <a:lnTo>
                    <a:pt x="17805" y="21060"/>
                  </a:lnTo>
                  <a:lnTo>
                    <a:pt x="18097" y="21060"/>
                  </a:lnTo>
                  <a:lnTo>
                    <a:pt x="18681" y="21060"/>
                  </a:lnTo>
                  <a:lnTo>
                    <a:pt x="18973" y="21600"/>
                  </a:lnTo>
                  <a:lnTo>
                    <a:pt x="19265" y="21600"/>
                  </a:lnTo>
                  <a:lnTo>
                    <a:pt x="19557" y="21600"/>
                  </a:lnTo>
                  <a:lnTo>
                    <a:pt x="19849" y="21600"/>
                  </a:lnTo>
                  <a:lnTo>
                    <a:pt x="20141" y="21600"/>
                  </a:lnTo>
                  <a:lnTo>
                    <a:pt x="20432" y="21600"/>
                  </a:lnTo>
                  <a:lnTo>
                    <a:pt x="20724" y="21060"/>
                  </a:lnTo>
                  <a:lnTo>
                    <a:pt x="21016" y="21600"/>
                  </a:lnTo>
                  <a:lnTo>
                    <a:pt x="21308" y="21600"/>
                  </a:lnTo>
                  <a:lnTo>
                    <a:pt x="21308" y="21060"/>
                  </a:lnTo>
                  <a:lnTo>
                    <a:pt x="21600" y="20520"/>
                  </a:lnTo>
                  <a:lnTo>
                    <a:pt x="21600" y="19980"/>
                  </a:lnTo>
                  <a:lnTo>
                    <a:pt x="21600" y="19440"/>
                  </a:lnTo>
                  <a:lnTo>
                    <a:pt x="21600" y="18900"/>
                  </a:lnTo>
                  <a:lnTo>
                    <a:pt x="21308" y="18900"/>
                  </a:lnTo>
                  <a:lnTo>
                    <a:pt x="21308" y="18360"/>
                  </a:lnTo>
                  <a:lnTo>
                    <a:pt x="21016" y="18360"/>
                  </a:lnTo>
                  <a:lnTo>
                    <a:pt x="21016" y="17820"/>
                  </a:lnTo>
                  <a:lnTo>
                    <a:pt x="21308" y="17820"/>
                  </a:lnTo>
                  <a:lnTo>
                    <a:pt x="21308" y="1728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7215851" y="3631373"/>
              <a:ext cx="99356" cy="13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55" y="20965"/>
                  </a:moveTo>
                  <a:lnTo>
                    <a:pt x="15055" y="20329"/>
                  </a:lnTo>
                  <a:lnTo>
                    <a:pt x="14400" y="19059"/>
                  </a:lnTo>
                  <a:lnTo>
                    <a:pt x="14400" y="18424"/>
                  </a:lnTo>
                  <a:lnTo>
                    <a:pt x="15055" y="17788"/>
                  </a:lnTo>
                  <a:lnTo>
                    <a:pt x="15055" y="17153"/>
                  </a:lnTo>
                  <a:lnTo>
                    <a:pt x="15055" y="16518"/>
                  </a:lnTo>
                  <a:lnTo>
                    <a:pt x="15055" y="15247"/>
                  </a:lnTo>
                  <a:lnTo>
                    <a:pt x="15055" y="14612"/>
                  </a:lnTo>
                  <a:lnTo>
                    <a:pt x="15055" y="12706"/>
                  </a:lnTo>
                  <a:lnTo>
                    <a:pt x="15055" y="12071"/>
                  </a:lnTo>
                  <a:lnTo>
                    <a:pt x="15709" y="12071"/>
                  </a:lnTo>
                  <a:lnTo>
                    <a:pt x="17673" y="12706"/>
                  </a:lnTo>
                  <a:lnTo>
                    <a:pt x="18327" y="12706"/>
                  </a:lnTo>
                  <a:lnTo>
                    <a:pt x="18982" y="11435"/>
                  </a:lnTo>
                  <a:lnTo>
                    <a:pt x="18982" y="10800"/>
                  </a:lnTo>
                  <a:lnTo>
                    <a:pt x="20291" y="10165"/>
                  </a:lnTo>
                  <a:lnTo>
                    <a:pt x="20945" y="8894"/>
                  </a:lnTo>
                  <a:lnTo>
                    <a:pt x="20945" y="8259"/>
                  </a:lnTo>
                  <a:lnTo>
                    <a:pt x="20291" y="7624"/>
                  </a:lnTo>
                  <a:lnTo>
                    <a:pt x="18982" y="7624"/>
                  </a:lnTo>
                  <a:lnTo>
                    <a:pt x="18982" y="6353"/>
                  </a:lnTo>
                  <a:lnTo>
                    <a:pt x="20291" y="5718"/>
                  </a:lnTo>
                  <a:lnTo>
                    <a:pt x="20945" y="4447"/>
                  </a:lnTo>
                  <a:lnTo>
                    <a:pt x="20945" y="3812"/>
                  </a:lnTo>
                  <a:lnTo>
                    <a:pt x="20945" y="2541"/>
                  </a:lnTo>
                  <a:lnTo>
                    <a:pt x="21600" y="1906"/>
                  </a:lnTo>
                  <a:lnTo>
                    <a:pt x="21600" y="1271"/>
                  </a:lnTo>
                  <a:lnTo>
                    <a:pt x="20945" y="1271"/>
                  </a:lnTo>
                  <a:lnTo>
                    <a:pt x="20945" y="635"/>
                  </a:lnTo>
                  <a:lnTo>
                    <a:pt x="20291" y="635"/>
                  </a:lnTo>
                  <a:lnTo>
                    <a:pt x="19636" y="635"/>
                  </a:lnTo>
                  <a:lnTo>
                    <a:pt x="19636" y="0"/>
                  </a:lnTo>
                  <a:lnTo>
                    <a:pt x="18982" y="0"/>
                  </a:lnTo>
                  <a:lnTo>
                    <a:pt x="18327" y="0"/>
                  </a:lnTo>
                  <a:lnTo>
                    <a:pt x="17673" y="635"/>
                  </a:lnTo>
                  <a:lnTo>
                    <a:pt x="17018" y="635"/>
                  </a:lnTo>
                  <a:lnTo>
                    <a:pt x="16364" y="635"/>
                  </a:lnTo>
                  <a:lnTo>
                    <a:pt x="15709" y="635"/>
                  </a:lnTo>
                  <a:lnTo>
                    <a:pt x="15055" y="635"/>
                  </a:lnTo>
                  <a:lnTo>
                    <a:pt x="14400" y="635"/>
                  </a:lnTo>
                  <a:lnTo>
                    <a:pt x="13745" y="635"/>
                  </a:lnTo>
                  <a:lnTo>
                    <a:pt x="13745" y="1271"/>
                  </a:lnTo>
                  <a:lnTo>
                    <a:pt x="13091" y="1271"/>
                  </a:lnTo>
                  <a:lnTo>
                    <a:pt x="12436" y="1271"/>
                  </a:lnTo>
                  <a:lnTo>
                    <a:pt x="12436" y="1906"/>
                  </a:lnTo>
                  <a:lnTo>
                    <a:pt x="11782" y="1906"/>
                  </a:lnTo>
                  <a:lnTo>
                    <a:pt x="11782" y="2541"/>
                  </a:lnTo>
                  <a:lnTo>
                    <a:pt x="11127" y="2541"/>
                  </a:lnTo>
                  <a:lnTo>
                    <a:pt x="11127" y="3176"/>
                  </a:lnTo>
                  <a:lnTo>
                    <a:pt x="11127" y="3812"/>
                  </a:lnTo>
                  <a:lnTo>
                    <a:pt x="11782" y="3812"/>
                  </a:lnTo>
                  <a:lnTo>
                    <a:pt x="11127" y="3812"/>
                  </a:lnTo>
                  <a:lnTo>
                    <a:pt x="11782" y="4447"/>
                  </a:lnTo>
                  <a:lnTo>
                    <a:pt x="12436" y="4447"/>
                  </a:lnTo>
                  <a:lnTo>
                    <a:pt x="12436" y="5082"/>
                  </a:lnTo>
                  <a:lnTo>
                    <a:pt x="12436" y="5718"/>
                  </a:lnTo>
                  <a:lnTo>
                    <a:pt x="12436" y="6353"/>
                  </a:lnTo>
                  <a:lnTo>
                    <a:pt x="11782" y="6353"/>
                  </a:lnTo>
                  <a:lnTo>
                    <a:pt x="11782" y="6988"/>
                  </a:lnTo>
                  <a:lnTo>
                    <a:pt x="11782" y="7624"/>
                  </a:lnTo>
                  <a:lnTo>
                    <a:pt x="11127" y="7624"/>
                  </a:lnTo>
                  <a:lnTo>
                    <a:pt x="11127" y="8259"/>
                  </a:lnTo>
                  <a:lnTo>
                    <a:pt x="11782" y="8259"/>
                  </a:lnTo>
                  <a:lnTo>
                    <a:pt x="11782" y="8894"/>
                  </a:lnTo>
                  <a:lnTo>
                    <a:pt x="11782" y="9529"/>
                  </a:lnTo>
                  <a:lnTo>
                    <a:pt x="11127" y="9529"/>
                  </a:lnTo>
                  <a:lnTo>
                    <a:pt x="10473" y="9529"/>
                  </a:lnTo>
                  <a:lnTo>
                    <a:pt x="10473" y="8894"/>
                  </a:lnTo>
                  <a:lnTo>
                    <a:pt x="9818" y="8894"/>
                  </a:lnTo>
                  <a:lnTo>
                    <a:pt x="9164" y="8894"/>
                  </a:lnTo>
                  <a:lnTo>
                    <a:pt x="9164" y="8259"/>
                  </a:lnTo>
                  <a:lnTo>
                    <a:pt x="9164" y="7624"/>
                  </a:lnTo>
                  <a:lnTo>
                    <a:pt x="9164" y="6988"/>
                  </a:lnTo>
                  <a:lnTo>
                    <a:pt x="9164" y="6353"/>
                  </a:lnTo>
                  <a:lnTo>
                    <a:pt x="9818" y="6353"/>
                  </a:lnTo>
                  <a:lnTo>
                    <a:pt x="10473" y="6353"/>
                  </a:lnTo>
                  <a:lnTo>
                    <a:pt x="10473" y="5718"/>
                  </a:lnTo>
                  <a:lnTo>
                    <a:pt x="9818" y="5718"/>
                  </a:lnTo>
                  <a:lnTo>
                    <a:pt x="9818" y="5082"/>
                  </a:lnTo>
                  <a:lnTo>
                    <a:pt x="9164" y="5082"/>
                  </a:lnTo>
                  <a:lnTo>
                    <a:pt x="9164" y="4447"/>
                  </a:lnTo>
                  <a:lnTo>
                    <a:pt x="8509" y="5082"/>
                  </a:lnTo>
                  <a:lnTo>
                    <a:pt x="7200" y="6353"/>
                  </a:lnTo>
                  <a:lnTo>
                    <a:pt x="7200" y="8259"/>
                  </a:lnTo>
                  <a:lnTo>
                    <a:pt x="6545" y="9529"/>
                  </a:lnTo>
                  <a:lnTo>
                    <a:pt x="5891" y="10800"/>
                  </a:lnTo>
                  <a:lnTo>
                    <a:pt x="5236" y="10800"/>
                  </a:lnTo>
                  <a:lnTo>
                    <a:pt x="5236" y="11435"/>
                  </a:lnTo>
                  <a:lnTo>
                    <a:pt x="4582" y="11435"/>
                  </a:lnTo>
                  <a:lnTo>
                    <a:pt x="4582" y="12071"/>
                  </a:lnTo>
                  <a:lnTo>
                    <a:pt x="3927" y="12071"/>
                  </a:lnTo>
                  <a:lnTo>
                    <a:pt x="3927" y="13341"/>
                  </a:lnTo>
                  <a:lnTo>
                    <a:pt x="4582" y="13341"/>
                  </a:lnTo>
                  <a:lnTo>
                    <a:pt x="5891" y="13976"/>
                  </a:lnTo>
                  <a:lnTo>
                    <a:pt x="6545" y="13976"/>
                  </a:lnTo>
                  <a:lnTo>
                    <a:pt x="7200" y="13976"/>
                  </a:lnTo>
                  <a:lnTo>
                    <a:pt x="7855" y="13341"/>
                  </a:lnTo>
                  <a:lnTo>
                    <a:pt x="8509" y="13976"/>
                  </a:lnTo>
                  <a:lnTo>
                    <a:pt x="7855" y="13976"/>
                  </a:lnTo>
                  <a:lnTo>
                    <a:pt x="5891" y="14612"/>
                  </a:lnTo>
                  <a:lnTo>
                    <a:pt x="4582" y="15247"/>
                  </a:lnTo>
                  <a:lnTo>
                    <a:pt x="3273" y="15247"/>
                  </a:lnTo>
                  <a:lnTo>
                    <a:pt x="2618" y="15247"/>
                  </a:lnTo>
                  <a:lnTo>
                    <a:pt x="1964" y="15882"/>
                  </a:lnTo>
                  <a:lnTo>
                    <a:pt x="2618" y="16518"/>
                  </a:lnTo>
                  <a:lnTo>
                    <a:pt x="3927" y="16518"/>
                  </a:lnTo>
                  <a:lnTo>
                    <a:pt x="4582" y="16518"/>
                  </a:lnTo>
                  <a:lnTo>
                    <a:pt x="5236" y="16518"/>
                  </a:lnTo>
                  <a:lnTo>
                    <a:pt x="4582" y="16518"/>
                  </a:lnTo>
                  <a:lnTo>
                    <a:pt x="3273" y="16518"/>
                  </a:lnTo>
                  <a:lnTo>
                    <a:pt x="1964" y="17153"/>
                  </a:lnTo>
                  <a:lnTo>
                    <a:pt x="1309" y="16518"/>
                  </a:lnTo>
                  <a:lnTo>
                    <a:pt x="0" y="16518"/>
                  </a:lnTo>
                  <a:lnTo>
                    <a:pt x="655" y="17153"/>
                  </a:lnTo>
                  <a:lnTo>
                    <a:pt x="1964" y="17788"/>
                  </a:lnTo>
                  <a:lnTo>
                    <a:pt x="2618" y="17788"/>
                  </a:lnTo>
                  <a:lnTo>
                    <a:pt x="3927" y="17153"/>
                  </a:lnTo>
                  <a:lnTo>
                    <a:pt x="5891" y="16518"/>
                  </a:lnTo>
                  <a:lnTo>
                    <a:pt x="7200" y="15882"/>
                  </a:lnTo>
                  <a:lnTo>
                    <a:pt x="8509" y="15882"/>
                  </a:lnTo>
                  <a:lnTo>
                    <a:pt x="9164" y="16518"/>
                  </a:lnTo>
                  <a:lnTo>
                    <a:pt x="9818" y="16518"/>
                  </a:lnTo>
                  <a:lnTo>
                    <a:pt x="9818" y="17153"/>
                  </a:lnTo>
                  <a:lnTo>
                    <a:pt x="10473" y="17153"/>
                  </a:lnTo>
                  <a:lnTo>
                    <a:pt x="11782" y="17788"/>
                  </a:lnTo>
                  <a:lnTo>
                    <a:pt x="12436" y="17788"/>
                  </a:lnTo>
                  <a:lnTo>
                    <a:pt x="13091" y="19059"/>
                  </a:lnTo>
                  <a:lnTo>
                    <a:pt x="12436" y="19694"/>
                  </a:lnTo>
                  <a:lnTo>
                    <a:pt x="13091" y="20965"/>
                  </a:lnTo>
                  <a:lnTo>
                    <a:pt x="13745" y="21600"/>
                  </a:lnTo>
                  <a:lnTo>
                    <a:pt x="15055" y="21600"/>
                  </a:lnTo>
                  <a:lnTo>
                    <a:pt x="15055" y="20965"/>
                  </a:lnTo>
                  <a:close/>
                </a:path>
              </a:pathLst>
            </a:custGeom>
            <a:solidFill>
              <a:srgbClr val="FF2600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8543944" y="4684288"/>
              <a:ext cx="67562" cy="29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00"/>
                  </a:moveTo>
                  <a:lnTo>
                    <a:pt x="8894" y="0"/>
                  </a:lnTo>
                  <a:lnTo>
                    <a:pt x="21600" y="10800"/>
                  </a:lnTo>
                  <a:lnTo>
                    <a:pt x="10165" y="21600"/>
                  </a:lnTo>
                  <a:lnTo>
                    <a:pt x="8894" y="18900"/>
                  </a:lnTo>
                  <a:lnTo>
                    <a:pt x="3812" y="13500"/>
                  </a:lnTo>
                  <a:lnTo>
                    <a:pt x="0" y="810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12384452" y="6535283"/>
              <a:ext cx="84714" cy="87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00" y="11782"/>
                  </a:moveTo>
                  <a:lnTo>
                    <a:pt x="8800" y="12764"/>
                  </a:lnTo>
                  <a:lnTo>
                    <a:pt x="8800" y="13745"/>
                  </a:lnTo>
                  <a:lnTo>
                    <a:pt x="9600" y="14727"/>
                  </a:lnTo>
                  <a:lnTo>
                    <a:pt x="10400" y="14727"/>
                  </a:lnTo>
                  <a:lnTo>
                    <a:pt x="12000" y="15709"/>
                  </a:lnTo>
                  <a:lnTo>
                    <a:pt x="12800" y="15709"/>
                  </a:lnTo>
                  <a:lnTo>
                    <a:pt x="12800" y="16691"/>
                  </a:lnTo>
                  <a:lnTo>
                    <a:pt x="13600" y="16691"/>
                  </a:lnTo>
                  <a:lnTo>
                    <a:pt x="14400" y="16691"/>
                  </a:lnTo>
                  <a:lnTo>
                    <a:pt x="14400" y="17673"/>
                  </a:lnTo>
                  <a:lnTo>
                    <a:pt x="15200" y="17673"/>
                  </a:lnTo>
                  <a:lnTo>
                    <a:pt x="15200" y="18655"/>
                  </a:lnTo>
                  <a:lnTo>
                    <a:pt x="16000" y="18655"/>
                  </a:lnTo>
                  <a:lnTo>
                    <a:pt x="16800" y="18655"/>
                  </a:lnTo>
                  <a:lnTo>
                    <a:pt x="17600" y="19636"/>
                  </a:lnTo>
                  <a:lnTo>
                    <a:pt x="18400" y="19636"/>
                  </a:lnTo>
                  <a:lnTo>
                    <a:pt x="19200" y="20618"/>
                  </a:lnTo>
                  <a:lnTo>
                    <a:pt x="20000" y="20618"/>
                  </a:lnTo>
                  <a:lnTo>
                    <a:pt x="20000" y="21600"/>
                  </a:lnTo>
                  <a:lnTo>
                    <a:pt x="20800" y="21600"/>
                  </a:lnTo>
                  <a:lnTo>
                    <a:pt x="20800" y="20618"/>
                  </a:lnTo>
                  <a:lnTo>
                    <a:pt x="21600" y="20618"/>
                  </a:lnTo>
                  <a:lnTo>
                    <a:pt x="21600" y="18655"/>
                  </a:lnTo>
                  <a:lnTo>
                    <a:pt x="20000" y="17673"/>
                  </a:lnTo>
                  <a:lnTo>
                    <a:pt x="19200" y="17673"/>
                  </a:lnTo>
                  <a:lnTo>
                    <a:pt x="19200" y="16691"/>
                  </a:lnTo>
                  <a:lnTo>
                    <a:pt x="18400" y="16691"/>
                  </a:lnTo>
                  <a:lnTo>
                    <a:pt x="17600" y="15709"/>
                  </a:lnTo>
                  <a:lnTo>
                    <a:pt x="16800" y="14727"/>
                  </a:lnTo>
                  <a:lnTo>
                    <a:pt x="16000" y="13745"/>
                  </a:lnTo>
                  <a:lnTo>
                    <a:pt x="15200" y="13745"/>
                  </a:lnTo>
                  <a:lnTo>
                    <a:pt x="13600" y="13745"/>
                  </a:lnTo>
                  <a:lnTo>
                    <a:pt x="13600" y="12764"/>
                  </a:lnTo>
                  <a:lnTo>
                    <a:pt x="12800" y="12764"/>
                  </a:lnTo>
                  <a:lnTo>
                    <a:pt x="12800" y="11782"/>
                  </a:lnTo>
                  <a:lnTo>
                    <a:pt x="12000" y="11782"/>
                  </a:lnTo>
                  <a:lnTo>
                    <a:pt x="11200" y="10800"/>
                  </a:lnTo>
                  <a:lnTo>
                    <a:pt x="10400" y="9818"/>
                  </a:lnTo>
                  <a:lnTo>
                    <a:pt x="10400" y="8836"/>
                  </a:lnTo>
                  <a:lnTo>
                    <a:pt x="9600" y="8836"/>
                  </a:lnTo>
                  <a:lnTo>
                    <a:pt x="9600" y="7855"/>
                  </a:lnTo>
                  <a:lnTo>
                    <a:pt x="8800" y="6873"/>
                  </a:lnTo>
                  <a:lnTo>
                    <a:pt x="8800" y="5891"/>
                  </a:lnTo>
                  <a:lnTo>
                    <a:pt x="8000" y="5891"/>
                  </a:lnTo>
                  <a:lnTo>
                    <a:pt x="8000" y="4909"/>
                  </a:lnTo>
                  <a:lnTo>
                    <a:pt x="7200" y="4909"/>
                  </a:lnTo>
                  <a:lnTo>
                    <a:pt x="6400" y="4909"/>
                  </a:lnTo>
                  <a:lnTo>
                    <a:pt x="5600" y="3927"/>
                  </a:lnTo>
                  <a:lnTo>
                    <a:pt x="5600" y="2945"/>
                  </a:lnTo>
                  <a:lnTo>
                    <a:pt x="4800" y="2945"/>
                  </a:lnTo>
                  <a:lnTo>
                    <a:pt x="3200" y="1964"/>
                  </a:lnTo>
                  <a:lnTo>
                    <a:pt x="2400" y="982"/>
                  </a:lnTo>
                  <a:lnTo>
                    <a:pt x="800" y="0"/>
                  </a:lnTo>
                  <a:lnTo>
                    <a:pt x="0" y="982"/>
                  </a:lnTo>
                  <a:lnTo>
                    <a:pt x="800" y="1964"/>
                  </a:lnTo>
                  <a:lnTo>
                    <a:pt x="800" y="2945"/>
                  </a:lnTo>
                  <a:lnTo>
                    <a:pt x="2400" y="4909"/>
                  </a:lnTo>
                  <a:lnTo>
                    <a:pt x="3200" y="6873"/>
                  </a:lnTo>
                  <a:lnTo>
                    <a:pt x="4000" y="6873"/>
                  </a:lnTo>
                  <a:lnTo>
                    <a:pt x="4800" y="8836"/>
                  </a:lnTo>
                  <a:lnTo>
                    <a:pt x="5600" y="9818"/>
                  </a:lnTo>
                  <a:lnTo>
                    <a:pt x="7200" y="11782"/>
                  </a:lnTo>
                  <a:lnTo>
                    <a:pt x="8000" y="11782"/>
                  </a:lnTo>
                  <a:lnTo>
                    <a:pt x="8800" y="11782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252" name="Group 252"/>
            <p:cNvGrpSpPr/>
            <p:nvPr/>
          </p:nvGrpSpPr>
          <p:grpSpPr>
            <a:xfrm>
              <a:off x="12451010" y="6333221"/>
              <a:ext cx="41909" cy="63512"/>
              <a:chOff x="0" y="0"/>
              <a:chExt cx="41907" cy="63511"/>
            </a:xfrm>
          </p:grpSpPr>
          <p:sp>
            <p:nvSpPr>
              <p:cNvPr id="250" name="Shape 250"/>
              <p:cNvSpPr/>
              <p:nvPr/>
            </p:nvSpPr>
            <p:spPr>
              <a:xfrm>
                <a:off x="0" y="0"/>
                <a:ext cx="23846" cy="31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2700"/>
                    </a:moveTo>
                    <a:lnTo>
                      <a:pt x="3600" y="5400"/>
                    </a:lnTo>
                    <a:lnTo>
                      <a:pt x="3600" y="8100"/>
                    </a:lnTo>
                    <a:lnTo>
                      <a:pt x="3600" y="13500"/>
                    </a:lnTo>
                    <a:lnTo>
                      <a:pt x="7200" y="18900"/>
                    </a:lnTo>
                    <a:lnTo>
                      <a:pt x="10800" y="21600"/>
                    </a:lnTo>
                    <a:lnTo>
                      <a:pt x="14400" y="21600"/>
                    </a:lnTo>
                    <a:lnTo>
                      <a:pt x="18000" y="21600"/>
                    </a:lnTo>
                    <a:lnTo>
                      <a:pt x="21600" y="21600"/>
                    </a:lnTo>
                    <a:lnTo>
                      <a:pt x="21600" y="18900"/>
                    </a:lnTo>
                    <a:lnTo>
                      <a:pt x="21600" y="16200"/>
                    </a:lnTo>
                    <a:lnTo>
                      <a:pt x="21600" y="13500"/>
                    </a:lnTo>
                    <a:lnTo>
                      <a:pt x="21600" y="10800"/>
                    </a:lnTo>
                    <a:lnTo>
                      <a:pt x="18000" y="10800"/>
                    </a:lnTo>
                    <a:lnTo>
                      <a:pt x="18000" y="8100"/>
                    </a:lnTo>
                    <a:lnTo>
                      <a:pt x="18000" y="5400"/>
                    </a:lnTo>
                    <a:lnTo>
                      <a:pt x="14400" y="8100"/>
                    </a:lnTo>
                    <a:lnTo>
                      <a:pt x="14400" y="10800"/>
                    </a:lnTo>
                    <a:lnTo>
                      <a:pt x="10800" y="13500"/>
                    </a:lnTo>
                    <a:lnTo>
                      <a:pt x="7200" y="10800"/>
                    </a:lnTo>
                    <a:lnTo>
                      <a:pt x="7200" y="8100"/>
                    </a:lnTo>
                    <a:lnTo>
                      <a:pt x="7200" y="5400"/>
                    </a:lnTo>
                    <a:lnTo>
                      <a:pt x="3600" y="2700"/>
                    </a:lnTo>
                    <a:lnTo>
                      <a:pt x="3600" y="0"/>
                    </a:lnTo>
                    <a:lnTo>
                      <a:pt x="0" y="0"/>
                    </a:lnTo>
                    <a:lnTo>
                      <a:pt x="3600" y="2700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51" name="Shape 251"/>
              <p:cNvSpPr/>
              <p:nvPr/>
            </p:nvSpPr>
            <p:spPr>
              <a:xfrm>
                <a:off x="18062" y="40037"/>
                <a:ext cx="23846" cy="23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3600"/>
                    </a:lnTo>
                    <a:lnTo>
                      <a:pt x="3600" y="7200"/>
                    </a:lnTo>
                    <a:lnTo>
                      <a:pt x="7200" y="7200"/>
                    </a:lnTo>
                    <a:lnTo>
                      <a:pt x="7200" y="14400"/>
                    </a:lnTo>
                    <a:lnTo>
                      <a:pt x="7200" y="21600"/>
                    </a:lnTo>
                    <a:lnTo>
                      <a:pt x="10800" y="21600"/>
                    </a:lnTo>
                    <a:lnTo>
                      <a:pt x="14400" y="21600"/>
                    </a:lnTo>
                    <a:lnTo>
                      <a:pt x="18000" y="21600"/>
                    </a:lnTo>
                    <a:lnTo>
                      <a:pt x="21600" y="18000"/>
                    </a:lnTo>
                    <a:lnTo>
                      <a:pt x="18000" y="18000"/>
                    </a:lnTo>
                    <a:lnTo>
                      <a:pt x="18000" y="14400"/>
                    </a:lnTo>
                    <a:lnTo>
                      <a:pt x="14400" y="10800"/>
                    </a:lnTo>
                    <a:lnTo>
                      <a:pt x="10800" y="7200"/>
                    </a:lnTo>
                    <a:lnTo>
                      <a:pt x="10800" y="3600"/>
                    </a:lnTo>
                    <a:lnTo>
                      <a:pt x="7200" y="3600"/>
                    </a:lnTo>
                    <a:lnTo>
                      <a:pt x="7200" y="0"/>
                    </a:lnTo>
                    <a:lnTo>
                      <a:pt x="3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256" name="Group 256"/>
            <p:cNvGrpSpPr/>
            <p:nvPr/>
          </p:nvGrpSpPr>
          <p:grpSpPr>
            <a:xfrm>
              <a:off x="12446000" y="7098099"/>
              <a:ext cx="391224" cy="560495"/>
              <a:chOff x="0" y="0"/>
              <a:chExt cx="391223" cy="560494"/>
            </a:xfrm>
          </p:grpSpPr>
          <p:sp>
            <p:nvSpPr>
              <p:cNvPr id="253" name="Shape 253"/>
              <p:cNvSpPr/>
              <p:nvPr/>
            </p:nvSpPr>
            <p:spPr>
              <a:xfrm>
                <a:off x="24317" y="532979"/>
                <a:ext cx="21358" cy="27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7200" y="0"/>
                    </a:lnTo>
                    <a:lnTo>
                      <a:pt x="7200" y="3086"/>
                    </a:lnTo>
                    <a:lnTo>
                      <a:pt x="7200" y="6171"/>
                    </a:lnTo>
                    <a:lnTo>
                      <a:pt x="3600" y="9257"/>
                    </a:lnTo>
                    <a:lnTo>
                      <a:pt x="3600" y="12343"/>
                    </a:lnTo>
                    <a:lnTo>
                      <a:pt x="0" y="12343"/>
                    </a:lnTo>
                    <a:lnTo>
                      <a:pt x="0" y="15429"/>
                    </a:lnTo>
                    <a:lnTo>
                      <a:pt x="0" y="18514"/>
                    </a:lnTo>
                    <a:lnTo>
                      <a:pt x="3600" y="21600"/>
                    </a:lnTo>
                    <a:lnTo>
                      <a:pt x="7200" y="18514"/>
                    </a:lnTo>
                    <a:lnTo>
                      <a:pt x="7200" y="15429"/>
                    </a:lnTo>
                    <a:lnTo>
                      <a:pt x="10800" y="15429"/>
                    </a:lnTo>
                    <a:lnTo>
                      <a:pt x="14400" y="15429"/>
                    </a:lnTo>
                    <a:lnTo>
                      <a:pt x="18000" y="12343"/>
                    </a:lnTo>
                    <a:lnTo>
                      <a:pt x="21600" y="12343"/>
                    </a:lnTo>
                    <a:lnTo>
                      <a:pt x="21600" y="9257"/>
                    </a:lnTo>
                    <a:lnTo>
                      <a:pt x="18000" y="9257"/>
                    </a:lnTo>
                    <a:lnTo>
                      <a:pt x="14400" y="6171"/>
                    </a:lnTo>
                    <a:lnTo>
                      <a:pt x="18000" y="6171"/>
                    </a:lnTo>
                    <a:lnTo>
                      <a:pt x="18000" y="3086"/>
                    </a:lnTo>
                    <a:lnTo>
                      <a:pt x="14400" y="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54" name="Shape 254"/>
              <p:cNvSpPr/>
              <p:nvPr/>
            </p:nvSpPr>
            <p:spPr>
              <a:xfrm>
                <a:off x="0" y="255200"/>
                <a:ext cx="254000" cy="2712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515" y="1878"/>
                    </a:moveTo>
                    <a:lnTo>
                      <a:pt x="15515" y="2504"/>
                    </a:lnTo>
                    <a:lnTo>
                      <a:pt x="15515" y="2817"/>
                    </a:lnTo>
                    <a:lnTo>
                      <a:pt x="15211" y="3443"/>
                    </a:lnTo>
                    <a:lnTo>
                      <a:pt x="14907" y="3757"/>
                    </a:lnTo>
                    <a:lnTo>
                      <a:pt x="14603" y="3757"/>
                    </a:lnTo>
                    <a:lnTo>
                      <a:pt x="14299" y="4070"/>
                    </a:lnTo>
                    <a:lnTo>
                      <a:pt x="13994" y="4383"/>
                    </a:lnTo>
                    <a:lnTo>
                      <a:pt x="13690" y="4383"/>
                    </a:lnTo>
                    <a:lnTo>
                      <a:pt x="13386" y="5009"/>
                    </a:lnTo>
                    <a:lnTo>
                      <a:pt x="13386" y="5635"/>
                    </a:lnTo>
                    <a:lnTo>
                      <a:pt x="13386" y="5948"/>
                    </a:lnTo>
                    <a:lnTo>
                      <a:pt x="13082" y="6574"/>
                    </a:lnTo>
                    <a:lnTo>
                      <a:pt x="13082" y="6887"/>
                    </a:lnTo>
                    <a:lnTo>
                      <a:pt x="12777" y="7200"/>
                    </a:lnTo>
                    <a:lnTo>
                      <a:pt x="12473" y="7513"/>
                    </a:lnTo>
                    <a:lnTo>
                      <a:pt x="12169" y="7826"/>
                    </a:lnTo>
                    <a:lnTo>
                      <a:pt x="11865" y="8139"/>
                    </a:lnTo>
                    <a:lnTo>
                      <a:pt x="11256" y="8452"/>
                    </a:lnTo>
                    <a:lnTo>
                      <a:pt x="10952" y="8452"/>
                    </a:lnTo>
                    <a:lnTo>
                      <a:pt x="10952" y="8765"/>
                    </a:lnTo>
                    <a:lnTo>
                      <a:pt x="10344" y="9078"/>
                    </a:lnTo>
                    <a:lnTo>
                      <a:pt x="10039" y="9391"/>
                    </a:lnTo>
                    <a:lnTo>
                      <a:pt x="9735" y="9704"/>
                    </a:lnTo>
                    <a:lnTo>
                      <a:pt x="9431" y="10017"/>
                    </a:lnTo>
                    <a:lnTo>
                      <a:pt x="8823" y="10330"/>
                    </a:lnTo>
                    <a:lnTo>
                      <a:pt x="8518" y="10643"/>
                    </a:lnTo>
                    <a:lnTo>
                      <a:pt x="8214" y="10957"/>
                    </a:lnTo>
                    <a:lnTo>
                      <a:pt x="7910" y="10957"/>
                    </a:lnTo>
                    <a:lnTo>
                      <a:pt x="7301" y="11270"/>
                    </a:lnTo>
                    <a:lnTo>
                      <a:pt x="6997" y="11583"/>
                    </a:lnTo>
                    <a:lnTo>
                      <a:pt x="6693" y="11896"/>
                    </a:lnTo>
                    <a:lnTo>
                      <a:pt x="6085" y="11896"/>
                    </a:lnTo>
                    <a:lnTo>
                      <a:pt x="5780" y="11896"/>
                    </a:lnTo>
                    <a:lnTo>
                      <a:pt x="5476" y="12209"/>
                    </a:lnTo>
                    <a:lnTo>
                      <a:pt x="5172" y="12209"/>
                    </a:lnTo>
                    <a:lnTo>
                      <a:pt x="4868" y="12209"/>
                    </a:lnTo>
                    <a:lnTo>
                      <a:pt x="4563" y="12209"/>
                    </a:lnTo>
                    <a:lnTo>
                      <a:pt x="4259" y="13148"/>
                    </a:lnTo>
                    <a:lnTo>
                      <a:pt x="3955" y="13148"/>
                    </a:lnTo>
                    <a:lnTo>
                      <a:pt x="3651" y="13461"/>
                    </a:lnTo>
                    <a:lnTo>
                      <a:pt x="3651" y="14087"/>
                    </a:lnTo>
                    <a:lnTo>
                      <a:pt x="3346" y="14400"/>
                    </a:lnTo>
                    <a:lnTo>
                      <a:pt x="3042" y="14400"/>
                    </a:lnTo>
                    <a:lnTo>
                      <a:pt x="2738" y="14713"/>
                    </a:lnTo>
                    <a:lnTo>
                      <a:pt x="2738" y="15026"/>
                    </a:lnTo>
                    <a:lnTo>
                      <a:pt x="2738" y="15652"/>
                    </a:lnTo>
                    <a:lnTo>
                      <a:pt x="2434" y="15652"/>
                    </a:lnTo>
                    <a:lnTo>
                      <a:pt x="2434" y="15339"/>
                    </a:lnTo>
                    <a:lnTo>
                      <a:pt x="2130" y="15339"/>
                    </a:lnTo>
                    <a:lnTo>
                      <a:pt x="1825" y="15339"/>
                    </a:lnTo>
                    <a:lnTo>
                      <a:pt x="1521" y="15652"/>
                    </a:lnTo>
                    <a:lnTo>
                      <a:pt x="1521" y="15965"/>
                    </a:lnTo>
                    <a:lnTo>
                      <a:pt x="1521" y="16278"/>
                    </a:lnTo>
                    <a:lnTo>
                      <a:pt x="1521" y="16591"/>
                    </a:lnTo>
                    <a:lnTo>
                      <a:pt x="1825" y="16591"/>
                    </a:lnTo>
                    <a:lnTo>
                      <a:pt x="1825" y="16904"/>
                    </a:lnTo>
                    <a:lnTo>
                      <a:pt x="1521" y="16904"/>
                    </a:lnTo>
                    <a:lnTo>
                      <a:pt x="1217" y="16904"/>
                    </a:lnTo>
                    <a:lnTo>
                      <a:pt x="1217" y="16591"/>
                    </a:lnTo>
                    <a:lnTo>
                      <a:pt x="913" y="16591"/>
                    </a:lnTo>
                    <a:lnTo>
                      <a:pt x="913" y="16904"/>
                    </a:lnTo>
                    <a:lnTo>
                      <a:pt x="1217" y="16904"/>
                    </a:lnTo>
                    <a:lnTo>
                      <a:pt x="913" y="17217"/>
                    </a:lnTo>
                    <a:lnTo>
                      <a:pt x="608" y="17217"/>
                    </a:lnTo>
                    <a:lnTo>
                      <a:pt x="608" y="17530"/>
                    </a:lnTo>
                    <a:lnTo>
                      <a:pt x="913" y="17530"/>
                    </a:lnTo>
                    <a:lnTo>
                      <a:pt x="1217" y="17530"/>
                    </a:lnTo>
                    <a:lnTo>
                      <a:pt x="913" y="17843"/>
                    </a:lnTo>
                    <a:lnTo>
                      <a:pt x="913" y="18157"/>
                    </a:lnTo>
                    <a:lnTo>
                      <a:pt x="608" y="18470"/>
                    </a:lnTo>
                    <a:lnTo>
                      <a:pt x="304" y="18470"/>
                    </a:lnTo>
                    <a:lnTo>
                      <a:pt x="0" y="18783"/>
                    </a:lnTo>
                    <a:lnTo>
                      <a:pt x="0" y="19096"/>
                    </a:lnTo>
                    <a:lnTo>
                      <a:pt x="304" y="19096"/>
                    </a:lnTo>
                    <a:lnTo>
                      <a:pt x="608" y="18783"/>
                    </a:lnTo>
                    <a:lnTo>
                      <a:pt x="608" y="19096"/>
                    </a:lnTo>
                    <a:lnTo>
                      <a:pt x="304" y="19096"/>
                    </a:lnTo>
                    <a:lnTo>
                      <a:pt x="304" y="19409"/>
                    </a:lnTo>
                    <a:lnTo>
                      <a:pt x="608" y="19409"/>
                    </a:lnTo>
                    <a:lnTo>
                      <a:pt x="913" y="19096"/>
                    </a:lnTo>
                    <a:lnTo>
                      <a:pt x="913" y="18783"/>
                    </a:lnTo>
                    <a:lnTo>
                      <a:pt x="913" y="19096"/>
                    </a:lnTo>
                    <a:lnTo>
                      <a:pt x="608" y="19409"/>
                    </a:lnTo>
                    <a:lnTo>
                      <a:pt x="608" y="19722"/>
                    </a:lnTo>
                    <a:lnTo>
                      <a:pt x="913" y="20035"/>
                    </a:lnTo>
                    <a:lnTo>
                      <a:pt x="1217" y="20035"/>
                    </a:lnTo>
                    <a:lnTo>
                      <a:pt x="1825" y="20348"/>
                    </a:lnTo>
                    <a:lnTo>
                      <a:pt x="2434" y="20035"/>
                    </a:lnTo>
                    <a:lnTo>
                      <a:pt x="2738" y="19722"/>
                    </a:lnTo>
                    <a:lnTo>
                      <a:pt x="3042" y="20035"/>
                    </a:lnTo>
                    <a:lnTo>
                      <a:pt x="3346" y="20035"/>
                    </a:lnTo>
                    <a:lnTo>
                      <a:pt x="3651" y="20661"/>
                    </a:lnTo>
                    <a:lnTo>
                      <a:pt x="3955" y="20661"/>
                    </a:lnTo>
                    <a:lnTo>
                      <a:pt x="4259" y="20661"/>
                    </a:lnTo>
                    <a:lnTo>
                      <a:pt x="4563" y="20661"/>
                    </a:lnTo>
                    <a:lnTo>
                      <a:pt x="4868" y="20974"/>
                    </a:lnTo>
                    <a:lnTo>
                      <a:pt x="5172" y="20974"/>
                    </a:lnTo>
                    <a:lnTo>
                      <a:pt x="5172" y="21287"/>
                    </a:lnTo>
                    <a:lnTo>
                      <a:pt x="5476" y="21287"/>
                    </a:lnTo>
                    <a:lnTo>
                      <a:pt x="5780" y="21287"/>
                    </a:lnTo>
                    <a:lnTo>
                      <a:pt x="6085" y="21287"/>
                    </a:lnTo>
                    <a:lnTo>
                      <a:pt x="6389" y="21287"/>
                    </a:lnTo>
                    <a:lnTo>
                      <a:pt x="6693" y="21600"/>
                    </a:lnTo>
                    <a:lnTo>
                      <a:pt x="6997" y="21600"/>
                    </a:lnTo>
                    <a:lnTo>
                      <a:pt x="7301" y="21600"/>
                    </a:lnTo>
                    <a:lnTo>
                      <a:pt x="7606" y="21600"/>
                    </a:lnTo>
                    <a:lnTo>
                      <a:pt x="8214" y="21600"/>
                    </a:lnTo>
                    <a:lnTo>
                      <a:pt x="8518" y="21287"/>
                    </a:lnTo>
                    <a:lnTo>
                      <a:pt x="8823" y="21287"/>
                    </a:lnTo>
                    <a:lnTo>
                      <a:pt x="8823" y="20974"/>
                    </a:lnTo>
                    <a:lnTo>
                      <a:pt x="9127" y="20661"/>
                    </a:lnTo>
                    <a:lnTo>
                      <a:pt x="9431" y="20661"/>
                    </a:lnTo>
                    <a:lnTo>
                      <a:pt x="9431" y="20348"/>
                    </a:lnTo>
                    <a:lnTo>
                      <a:pt x="10039" y="20348"/>
                    </a:lnTo>
                    <a:lnTo>
                      <a:pt x="10344" y="20035"/>
                    </a:lnTo>
                    <a:lnTo>
                      <a:pt x="10648" y="19722"/>
                    </a:lnTo>
                    <a:lnTo>
                      <a:pt x="10952" y="19409"/>
                    </a:lnTo>
                    <a:lnTo>
                      <a:pt x="11256" y="19096"/>
                    </a:lnTo>
                    <a:lnTo>
                      <a:pt x="11561" y="19409"/>
                    </a:lnTo>
                    <a:lnTo>
                      <a:pt x="11865" y="19096"/>
                    </a:lnTo>
                    <a:lnTo>
                      <a:pt x="11561" y="18783"/>
                    </a:lnTo>
                    <a:lnTo>
                      <a:pt x="11865" y="18783"/>
                    </a:lnTo>
                    <a:lnTo>
                      <a:pt x="11865" y="18470"/>
                    </a:lnTo>
                    <a:lnTo>
                      <a:pt x="11561" y="18470"/>
                    </a:lnTo>
                    <a:lnTo>
                      <a:pt x="11865" y="18470"/>
                    </a:lnTo>
                    <a:lnTo>
                      <a:pt x="11865" y="18157"/>
                    </a:lnTo>
                    <a:lnTo>
                      <a:pt x="12169" y="17843"/>
                    </a:lnTo>
                    <a:lnTo>
                      <a:pt x="12473" y="17530"/>
                    </a:lnTo>
                    <a:lnTo>
                      <a:pt x="12473" y="16904"/>
                    </a:lnTo>
                    <a:lnTo>
                      <a:pt x="12473" y="16591"/>
                    </a:lnTo>
                    <a:lnTo>
                      <a:pt x="12473" y="16278"/>
                    </a:lnTo>
                    <a:lnTo>
                      <a:pt x="12777" y="16278"/>
                    </a:lnTo>
                    <a:lnTo>
                      <a:pt x="13082" y="15965"/>
                    </a:lnTo>
                    <a:lnTo>
                      <a:pt x="13082" y="15652"/>
                    </a:lnTo>
                    <a:lnTo>
                      <a:pt x="13082" y="15339"/>
                    </a:lnTo>
                    <a:lnTo>
                      <a:pt x="13386" y="15026"/>
                    </a:lnTo>
                    <a:lnTo>
                      <a:pt x="13386" y="14713"/>
                    </a:lnTo>
                    <a:lnTo>
                      <a:pt x="13386" y="14400"/>
                    </a:lnTo>
                    <a:lnTo>
                      <a:pt x="13386" y="13774"/>
                    </a:lnTo>
                    <a:lnTo>
                      <a:pt x="13690" y="13148"/>
                    </a:lnTo>
                    <a:lnTo>
                      <a:pt x="13994" y="12522"/>
                    </a:lnTo>
                    <a:lnTo>
                      <a:pt x="13994" y="12209"/>
                    </a:lnTo>
                    <a:lnTo>
                      <a:pt x="14299" y="12209"/>
                    </a:lnTo>
                    <a:lnTo>
                      <a:pt x="14299" y="12522"/>
                    </a:lnTo>
                    <a:lnTo>
                      <a:pt x="14603" y="12522"/>
                    </a:lnTo>
                    <a:lnTo>
                      <a:pt x="14907" y="12209"/>
                    </a:lnTo>
                    <a:lnTo>
                      <a:pt x="15515" y="11896"/>
                    </a:lnTo>
                    <a:lnTo>
                      <a:pt x="15820" y="11896"/>
                    </a:lnTo>
                    <a:lnTo>
                      <a:pt x="15820" y="11583"/>
                    </a:lnTo>
                    <a:lnTo>
                      <a:pt x="16124" y="11583"/>
                    </a:lnTo>
                    <a:lnTo>
                      <a:pt x="16428" y="11896"/>
                    </a:lnTo>
                    <a:lnTo>
                      <a:pt x="16428" y="11583"/>
                    </a:lnTo>
                    <a:lnTo>
                      <a:pt x="16428" y="11270"/>
                    </a:lnTo>
                    <a:lnTo>
                      <a:pt x="16732" y="11270"/>
                    </a:lnTo>
                    <a:lnTo>
                      <a:pt x="17037" y="11270"/>
                    </a:lnTo>
                    <a:lnTo>
                      <a:pt x="17645" y="11583"/>
                    </a:lnTo>
                    <a:lnTo>
                      <a:pt x="17949" y="11896"/>
                    </a:lnTo>
                    <a:lnTo>
                      <a:pt x="18254" y="11583"/>
                    </a:lnTo>
                    <a:lnTo>
                      <a:pt x="18254" y="11896"/>
                    </a:lnTo>
                    <a:lnTo>
                      <a:pt x="18558" y="11583"/>
                    </a:lnTo>
                    <a:lnTo>
                      <a:pt x="18254" y="11270"/>
                    </a:lnTo>
                    <a:lnTo>
                      <a:pt x="17949" y="10957"/>
                    </a:lnTo>
                    <a:lnTo>
                      <a:pt x="17645" y="10957"/>
                    </a:lnTo>
                    <a:lnTo>
                      <a:pt x="17341" y="10957"/>
                    </a:lnTo>
                    <a:lnTo>
                      <a:pt x="17341" y="10643"/>
                    </a:lnTo>
                    <a:lnTo>
                      <a:pt x="17645" y="10330"/>
                    </a:lnTo>
                    <a:lnTo>
                      <a:pt x="17645" y="10017"/>
                    </a:lnTo>
                    <a:lnTo>
                      <a:pt x="17645" y="9704"/>
                    </a:lnTo>
                    <a:lnTo>
                      <a:pt x="17645" y="9391"/>
                    </a:lnTo>
                    <a:lnTo>
                      <a:pt x="17645" y="9078"/>
                    </a:lnTo>
                    <a:lnTo>
                      <a:pt x="17949" y="9078"/>
                    </a:lnTo>
                    <a:lnTo>
                      <a:pt x="17949" y="8765"/>
                    </a:lnTo>
                    <a:lnTo>
                      <a:pt x="18254" y="8765"/>
                    </a:lnTo>
                    <a:lnTo>
                      <a:pt x="18558" y="8765"/>
                    </a:lnTo>
                    <a:lnTo>
                      <a:pt x="18558" y="8452"/>
                    </a:lnTo>
                    <a:lnTo>
                      <a:pt x="18862" y="8452"/>
                    </a:lnTo>
                    <a:lnTo>
                      <a:pt x="18862" y="8139"/>
                    </a:lnTo>
                    <a:lnTo>
                      <a:pt x="19166" y="8139"/>
                    </a:lnTo>
                    <a:lnTo>
                      <a:pt x="19166" y="7513"/>
                    </a:lnTo>
                    <a:lnTo>
                      <a:pt x="19470" y="7200"/>
                    </a:lnTo>
                    <a:lnTo>
                      <a:pt x="19775" y="6887"/>
                    </a:lnTo>
                    <a:lnTo>
                      <a:pt x="20079" y="6574"/>
                    </a:lnTo>
                    <a:lnTo>
                      <a:pt x="20383" y="6261"/>
                    </a:lnTo>
                    <a:lnTo>
                      <a:pt x="20383" y="5948"/>
                    </a:lnTo>
                    <a:lnTo>
                      <a:pt x="20687" y="5948"/>
                    </a:lnTo>
                    <a:lnTo>
                      <a:pt x="20992" y="5635"/>
                    </a:lnTo>
                    <a:lnTo>
                      <a:pt x="20992" y="5009"/>
                    </a:lnTo>
                    <a:lnTo>
                      <a:pt x="21296" y="4696"/>
                    </a:lnTo>
                    <a:lnTo>
                      <a:pt x="21600" y="4383"/>
                    </a:lnTo>
                    <a:lnTo>
                      <a:pt x="21600" y="4070"/>
                    </a:lnTo>
                    <a:lnTo>
                      <a:pt x="21296" y="3757"/>
                    </a:lnTo>
                    <a:lnTo>
                      <a:pt x="21296" y="3443"/>
                    </a:lnTo>
                    <a:lnTo>
                      <a:pt x="21296" y="3130"/>
                    </a:lnTo>
                    <a:lnTo>
                      <a:pt x="21600" y="2817"/>
                    </a:lnTo>
                    <a:lnTo>
                      <a:pt x="21296" y="2504"/>
                    </a:lnTo>
                    <a:lnTo>
                      <a:pt x="21600" y="2191"/>
                    </a:lnTo>
                    <a:lnTo>
                      <a:pt x="21600" y="1878"/>
                    </a:lnTo>
                    <a:lnTo>
                      <a:pt x="21296" y="1565"/>
                    </a:lnTo>
                    <a:lnTo>
                      <a:pt x="20992" y="1565"/>
                    </a:lnTo>
                    <a:lnTo>
                      <a:pt x="20992" y="1878"/>
                    </a:lnTo>
                    <a:lnTo>
                      <a:pt x="20992" y="2191"/>
                    </a:lnTo>
                    <a:lnTo>
                      <a:pt x="20687" y="2191"/>
                    </a:lnTo>
                    <a:lnTo>
                      <a:pt x="20992" y="2191"/>
                    </a:lnTo>
                    <a:lnTo>
                      <a:pt x="20687" y="2504"/>
                    </a:lnTo>
                    <a:lnTo>
                      <a:pt x="20383" y="2504"/>
                    </a:lnTo>
                    <a:lnTo>
                      <a:pt x="20687" y="2191"/>
                    </a:lnTo>
                    <a:lnTo>
                      <a:pt x="20687" y="1878"/>
                    </a:lnTo>
                    <a:lnTo>
                      <a:pt x="20383" y="1878"/>
                    </a:lnTo>
                    <a:lnTo>
                      <a:pt x="20687" y="1565"/>
                    </a:lnTo>
                    <a:lnTo>
                      <a:pt x="20383" y="1565"/>
                    </a:lnTo>
                    <a:lnTo>
                      <a:pt x="20079" y="1565"/>
                    </a:lnTo>
                    <a:lnTo>
                      <a:pt x="20079" y="1878"/>
                    </a:lnTo>
                    <a:lnTo>
                      <a:pt x="19775" y="1878"/>
                    </a:lnTo>
                    <a:lnTo>
                      <a:pt x="19470" y="2191"/>
                    </a:lnTo>
                    <a:lnTo>
                      <a:pt x="19166" y="2191"/>
                    </a:lnTo>
                    <a:lnTo>
                      <a:pt x="18862" y="2504"/>
                    </a:lnTo>
                    <a:lnTo>
                      <a:pt x="18862" y="2817"/>
                    </a:lnTo>
                    <a:lnTo>
                      <a:pt x="18558" y="2504"/>
                    </a:lnTo>
                    <a:lnTo>
                      <a:pt x="18254" y="2191"/>
                    </a:lnTo>
                    <a:lnTo>
                      <a:pt x="18254" y="1565"/>
                    </a:lnTo>
                    <a:lnTo>
                      <a:pt x="18254" y="1252"/>
                    </a:lnTo>
                    <a:lnTo>
                      <a:pt x="17949" y="1252"/>
                    </a:lnTo>
                    <a:lnTo>
                      <a:pt x="17645" y="1252"/>
                    </a:lnTo>
                    <a:lnTo>
                      <a:pt x="17341" y="939"/>
                    </a:lnTo>
                    <a:lnTo>
                      <a:pt x="17341" y="626"/>
                    </a:lnTo>
                    <a:lnTo>
                      <a:pt x="17341" y="313"/>
                    </a:lnTo>
                    <a:lnTo>
                      <a:pt x="17037" y="0"/>
                    </a:lnTo>
                    <a:lnTo>
                      <a:pt x="17037" y="313"/>
                    </a:lnTo>
                    <a:lnTo>
                      <a:pt x="16732" y="313"/>
                    </a:lnTo>
                    <a:lnTo>
                      <a:pt x="16428" y="626"/>
                    </a:lnTo>
                    <a:lnTo>
                      <a:pt x="16124" y="939"/>
                    </a:lnTo>
                    <a:lnTo>
                      <a:pt x="15820" y="939"/>
                    </a:lnTo>
                    <a:lnTo>
                      <a:pt x="15820" y="1565"/>
                    </a:lnTo>
                    <a:lnTo>
                      <a:pt x="15820" y="1878"/>
                    </a:lnTo>
                    <a:lnTo>
                      <a:pt x="15820" y="1565"/>
                    </a:lnTo>
                    <a:lnTo>
                      <a:pt x="15515" y="1878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55" name="Shape 255"/>
              <p:cNvSpPr/>
              <p:nvPr/>
            </p:nvSpPr>
            <p:spPr>
              <a:xfrm>
                <a:off x="202572" y="0"/>
                <a:ext cx="188652" cy="2987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8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408" y="568"/>
                    </a:lnTo>
                    <a:lnTo>
                      <a:pt x="815" y="853"/>
                    </a:lnTo>
                    <a:lnTo>
                      <a:pt x="1223" y="1137"/>
                    </a:lnTo>
                    <a:lnTo>
                      <a:pt x="1630" y="1421"/>
                    </a:lnTo>
                    <a:lnTo>
                      <a:pt x="1630" y="1705"/>
                    </a:lnTo>
                    <a:lnTo>
                      <a:pt x="1630" y="1989"/>
                    </a:lnTo>
                    <a:lnTo>
                      <a:pt x="1630" y="2274"/>
                    </a:lnTo>
                    <a:lnTo>
                      <a:pt x="1630" y="2558"/>
                    </a:lnTo>
                    <a:lnTo>
                      <a:pt x="2445" y="2842"/>
                    </a:lnTo>
                    <a:lnTo>
                      <a:pt x="2853" y="2842"/>
                    </a:lnTo>
                    <a:lnTo>
                      <a:pt x="2853" y="2558"/>
                    </a:lnTo>
                    <a:lnTo>
                      <a:pt x="3260" y="2558"/>
                    </a:lnTo>
                    <a:lnTo>
                      <a:pt x="2853" y="2842"/>
                    </a:lnTo>
                    <a:lnTo>
                      <a:pt x="2445" y="3126"/>
                    </a:lnTo>
                    <a:lnTo>
                      <a:pt x="2445" y="3411"/>
                    </a:lnTo>
                    <a:lnTo>
                      <a:pt x="2853" y="3695"/>
                    </a:lnTo>
                    <a:lnTo>
                      <a:pt x="3668" y="4263"/>
                    </a:lnTo>
                    <a:lnTo>
                      <a:pt x="4075" y="4832"/>
                    </a:lnTo>
                    <a:lnTo>
                      <a:pt x="5298" y="5684"/>
                    </a:lnTo>
                    <a:lnTo>
                      <a:pt x="4891" y="5400"/>
                    </a:lnTo>
                    <a:lnTo>
                      <a:pt x="4891" y="5116"/>
                    </a:lnTo>
                    <a:lnTo>
                      <a:pt x="5706" y="5116"/>
                    </a:lnTo>
                    <a:lnTo>
                      <a:pt x="6113" y="5116"/>
                    </a:lnTo>
                    <a:lnTo>
                      <a:pt x="6113" y="5400"/>
                    </a:lnTo>
                    <a:lnTo>
                      <a:pt x="6113" y="5684"/>
                    </a:lnTo>
                    <a:lnTo>
                      <a:pt x="5706" y="5684"/>
                    </a:lnTo>
                    <a:lnTo>
                      <a:pt x="6113" y="5968"/>
                    </a:lnTo>
                    <a:lnTo>
                      <a:pt x="6521" y="5968"/>
                    </a:lnTo>
                    <a:lnTo>
                      <a:pt x="6113" y="6253"/>
                    </a:lnTo>
                    <a:lnTo>
                      <a:pt x="6113" y="6537"/>
                    </a:lnTo>
                    <a:lnTo>
                      <a:pt x="5706" y="6253"/>
                    </a:lnTo>
                    <a:lnTo>
                      <a:pt x="5706" y="5968"/>
                    </a:lnTo>
                    <a:lnTo>
                      <a:pt x="5706" y="6253"/>
                    </a:lnTo>
                    <a:lnTo>
                      <a:pt x="6113" y="6537"/>
                    </a:lnTo>
                    <a:lnTo>
                      <a:pt x="6521" y="7105"/>
                    </a:lnTo>
                    <a:lnTo>
                      <a:pt x="6521" y="7674"/>
                    </a:lnTo>
                    <a:lnTo>
                      <a:pt x="7336" y="7389"/>
                    </a:lnTo>
                    <a:lnTo>
                      <a:pt x="7743" y="7674"/>
                    </a:lnTo>
                    <a:lnTo>
                      <a:pt x="7743" y="7958"/>
                    </a:lnTo>
                    <a:lnTo>
                      <a:pt x="7336" y="7958"/>
                    </a:lnTo>
                    <a:lnTo>
                      <a:pt x="6928" y="7958"/>
                    </a:lnTo>
                    <a:lnTo>
                      <a:pt x="7336" y="8242"/>
                    </a:lnTo>
                    <a:lnTo>
                      <a:pt x="7743" y="8811"/>
                    </a:lnTo>
                    <a:lnTo>
                      <a:pt x="8151" y="8526"/>
                    </a:lnTo>
                    <a:lnTo>
                      <a:pt x="7743" y="9095"/>
                    </a:lnTo>
                    <a:lnTo>
                      <a:pt x="8151" y="9663"/>
                    </a:lnTo>
                    <a:lnTo>
                      <a:pt x="8151" y="9947"/>
                    </a:lnTo>
                    <a:lnTo>
                      <a:pt x="8151" y="10232"/>
                    </a:lnTo>
                    <a:lnTo>
                      <a:pt x="8151" y="10516"/>
                    </a:lnTo>
                    <a:lnTo>
                      <a:pt x="8151" y="10800"/>
                    </a:lnTo>
                    <a:lnTo>
                      <a:pt x="8151" y="11084"/>
                    </a:lnTo>
                    <a:lnTo>
                      <a:pt x="7336" y="11084"/>
                    </a:lnTo>
                    <a:lnTo>
                      <a:pt x="7336" y="11368"/>
                    </a:lnTo>
                    <a:lnTo>
                      <a:pt x="7336" y="11937"/>
                    </a:lnTo>
                    <a:lnTo>
                      <a:pt x="7336" y="12505"/>
                    </a:lnTo>
                    <a:lnTo>
                      <a:pt x="6928" y="13074"/>
                    </a:lnTo>
                    <a:lnTo>
                      <a:pt x="6521" y="13358"/>
                    </a:lnTo>
                    <a:lnTo>
                      <a:pt x="5298" y="13642"/>
                    </a:lnTo>
                    <a:lnTo>
                      <a:pt x="4891" y="13926"/>
                    </a:lnTo>
                    <a:lnTo>
                      <a:pt x="4075" y="14211"/>
                    </a:lnTo>
                    <a:lnTo>
                      <a:pt x="4075" y="14779"/>
                    </a:lnTo>
                    <a:lnTo>
                      <a:pt x="4483" y="15347"/>
                    </a:lnTo>
                    <a:lnTo>
                      <a:pt x="5298" y="15347"/>
                    </a:lnTo>
                    <a:lnTo>
                      <a:pt x="6113" y="15916"/>
                    </a:lnTo>
                    <a:lnTo>
                      <a:pt x="6521" y="16200"/>
                    </a:lnTo>
                    <a:lnTo>
                      <a:pt x="7336" y="16484"/>
                    </a:lnTo>
                    <a:lnTo>
                      <a:pt x="8151" y="16484"/>
                    </a:lnTo>
                    <a:lnTo>
                      <a:pt x="8966" y="16768"/>
                    </a:lnTo>
                    <a:lnTo>
                      <a:pt x="9374" y="17337"/>
                    </a:lnTo>
                    <a:lnTo>
                      <a:pt x="9374" y="17621"/>
                    </a:lnTo>
                    <a:lnTo>
                      <a:pt x="9374" y="17905"/>
                    </a:lnTo>
                    <a:lnTo>
                      <a:pt x="9374" y="18189"/>
                    </a:lnTo>
                    <a:lnTo>
                      <a:pt x="9374" y="18758"/>
                    </a:lnTo>
                    <a:lnTo>
                      <a:pt x="8966" y="19326"/>
                    </a:lnTo>
                    <a:lnTo>
                      <a:pt x="8558" y="19611"/>
                    </a:lnTo>
                    <a:lnTo>
                      <a:pt x="8151" y="20179"/>
                    </a:lnTo>
                    <a:lnTo>
                      <a:pt x="7743" y="20179"/>
                    </a:lnTo>
                    <a:lnTo>
                      <a:pt x="7743" y="20463"/>
                    </a:lnTo>
                    <a:lnTo>
                      <a:pt x="7336" y="20463"/>
                    </a:lnTo>
                    <a:lnTo>
                      <a:pt x="7336" y="20747"/>
                    </a:lnTo>
                    <a:lnTo>
                      <a:pt x="7743" y="21032"/>
                    </a:lnTo>
                    <a:lnTo>
                      <a:pt x="9374" y="21032"/>
                    </a:lnTo>
                    <a:lnTo>
                      <a:pt x="9374" y="21316"/>
                    </a:lnTo>
                    <a:lnTo>
                      <a:pt x="9781" y="21600"/>
                    </a:lnTo>
                    <a:lnTo>
                      <a:pt x="10596" y="21600"/>
                    </a:lnTo>
                    <a:lnTo>
                      <a:pt x="11411" y="21316"/>
                    </a:lnTo>
                    <a:lnTo>
                      <a:pt x="11819" y="21032"/>
                    </a:lnTo>
                    <a:lnTo>
                      <a:pt x="12634" y="20463"/>
                    </a:lnTo>
                    <a:lnTo>
                      <a:pt x="13042" y="19895"/>
                    </a:lnTo>
                    <a:lnTo>
                      <a:pt x="13449" y="19326"/>
                    </a:lnTo>
                    <a:lnTo>
                      <a:pt x="13857" y="18758"/>
                    </a:lnTo>
                    <a:lnTo>
                      <a:pt x="14264" y="18474"/>
                    </a:lnTo>
                    <a:lnTo>
                      <a:pt x="14672" y="18189"/>
                    </a:lnTo>
                    <a:lnTo>
                      <a:pt x="15079" y="17905"/>
                    </a:lnTo>
                    <a:lnTo>
                      <a:pt x="15487" y="17337"/>
                    </a:lnTo>
                    <a:lnTo>
                      <a:pt x="15487" y="17053"/>
                    </a:lnTo>
                    <a:lnTo>
                      <a:pt x="15894" y="16768"/>
                    </a:lnTo>
                    <a:lnTo>
                      <a:pt x="16302" y="16200"/>
                    </a:lnTo>
                    <a:lnTo>
                      <a:pt x="16302" y="15916"/>
                    </a:lnTo>
                    <a:lnTo>
                      <a:pt x="15894" y="15632"/>
                    </a:lnTo>
                    <a:lnTo>
                      <a:pt x="15894" y="15347"/>
                    </a:lnTo>
                    <a:lnTo>
                      <a:pt x="15487" y="15347"/>
                    </a:lnTo>
                    <a:lnTo>
                      <a:pt x="15487" y="15063"/>
                    </a:lnTo>
                    <a:lnTo>
                      <a:pt x="15894" y="14779"/>
                    </a:lnTo>
                    <a:lnTo>
                      <a:pt x="16302" y="14779"/>
                    </a:lnTo>
                    <a:lnTo>
                      <a:pt x="16709" y="14211"/>
                    </a:lnTo>
                    <a:lnTo>
                      <a:pt x="17117" y="13926"/>
                    </a:lnTo>
                    <a:lnTo>
                      <a:pt x="17525" y="13926"/>
                    </a:lnTo>
                    <a:lnTo>
                      <a:pt x="17932" y="13926"/>
                    </a:lnTo>
                    <a:lnTo>
                      <a:pt x="18340" y="13926"/>
                    </a:lnTo>
                    <a:lnTo>
                      <a:pt x="19155" y="13926"/>
                    </a:lnTo>
                    <a:lnTo>
                      <a:pt x="19562" y="14211"/>
                    </a:lnTo>
                    <a:lnTo>
                      <a:pt x="19562" y="14495"/>
                    </a:lnTo>
                    <a:lnTo>
                      <a:pt x="19970" y="14211"/>
                    </a:lnTo>
                    <a:lnTo>
                      <a:pt x="19970" y="13926"/>
                    </a:lnTo>
                    <a:lnTo>
                      <a:pt x="19562" y="13926"/>
                    </a:lnTo>
                    <a:lnTo>
                      <a:pt x="19562" y="13642"/>
                    </a:lnTo>
                    <a:lnTo>
                      <a:pt x="19562" y="13358"/>
                    </a:lnTo>
                    <a:lnTo>
                      <a:pt x="19562" y="13074"/>
                    </a:lnTo>
                    <a:lnTo>
                      <a:pt x="19970" y="12789"/>
                    </a:lnTo>
                    <a:lnTo>
                      <a:pt x="20377" y="12505"/>
                    </a:lnTo>
                    <a:lnTo>
                      <a:pt x="21192" y="12505"/>
                    </a:lnTo>
                    <a:lnTo>
                      <a:pt x="21192" y="11937"/>
                    </a:lnTo>
                    <a:lnTo>
                      <a:pt x="21192" y="11653"/>
                    </a:lnTo>
                    <a:lnTo>
                      <a:pt x="21192" y="11084"/>
                    </a:lnTo>
                    <a:lnTo>
                      <a:pt x="21192" y="10800"/>
                    </a:lnTo>
                    <a:lnTo>
                      <a:pt x="21600" y="10516"/>
                    </a:lnTo>
                    <a:lnTo>
                      <a:pt x="21600" y="10232"/>
                    </a:lnTo>
                    <a:lnTo>
                      <a:pt x="21600" y="9947"/>
                    </a:lnTo>
                    <a:lnTo>
                      <a:pt x="21600" y="9663"/>
                    </a:lnTo>
                    <a:lnTo>
                      <a:pt x="21192" y="9379"/>
                    </a:lnTo>
                    <a:lnTo>
                      <a:pt x="20785" y="9379"/>
                    </a:lnTo>
                    <a:lnTo>
                      <a:pt x="19970" y="9095"/>
                    </a:lnTo>
                    <a:lnTo>
                      <a:pt x="19562" y="9379"/>
                    </a:lnTo>
                    <a:lnTo>
                      <a:pt x="19155" y="9379"/>
                    </a:lnTo>
                    <a:lnTo>
                      <a:pt x="19155" y="9663"/>
                    </a:lnTo>
                    <a:lnTo>
                      <a:pt x="18747" y="9663"/>
                    </a:lnTo>
                    <a:lnTo>
                      <a:pt x="18340" y="9947"/>
                    </a:lnTo>
                    <a:lnTo>
                      <a:pt x="17932" y="10232"/>
                    </a:lnTo>
                    <a:lnTo>
                      <a:pt x="17932" y="10516"/>
                    </a:lnTo>
                    <a:lnTo>
                      <a:pt x="17525" y="10516"/>
                    </a:lnTo>
                    <a:lnTo>
                      <a:pt x="17117" y="10516"/>
                    </a:lnTo>
                    <a:lnTo>
                      <a:pt x="16709" y="10516"/>
                    </a:lnTo>
                    <a:lnTo>
                      <a:pt x="15894" y="10516"/>
                    </a:lnTo>
                    <a:lnTo>
                      <a:pt x="15079" y="10232"/>
                    </a:lnTo>
                    <a:lnTo>
                      <a:pt x="14264" y="9947"/>
                    </a:lnTo>
                    <a:lnTo>
                      <a:pt x="13449" y="9663"/>
                    </a:lnTo>
                    <a:lnTo>
                      <a:pt x="12634" y="9663"/>
                    </a:lnTo>
                    <a:lnTo>
                      <a:pt x="12226" y="9379"/>
                    </a:lnTo>
                    <a:lnTo>
                      <a:pt x="12226" y="9095"/>
                    </a:lnTo>
                    <a:lnTo>
                      <a:pt x="12226" y="8811"/>
                    </a:lnTo>
                    <a:lnTo>
                      <a:pt x="11819" y="8811"/>
                    </a:lnTo>
                    <a:lnTo>
                      <a:pt x="11819" y="8526"/>
                    </a:lnTo>
                    <a:lnTo>
                      <a:pt x="11819" y="8242"/>
                    </a:lnTo>
                    <a:lnTo>
                      <a:pt x="11819" y="7958"/>
                    </a:lnTo>
                    <a:lnTo>
                      <a:pt x="11819" y="7674"/>
                    </a:lnTo>
                    <a:lnTo>
                      <a:pt x="11411" y="7674"/>
                    </a:lnTo>
                    <a:lnTo>
                      <a:pt x="11411" y="7105"/>
                    </a:lnTo>
                    <a:lnTo>
                      <a:pt x="11411" y="6821"/>
                    </a:lnTo>
                    <a:lnTo>
                      <a:pt x="11411" y="6537"/>
                    </a:lnTo>
                    <a:lnTo>
                      <a:pt x="11004" y="6537"/>
                    </a:lnTo>
                    <a:lnTo>
                      <a:pt x="10189" y="6537"/>
                    </a:lnTo>
                    <a:lnTo>
                      <a:pt x="10189" y="6253"/>
                    </a:lnTo>
                    <a:lnTo>
                      <a:pt x="9781" y="6253"/>
                    </a:lnTo>
                    <a:lnTo>
                      <a:pt x="10189" y="6537"/>
                    </a:lnTo>
                    <a:lnTo>
                      <a:pt x="10189" y="6821"/>
                    </a:lnTo>
                    <a:lnTo>
                      <a:pt x="10189" y="7389"/>
                    </a:lnTo>
                    <a:lnTo>
                      <a:pt x="10189" y="7958"/>
                    </a:lnTo>
                    <a:lnTo>
                      <a:pt x="10189" y="8242"/>
                    </a:lnTo>
                    <a:lnTo>
                      <a:pt x="9781" y="8242"/>
                    </a:lnTo>
                    <a:lnTo>
                      <a:pt x="9374" y="7958"/>
                    </a:lnTo>
                    <a:lnTo>
                      <a:pt x="9374" y="7389"/>
                    </a:lnTo>
                    <a:lnTo>
                      <a:pt x="8966" y="7389"/>
                    </a:lnTo>
                    <a:lnTo>
                      <a:pt x="8558" y="7389"/>
                    </a:lnTo>
                    <a:lnTo>
                      <a:pt x="8151" y="7389"/>
                    </a:lnTo>
                    <a:lnTo>
                      <a:pt x="7743" y="7389"/>
                    </a:lnTo>
                    <a:lnTo>
                      <a:pt x="7336" y="7389"/>
                    </a:lnTo>
                    <a:lnTo>
                      <a:pt x="7336" y="7105"/>
                    </a:lnTo>
                    <a:lnTo>
                      <a:pt x="7743" y="7105"/>
                    </a:lnTo>
                    <a:lnTo>
                      <a:pt x="7743" y="6537"/>
                    </a:lnTo>
                    <a:lnTo>
                      <a:pt x="7336" y="6537"/>
                    </a:lnTo>
                    <a:lnTo>
                      <a:pt x="7743" y="6253"/>
                    </a:lnTo>
                    <a:lnTo>
                      <a:pt x="8151" y="5968"/>
                    </a:lnTo>
                    <a:lnTo>
                      <a:pt x="7743" y="5684"/>
                    </a:lnTo>
                    <a:lnTo>
                      <a:pt x="6928" y="5116"/>
                    </a:lnTo>
                    <a:lnTo>
                      <a:pt x="6521" y="4832"/>
                    </a:lnTo>
                    <a:lnTo>
                      <a:pt x="6521" y="4263"/>
                    </a:lnTo>
                    <a:lnTo>
                      <a:pt x="6113" y="4263"/>
                    </a:lnTo>
                    <a:lnTo>
                      <a:pt x="5706" y="3979"/>
                    </a:lnTo>
                    <a:lnTo>
                      <a:pt x="6113" y="3979"/>
                    </a:lnTo>
                    <a:lnTo>
                      <a:pt x="6928" y="3979"/>
                    </a:lnTo>
                    <a:lnTo>
                      <a:pt x="6928" y="4263"/>
                    </a:lnTo>
                    <a:lnTo>
                      <a:pt x="6928" y="3979"/>
                    </a:lnTo>
                    <a:lnTo>
                      <a:pt x="6928" y="3695"/>
                    </a:lnTo>
                    <a:lnTo>
                      <a:pt x="6521" y="3411"/>
                    </a:lnTo>
                    <a:lnTo>
                      <a:pt x="6113" y="3126"/>
                    </a:lnTo>
                    <a:lnTo>
                      <a:pt x="5706" y="2842"/>
                    </a:lnTo>
                    <a:lnTo>
                      <a:pt x="5706" y="2558"/>
                    </a:lnTo>
                    <a:lnTo>
                      <a:pt x="5706" y="2274"/>
                    </a:lnTo>
                    <a:lnTo>
                      <a:pt x="5298" y="2558"/>
                    </a:lnTo>
                    <a:lnTo>
                      <a:pt x="4483" y="2274"/>
                    </a:lnTo>
                    <a:lnTo>
                      <a:pt x="4891" y="2274"/>
                    </a:lnTo>
                    <a:lnTo>
                      <a:pt x="5298" y="1989"/>
                    </a:lnTo>
                    <a:lnTo>
                      <a:pt x="4891" y="1989"/>
                    </a:lnTo>
                    <a:lnTo>
                      <a:pt x="4483" y="1705"/>
                    </a:lnTo>
                    <a:lnTo>
                      <a:pt x="4075" y="1705"/>
                    </a:lnTo>
                    <a:lnTo>
                      <a:pt x="3668" y="1705"/>
                    </a:lnTo>
                    <a:lnTo>
                      <a:pt x="3260" y="1421"/>
                    </a:lnTo>
                    <a:lnTo>
                      <a:pt x="2853" y="1421"/>
                    </a:lnTo>
                    <a:lnTo>
                      <a:pt x="2445" y="1421"/>
                    </a:lnTo>
                    <a:lnTo>
                      <a:pt x="2445" y="1137"/>
                    </a:lnTo>
                    <a:lnTo>
                      <a:pt x="2038" y="1421"/>
                    </a:lnTo>
                    <a:lnTo>
                      <a:pt x="1630" y="1421"/>
                    </a:lnTo>
                    <a:lnTo>
                      <a:pt x="1223" y="1137"/>
                    </a:lnTo>
                    <a:lnTo>
                      <a:pt x="1223" y="853"/>
                    </a:lnTo>
                    <a:lnTo>
                      <a:pt x="815" y="568"/>
                    </a:lnTo>
                    <a:lnTo>
                      <a:pt x="815" y="0"/>
                    </a:lnTo>
                    <a:lnTo>
                      <a:pt x="408" y="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259" name="Group 259"/>
            <p:cNvGrpSpPr/>
            <p:nvPr/>
          </p:nvGrpSpPr>
          <p:grpSpPr>
            <a:xfrm>
              <a:off x="4275862" y="5242009"/>
              <a:ext cx="127174" cy="154630"/>
              <a:chOff x="0" y="0"/>
              <a:chExt cx="127173" cy="154628"/>
            </a:xfrm>
          </p:grpSpPr>
          <p:sp>
            <p:nvSpPr>
              <p:cNvPr id="257" name="Shape 257"/>
              <p:cNvSpPr/>
              <p:nvPr/>
            </p:nvSpPr>
            <p:spPr>
              <a:xfrm>
                <a:off x="0" y="0"/>
                <a:ext cx="127174" cy="154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0" y="21600"/>
                    </a:moveTo>
                    <a:lnTo>
                      <a:pt x="18900" y="21600"/>
                    </a:lnTo>
                    <a:lnTo>
                      <a:pt x="18360" y="21600"/>
                    </a:lnTo>
                    <a:lnTo>
                      <a:pt x="17820" y="21600"/>
                    </a:lnTo>
                    <a:lnTo>
                      <a:pt x="17280" y="21600"/>
                    </a:lnTo>
                    <a:lnTo>
                      <a:pt x="16740" y="21600"/>
                    </a:lnTo>
                    <a:lnTo>
                      <a:pt x="16200" y="21046"/>
                    </a:lnTo>
                    <a:lnTo>
                      <a:pt x="15660" y="20492"/>
                    </a:lnTo>
                    <a:lnTo>
                      <a:pt x="15120" y="20492"/>
                    </a:lnTo>
                    <a:lnTo>
                      <a:pt x="14580" y="20492"/>
                    </a:lnTo>
                    <a:lnTo>
                      <a:pt x="14040" y="21046"/>
                    </a:lnTo>
                    <a:lnTo>
                      <a:pt x="13500" y="21046"/>
                    </a:lnTo>
                    <a:lnTo>
                      <a:pt x="12960" y="21046"/>
                    </a:lnTo>
                    <a:lnTo>
                      <a:pt x="12420" y="20492"/>
                    </a:lnTo>
                    <a:lnTo>
                      <a:pt x="11880" y="20492"/>
                    </a:lnTo>
                    <a:lnTo>
                      <a:pt x="11340" y="20492"/>
                    </a:lnTo>
                    <a:lnTo>
                      <a:pt x="10800" y="19938"/>
                    </a:lnTo>
                    <a:lnTo>
                      <a:pt x="10260" y="19938"/>
                    </a:lnTo>
                    <a:lnTo>
                      <a:pt x="9720" y="19938"/>
                    </a:lnTo>
                    <a:lnTo>
                      <a:pt x="9720" y="20492"/>
                    </a:lnTo>
                    <a:lnTo>
                      <a:pt x="9180" y="20492"/>
                    </a:lnTo>
                    <a:lnTo>
                      <a:pt x="9180" y="19938"/>
                    </a:lnTo>
                    <a:lnTo>
                      <a:pt x="8640" y="19385"/>
                    </a:lnTo>
                    <a:lnTo>
                      <a:pt x="8640" y="18831"/>
                    </a:lnTo>
                    <a:lnTo>
                      <a:pt x="8100" y="18831"/>
                    </a:lnTo>
                    <a:lnTo>
                      <a:pt x="7560" y="18277"/>
                    </a:lnTo>
                    <a:lnTo>
                      <a:pt x="7020" y="18277"/>
                    </a:lnTo>
                    <a:lnTo>
                      <a:pt x="6480" y="17723"/>
                    </a:lnTo>
                    <a:lnTo>
                      <a:pt x="6480" y="17169"/>
                    </a:lnTo>
                    <a:lnTo>
                      <a:pt x="5940" y="17169"/>
                    </a:lnTo>
                    <a:lnTo>
                      <a:pt x="5940" y="16615"/>
                    </a:lnTo>
                    <a:lnTo>
                      <a:pt x="5400" y="16615"/>
                    </a:lnTo>
                    <a:lnTo>
                      <a:pt x="5400" y="16062"/>
                    </a:lnTo>
                    <a:lnTo>
                      <a:pt x="4860" y="16062"/>
                    </a:lnTo>
                    <a:lnTo>
                      <a:pt x="4320" y="15508"/>
                    </a:lnTo>
                    <a:lnTo>
                      <a:pt x="4320" y="14954"/>
                    </a:lnTo>
                    <a:lnTo>
                      <a:pt x="3780" y="14954"/>
                    </a:lnTo>
                    <a:lnTo>
                      <a:pt x="3780" y="14400"/>
                    </a:lnTo>
                    <a:lnTo>
                      <a:pt x="3240" y="13846"/>
                    </a:lnTo>
                    <a:lnTo>
                      <a:pt x="2700" y="13846"/>
                    </a:lnTo>
                    <a:lnTo>
                      <a:pt x="2700" y="13292"/>
                    </a:lnTo>
                    <a:lnTo>
                      <a:pt x="2160" y="13292"/>
                    </a:lnTo>
                    <a:lnTo>
                      <a:pt x="2160" y="12738"/>
                    </a:lnTo>
                    <a:lnTo>
                      <a:pt x="1620" y="12185"/>
                    </a:lnTo>
                    <a:lnTo>
                      <a:pt x="1080" y="11631"/>
                    </a:lnTo>
                    <a:lnTo>
                      <a:pt x="540" y="11077"/>
                    </a:lnTo>
                    <a:lnTo>
                      <a:pt x="0" y="10523"/>
                    </a:lnTo>
                    <a:lnTo>
                      <a:pt x="540" y="10523"/>
                    </a:lnTo>
                    <a:lnTo>
                      <a:pt x="540" y="9969"/>
                    </a:lnTo>
                    <a:lnTo>
                      <a:pt x="1080" y="9969"/>
                    </a:lnTo>
                    <a:lnTo>
                      <a:pt x="1620" y="9969"/>
                    </a:lnTo>
                    <a:lnTo>
                      <a:pt x="2160" y="9969"/>
                    </a:lnTo>
                    <a:lnTo>
                      <a:pt x="2700" y="9969"/>
                    </a:lnTo>
                    <a:lnTo>
                      <a:pt x="3240" y="9969"/>
                    </a:lnTo>
                    <a:lnTo>
                      <a:pt x="3240" y="9415"/>
                    </a:lnTo>
                    <a:lnTo>
                      <a:pt x="3780" y="8862"/>
                    </a:lnTo>
                    <a:lnTo>
                      <a:pt x="4320" y="8862"/>
                    </a:lnTo>
                    <a:lnTo>
                      <a:pt x="4320" y="8308"/>
                    </a:lnTo>
                    <a:lnTo>
                      <a:pt x="4320" y="7754"/>
                    </a:lnTo>
                    <a:lnTo>
                      <a:pt x="4320" y="7200"/>
                    </a:lnTo>
                    <a:lnTo>
                      <a:pt x="4320" y="6646"/>
                    </a:lnTo>
                    <a:lnTo>
                      <a:pt x="4860" y="6646"/>
                    </a:lnTo>
                    <a:lnTo>
                      <a:pt x="5400" y="6646"/>
                    </a:lnTo>
                    <a:lnTo>
                      <a:pt x="6480" y="6646"/>
                    </a:lnTo>
                    <a:lnTo>
                      <a:pt x="6480" y="6092"/>
                    </a:lnTo>
                    <a:lnTo>
                      <a:pt x="7020" y="5538"/>
                    </a:lnTo>
                    <a:lnTo>
                      <a:pt x="7020" y="4985"/>
                    </a:lnTo>
                    <a:lnTo>
                      <a:pt x="7560" y="4985"/>
                    </a:lnTo>
                    <a:lnTo>
                      <a:pt x="8100" y="4985"/>
                    </a:lnTo>
                    <a:lnTo>
                      <a:pt x="8640" y="5538"/>
                    </a:lnTo>
                    <a:lnTo>
                      <a:pt x="9180" y="5538"/>
                    </a:lnTo>
                    <a:lnTo>
                      <a:pt x="9720" y="5538"/>
                    </a:lnTo>
                    <a:lnTo>
                      <a:pt x="9720" y="4985"/>
                    </a:lnTo>
                    <a:lnTo>
                      <a:pt x="10260" y="4985"/>
                    </a:lnTo>
                    <a:lnTo>
                      <a:pt x="10800" y="4431"/>
                    </a:lnTo>
                    <a:lnTo>
                      <a:pt x="11340" y="3877"/>
                    </a:lnTo>
                    <a:lnTo>
                      <a:pt x="11880" y="3877"/>
                    </a:lnTo>
                    <a:lnTo>
                      <a:pt x="12420" y="3877"/>
                    </a:lnTo>
                    <a:lnTo>
                      <a:pt x="12420" y="3323"/>
                    </a:lnTo>
                    <a:lnTo>
                      <a:pt x="12960" y="2215"/>
                    </a:lnTo>
                    <a:lnTo>
                      <a:pt x="12960" y="1662"/>
                    </a:lnTo>
                    <a:lnTo>
                      <a:pt x="13500" y="1662"/>
                    </a:lnTo>
                    <a:lnTo>
                      <a:pt x="14040" y="1108"/>
                    </a:lnTo>
                    <a:lnTo>
                      <a:pt x="14580" y="1108"/>
                    </a:lnTo>
                    <a:lnTo>
                      <a:pt x="14580" y="1662"/>
                    </a:lnTo>
                    <a:lnTo>
                      <a:pt x="15120" y="1662"/>
                    </a:lnTo>
                    <a:lnTo>
                      <a:pt x="16200" y="1662"/>
                    </a:lnTo>
                    <a:lnTo>
                      <a:pt x="16740" y="1662"/>
                    </a:lnTo>
                    <a:lnTo>
                      <a:pt x="17280" y="1108"/>
                    </a:lnTo>
                    <a:lnTo>
                      <a:pt x="17820" y="1108"/>
                    </a:lnTo>
                    <a:lnTo>
                      <a:pt x="18360" y="1108"/>
                    </a:lnTo>
                    <a:lnTo>
                      <a:pt x="18900" y="1108"/>
                    </a:lnTo>
                    <a:lnTo>
                      <a:pt x="18900" y="554"/>
                    </a:lnTo>
                    <a:lnTo>
                      <a:pt x="19440" y="554"/>
                    </a:lnTo>
                    <a:lnTo>
                      <a:pt x="20520" y="0"/>
                    </a:lnTo>
                    <a:lnTo>
                      <a:pt x="21060" y="0"/>
                    </a:lnTo>
                    <a:lnTo>
                      <a:pt x="21600" y="0"/>
                    </a:lnTo>
                    <a:lnTo>
                      <a:pt x="21600" y="554"/>
                    </a:lnTo>
                    <a:lnTo>
                      <a:pt x="21600" y="1108"/>
                    </a:lnTo>
                    <a:lnTo>
                      <a:pt x="21600" y="1662"/>
                    </a:lnTo>
                    <a:lnTo>
                      <a:pt x="21600" y="2769"/>
                    </a:lnTo>
                    <a:lnTo>
                      <a:pt x="21600" y="3323"/>
                    </a:lnTo>
                    <a:lnTo>
                      <a:pt x="21600" y="3877"/>
                    </a:lnTo>
                    <a:lnTo>
                      <a:pt x="21060" y="3877"/>
                    </a:lnTo>
                    <a:lnTo>
                      <a:pt x="21060" y="4431"/>
                    </a:lnTo>
                    <a:lnTo>
                      <a:pt x="21060" y="4985"/>
                    </a:lnTo>
                    <a:lnTo>
                      <a:pt x="21060" y="5538"/>
                    </a:lnTo>
                    <a:lnTo>
                      <a:pt x="20520" y="5538"/>
                    </a:lnTo>
                    <a:lnTo>
                      <a:pt x="20520" y="6092"/>
                    </a:lnTo>
                    <a:lnTo>
                      <a:pt x="19980" y="7200"/>
                    </a:lnTo>
                    <a:lnTo>
                      <a:pt x="19980" y="7754"/>
                    </a:lnTo>
                    <a:lnTo>
                      <a:pt x="19980" y="8308"/>
                    </a:lnTo>
                    <a:lnTo>
                      <a:pt x="19980" y="9415"/>
                    </a:lnTo>
                    <a:lnTo>
                      <a:pt x="19980" y="9969"/>
                    </a:lnTo>
                    <a:lnTo>
                      <a:pt x="19980" y="10523"/>
                    </a:lnTo>
                    <a:lnTo>
                      <a:pt x="19980" y="11077"/>
                    </a:lnTo>
                    <a:lnTo>
                      <a:pt x="19980" y="11631"/>
                    </a:lnTo>
                    <a:lnTo>
                      <a:pt x="19980" y="12185"/>
                    </a:lnTo>
                    <a:lnTo>
                      <a:pt x="19980" y="13292"/>
                    </a:lnTo>
                    <a:lnTo>
                      <a:pt x="19440" y="13846"/>
                    </a:lnTo>
                    <a:lnTo>
                      <a:pt x="19440" y="14400"/>
                    </a:lnTo>
                    <a:lnTo>
                      <a:pt x="19440" y="15508"/>
                    </a:lnTo>
                    <a:lnTo>
                      <a:pt x="19440" y="16062"/>
                    </a:lnTo>
                    <a:lnTo>
                      <a:pt x="19440" y="16615"/>
                    </a:lnTo>
                    <a:lnTo>
                      <a:pt x="19440" y="17723"/>
                    </a:lnTo>
                    <a:lnTo>
                      <a:pt x="18900" y="17723"/>
                    </a:lnTo>
                    <a:lnTo>
                      <a:pt x="18900" y="18277"/>
                    </a:lnTo>
                    <a:lnTo>
                      <a:pt x="18900" y="18831"/>
                    </a:lnTo>
                    <a:lnTo>
                      <a:pt x="18900" y="19385"/>
                    </a:lnTo>
                    <a:lnTo>
                      <a:pt x="18900" y="19938"/>
                    </a:lnTo>
                    <a:lnTo>
                      <a:pt x="19440" y="19938"/>
                    </a:lnTo>
                    <a:lnTo>
                      <a:pt x="19440" y="20492"/>
                    </a:lnTo>
                    <a:lnTo>
                      <a:pt x="19440" y="21046"/>
                    </a:lnTo>
                    <a:lnTo>
                      <a:pt x="19440" y="21600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58" name="Shape 258"/>
              <p:cNvSpPr/>
              <p:nvPr/>
            </p:nvSpPr>
            <p:spPr>
              <a:xfrm>
                <a:off x="49279" y="104628"/>
                <a:ext cx="28615" cy="356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800" y="0"/>
                    </a:moveTo>
                    <a:lnTo>
                      <a:pt x="2400" y="0"/>
                    </a:lnTo>
                    <a:lnTo>
                      <a:pt x="0" y="0"/>
                    </a:lnTo>
                    <a:lnTo>
                      <a:pt x="0" y="2400"/>
                    </a:lnTo>
                    <a:lnTo>
                      <a:pt x="0" y="4800"/>
                    </a:lnTo>
                    <a:lnTo>
                      <a:pt x="0" y="7200"/>
                    </a:lnTo>
                    <a:lnTo>
                      <a:pt x="0" y="9600"/>
                    </a:lnTo>
                    <a:lnTo>
                      <a:pt x="2400" y="9600"/>
                    </a:lnTo>
                    <a:lnTo>
                      <a:pt x="2400" y="12000"/>
                    </a:lnTo>
                    <a:lnTo>
                      <a:pt x="2400" y="14400"/>
                    </a:lnTo>
                    <a:lnTo>
                      <a:pt x="4800" y="16800"/>
                    </a:lnTo>
                    <a:lnTo>
                      <a:pt x="7200" y="19200"/>
                    </a:lnTo>
                    <a:lnTo>
                      <a:pt x="9600" y="19200"/>
                    </a:lnTo>
                    <a:lnTo>
                      <a:pt x="12000" y="21600"/>
                    </a:lnTo>
                    <a:lnTo>
                      <a:pt x="14400" y="21600"/>
                    </a:lnTo>
                    <a:lnTo>
                      <a:pt x="16800" y="21600"/>
                    </a:lnTo>
                    <a:lnTo>
                      <a:pt x="19200" y="21600"/>
                    </a:lnTo>
                    <a:lnTo>
                      <a:pt x="21600" y="21600"/>
                    </a:lnTo>
                    <a:lnTo>
                      <a:pt x="21600" y="19200"/>
                    </a:lnTo>
                    <a:lnTo>
                      <a:pt x="21600" y="16800"/>
                    </a:lnTo>
                    <a:lnTo>
                      <a:pt x="21600" y="14400"/>
                    </a:lnTo>
                    <a:lnTo>
                      <a:pt x="19200" y="14400"/>
                    </a:lnTo>
                    <a:lnTo>
                      <a:pt x="19200" y="12000"/>
                    </a:lnTo>
                    <a:lnTo>
                      <a:pt x="16800" y="9600"/>
                    </a:lnTo>
                    <a:lnTo>
                      <a:pt x="14400" y="7200"/>
                    </a:lnTo>
                    <a:lnTo>
                      <a:pt x="12000" y="4800"/>
                    </a:lnTo>
                    <a:lnTo>
                      <a:pt x="9600" y="4800"/>
                    </a:lnTo>
                    <a:lnTo>
                      <a:pt x="7200" y="2400"/>
                    </a:lnTo>
                    <a:lnTo>
                      <a:pt x="4800" y="2400"/>
                    </a:lnTo>
                    <a:lnTo>
                      <a:pt x="4800" y="0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260" name="Shape 260"/>
            <p:cNvSpPr/>
            <p:nvPr/>
          </p:nvSpPr>
          <p:spPr>
            <a:xfrm>
              <a:off x="7089398" y="4914141"/>
              <a:ext cx="520617" cy="447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80" y="17968"/>
                  </a:moveTo>
                  <a:lnTo>
                    <a:pt x="17633" y="18159"/>
                  </a:lnTo>
                  <a:lnTo>
                    <a:pt x="17633" y="18350"/>
                  </a:lnTo>
                  <a:lnTo>
                    <a:pt x="17486" y="18350"/>
                  </a:lnTo>
                  <a:lnTo>
                    <a:pt x="17339" y="18350"/>
                  </a:lnTo>
                  <a:lnTo>
                    <a:pt x="17192" y="18350"/>
                  </a:lnTo>
                  <a:lnTo>
                    <a:pt x="17192" y="18542"/>
                  </a:lnTo>
                  <a:lnTo>
                    <a:pt x="17045" y="18542"/>
                  </a:lnTo>
                  <a:lnTo>
                    <a:pt x="17045" y="18733"/>
                  </a:lnTo>
                  <a:lnTo>
                    <a:pt x="16898" y="18733"/>
                  </a:lnTo>
                  <a:lnTo>
                    <a:pt x="16898" y="18924"/>
                  </a:lnTo>
                  <a:lnTo>
                    <a:pt x="16751" y="18924"/>
                  </a:lnTo>
                  <a:lnTo>
                    <a:pt x="16604" y="19115"/>
                  </a:lnTo>
                  <a:lnTo>
                    <a:pt x="16457" y="19115"/>
                  </a:lnTo>
                  <a:lnTo>
                    <a:pt x="16310" y="19115"/>
                  </a:lnTo>
                  <a:lnTo>
                    <a:pt x="16310" y="18924"/>
                  </a:lnTo>
                  <a:lnTo>
                    <a:pt x="16163" y="18924"/>
                  </a:lnTo>
                  <a:lnTo>
                    <a:pt x="16016" y="18924"/>
                  </a:lnTo>
                  <a:lnTo>
                    <a:pt x="16016" y="18733"/>
                  </a:lnTo>
                  <a:lnTo>
                    <a:pt x="15869" y="18733"/>
                  </a:lnTo>
                  <a:lnTo>
                    <a:pt x="15722" y="18733"/>
                  </a:lnTo>
                  <a:lnTo>
                    <a:pt x="15576" y="18733"/>
                  </a:lnTo>
                  <a:lnTo>
                    <a:pt x="15282" y="18733"/>
                  </a:lnTo>
                  <a:lnTo>
                    <a:pt x="15135" y="18733"/>
                  </a:lnTo>
                  <a:lnTo>
                    <a:pt x="14988" y="18733"/>
                  </a:lnTo>
                  <a:lnTo>
                    <a:pt x="14988" y="18924"/>
                  </a:lnTo>
                  <a:lnTo>
                    <a:pt x="14841" y="18924"/>
                  </a:lnTo>
                  <a:lnTo>
                    <a:pt x="14841" y="18733"/>
                  </a:lnTo>
                  <a:lnTo>
                    <a:pt x="14694" y="18733"/>
                  </a:lnTo>
                  <a:lnTo>
                    <a:pt x="14547" y="18733"/>
                  </a:lnTo>
                  <a:lnTo>
                    <a:pt x="14400" y="18733"/>
                  </a:lnTo>
                  <a:lnTo>
                    <a:pt x="14253" y="18733"/>
                  </a:lnTo>
                  <a:lnTo>
                    <a:pt x="14106" y="18733"/>
                  </a:lnTo>
                  <a:lnTo>
                    <a:pt x="13959" y="18733"/>
                  </a:lnTo>
                  <a:lnTo>
                    <a:pt x="13812" y="18733"/>
                  </a:lnTo>
                  <a:lnTo>
                    <a:pt x="13812" y="18924"/>
                  </a:lnTo>
                  <a:lnTo>
                    <a:pt x="13665" y="18924"/>
                  </a:lnTo>
                  <a:lnTo>
                    <a:pt x="13665" y="19115"/>
                  </a:lnTo>
                  <a:lnTo>
                    <a:pt x="13518" y="19115"/>
                  </a:lnTo>
                  <a:lnTo>
                    <a:pt x="13371" y="19115"/>
                  </a:lnTo>
                  <a:lnTo>
                    <a:pt x="13371" y="19306"/>
                  </a:lnTo>
                  <a:lnTo>
                    <a:pt x="13224" y="19306"/>
                  </a:lnTo>
                  <a:lnTo>
                    <a:pt x="13224" y="19497"/>
                  </a:lnTo>
                  <a:lnTo>
                    <a:pt x="13078" y="19497"/>
                  </a:lnTo>
                  <a:lnTo>
                    <a:pt x="12931" y="19497"/>
                  </a:lnTo>
                  <a:lnTo>
                    <a:pt x="12931" y="19688"/>
                  </a:lnTo>
                  <a:lnTo>
                    <a:pt x="12784" y="19688"/>
                  </a:lnTo>
                  <a:lnTo>
                    <a:pt x="12637" y="19688"/>
                  </a:lnTo>
                  <a:lnTo>
                    <a:pt x="12490" y="19688"/>
                  </a:lnTo>
                  <a:lnTo>
                    <a:pt x="12343" y="19688"/>
                  </a:lnTo>
                  <a:lnTo>
                    <a:pt x="12196" y="19688"/>
                  </a:lnTo>
                  <a:lnTo>
                    <a:pt x="12049" y="19688"/>
                  </a:lnTo>
                  <a:lnTo>
                    <a:pt x="11755" y="19688"/>
                  </a:lnTo>
                  <a:lnTo>
                    <a:pt x="11755" y="19497"/>
                  </a:lnTo>
                  <a:lnTo>
                    <a:pt x="11608" y="19497"/>
                  </a:lnTo>
                  <a:lnTo>
                    <a:pt x="11461" y="19306"/>
                  </a:lnTo>
                  <a:lnTo>
                    <a:pt x="11314" y="19306"/>
                  </a:lnTo>
                  <a:lnTo>
                    <a:pt x="11167" y="19115"/>
                  </a:lnTo>
                  <a:lnTo>
                    <a:pt x="11020" y="19115"/>
                  </a:lnTo>
                  <a:lnTo>
                    <a:pt x="11020" y="18924"/>
                  </a:lnTo>
                  <a:lnTo>
                    <a:pt x="10873" y="18924"/>
                  </a:lnTo>
                  <a:lnTo>
                    <a:pt x="10727" y="18924"/>
                  </a:lnTo>
                  <a:lnTo>
                    <a:pt x="10727" y="18733"/>
                  </a:lnTo>
                  <a:lnTo>
                    <a:pt x="10580" y="18733"/>
                  </a:lnTo>
                  <a:lnTo>
                    <a:pt x="10433" y="18733"/>
                  </a:lnTo>
                  <a:lnTo>
                    <a:pt x="10286" y="18733"/>
                  </a:lnTo>
                  <a:lnTo>
                    <a:pt x="10139" y="18924"/>
                  </a:lnTo>
                  <a:lnTo>
                    <a:pt x="9992" y="18924"/>
                  </a:lnTo>
                  <a:lnTo>
                    <a:pt x="9845" y="19115"/>
                  </a:lnTo>
                  <a:lnTo>
                    <a:pt x="9698" y="19115"/>
                  </a:lnTo>
                  <a:lnTo>
                    <a:pt x="9551" y="19306"/>
                  </a:lnTo>
                  <a:lnTo>
                    <a:pt x="9551" y="19497"/>
                  </a:lnTo>
                  <a:lnTo>
                    <a:pt x="9404" y="19497"/>
                  </a:lnTo>
                  <a:lnTo>
                    <a:pt x="9257" y="19497"/>
                  </a:lnTo>
                  <a:lnTo>
                    <a:pt x="9257" y="19306"/>
                  </a:lnTo>
                  <a:lnTo>
                    <a:pt x="9110" y="19306"/>
                  </a:lnTo>
                  <a:lnTo>
                    <a:pt x="9110" y="19115"/>
                  </a:lnTo>
                  <a:lnTo>
                    <a:pt x="8963" y="19115"/>
                  </a:lnTo>
                  <a:lnTo>
                    <a:pt x="8816" y="18924"/>
                  </a:lnTo>
                  <a:lnTo>
                    <a:pt x="8669" y="18733"/>
                  </a:lnTo>
                  <a:lnTo>
                    <a:pt x="8522" y="18733"/>
                  </a:lnTo>
                  <a:lnTo>
                    <a:pt x="8522" y="18542"/>
                  </a:lnTo>
                  <a:lnTo>
                    <a:pt x="8376" y="18542"/>
                  </a:lnTo>
                  <a:lnTo>
                    <a:pt x="8376" y="18350"/>
                  </a:lnTo>
                  <a:lnTo>
                    <a:pt x="8229" y="18350"/>
                  </a:lnTo>
                  <a:lnTo>
                    <a:pt x="8082" y="18350"/>
                  </a:lnTo>
                  <a:lnTo>
                    <a:pt x="7935" y="18159"/>
                  </a:lnTo>
                  <a:lnTo>
                    <a:pt x="7788" y="18159"/>
                  </a:lnTo>
                  <a:lnTo>
                    <a:pt x="7788" y="17968"/>
                  </a:lnTo>
                  <a:lnTo>
                    <a:pt x="7641" y="17968"/>
                  </a:lnTo>
                  <a:lnTo>
                    <a:pt x="7494" y="17968"/>
                  </a:lnTo>
                  <a:lnTo>
                    <a:pt x="7347" y="17968"/>
                  </a:lnTo>
                  <a:lnTo>
                    <a:pt x="7200" y="17968"/>
                  </a:lnTo>
                  <a:lnTo>
                    <a:pt x="7053" y="17968"/>
                  </a:lnTo>
                  <a:lnTo>
                    <a:pt x="6906" y="17968"/>
                  </a:lnTo>
                  <a:lnTo>
                    <a:pt x="6759" y="17968"/>
                  </a:lnTo>
                  <a:lnTo>
                    <a:pt x="6612" y="17968"/>
                  </a:lnTo>
                  <a:lnTo>
                    <a:pt x="6465" y="17968"/>
                  </a:lnTo>
                  <a:lnTo>
                    <a:pt x="6318" y="17968"/>
                  </a:lnTo>
                  <a:lnTo>
                    <a:pt x="6171" y="18159"/>
                  </a:lnTo>
                  <a:lnTo>
                    <a:pt x="6024" y="18159"/>
                  </a:lnTo>
                  <a:lnTo>
                    <a:pt x="5878" y="18159"/>
                  </a:lnTo>
                  <a:lnTo>
                    <a:pt x="5878" y="18350"/>
                  </a:lnTo>
                  <a:lnTo>
                    <a:pt x="5731" y="18350"/>
                  </a:lnTo>
                  <a:lnTo>
                    <a:pt x="5731" y="18542"/>
                  </a:lnTo>
                  <a:lnTo>
                    <a:pt x="5584" y="18542"/>
                  </a:lnTo>
                  <a:lnTo>
                    <a:pt x="5437" y="18733"/>
                  </a:lnTo>
                  <a:lnTo>
                    <a:pt x="5437" y="18924"/>
                  </a:lnTo>
                  <a:lnTo>
                    <a:pt x="5437" y="19115"/>
                  </a:lnTo>
                  <a:lnTo>
                    <a:pt x="5437" y="19306"/>
                  </a:lnTo>
                  <a:lnTo>
                    <a:pt x="5437" y="19497"/>
                  </a:lnTo>
                  <a:lnTo>
                    <a:pt x="5290" y="19497"/>
                  </a:lnTo>
                  <a:lnTo>
                    <a:pt x="5290" y="19688"/>
                  </a:lnTo>
                  <a:lnTo>
                    <a:pt x="5143" y="19880"/>
                  </a:lnTo>
                  <a:lnTo>
                    <a:pt x="4996" y="20071"/>
                  </a:lnTo>
                  <a:lnTo>
                    <a:pt x="4849" y="20262"/>
                  </a:lnTo>
                  <a:lnTo>
                    <a:pt x="4702" y="20262"/>
                  </a:lnTo>
                  <a:lnTo>
                    <a:pt x="4702" y="20453"/>
                  </a:lnTo>
                  <a:lnTo>
                    <a:pt x="4702" y="20644"/>
                  </a:lnTo>
                  <a:lnTo>
                    <a:pt x="4702" y="20835"/>
                  </a:lnTo>
                  <a:lnTo>
                    <a:pt x="4702" y="21027"/>
                  </a:lnTo>
                  <a:lnTo>
                    <a:pt x="4702" y="21218"/>
                  </a:lnTo>
                  <a:lnTo>
                    <a:pt x="4849" y="21218"/>
                  </a:lnTo>
                  <a:lnTo>
                    <a:pt x="4849" y="21409"/>
                  </a:lnTo>
                  <a:lnTo>
                    <a:pt x="4849" y="21600"/>
                  </a:lnTo>
                  <a:lnTo>
                    <a:pt x="4702" y="21600"/>
                  </a:lnTo>
                  <a:lnTo>
                    <a:pt x="4702" y="21409"/>
                  </a:lnTo>
                  <a:lnTo>
                    <a:pt x="4555" y="21409"/>
                  </a:lnTo>
                  <a:lnTo>
                    <a:pt x="4408" y="21409"/>
                  </a:lnTo>
                  <a:lnTo>
                    <a:pt x="4408" y="21218"/>
                  </a:lnTo>
                  <a:lnTo>
                    <a:pt x="4261" y="21218"/>
                  </a:lnTo>
                  <a:lnTo>
                    <a:pt x="4261" y="21027"/>
                  </a:lnTo>
                  <a:lnTo>
                    <a:pt x="4114" y="21027"/>
                  </a:lnTo>
                  <a:lnTo>
                    <a:pt x="4114" y="20835"/>
                  </a:lnTo>
                  <a:lnTo>
                    <a:pt x="3967" y="20835"/>
                  </a:lnTo>
                  <a:lnTo>
                    <a:pt x="3967" y="20644"/>
                  </a:lnTo>
                  <a:lnTo>
                    <a:pt x="3820" y="20644"/>
                  </a:lnTo>
                  <a:lnTo>
                    <a:pt x="3820" y="20453"/>
                  </a:lnTo>
                  <a:lnTo>
                    <a:pt x="3673" y="20453"/>
                  </a:lnTo>
                  <a:lnTo>
                    <a:pt x="3673" y="20644"/>
                  </a:lnTo>
                  <a:lnTo>
                    <a:pt x="3527" y="20644"/>
                  </a:lnTo>
                  <a:lnTo>
                    <a:pt x="3380" y="20644"/>
                  </a:lnTo>
                  <a:lnTo>
                    <a:pt x="3233" y="20644"/>
                  </a:lnTo>
                  <a:lnTo>
                    <a:pt x="3086" y="20644"/>
                  </a:lnTo>
                  <a:lnTo>
                    <a:pt x="3086" y="20835"/>
                  </a:lnTo>
                  <a:lnTo>
                    <a:pt x="3233" y="20835"/>
                  </a:lnTo>
                  <a:lnTo>
                    <a:pt x="3233" y="21027"/>
                  </a:lnTo>
                  <a:lnTo>
                    <a:pt x="3380" y="21027"/>
                  </a:lnTo>
                  <a:lnTo>
                    <a:pt x="3380" y="21218"/>
                  </a:lnTo>
                  <a:lnTo>
                    <a:pt x="3233" y="21218"/>
                  </a:lnTo>
                  <a:lnTo>
                    <a:pt x="3086" y="21218"/>
                  </a:lnTo>
                  <a:lnTo>
                    <a:pt x="2939" y="21027"/>
                  </a:lnTo>
                  <a:lnTo>
                    <a:pt x="2792" y="20835"/>
                  </a:lnTo>
                  <a:lnTo>
                    <a:pt x="2792" y="20644"/>
                  </a:lnTo>
                  <a:lnTo>
                    <a:pt x="2645" y="20644"/>
                  </a:lnTo>
                  <a:lnTo>
                    <a:pt x="2645" y="20453"/>
                  </a:lnTo>
                  <a:lnTo>
                    <a:pt x="2792" y="20453"/>
                  </a:lnTo>
                  <a:lnTo>
                    <a:pt x="2939" y="20453"/>
                  </a:lnTo>
                  <a:lnTo>
                    <a:pt x="2939" y="20262"/>
                  </a:lnTo>
                  <a:lnTo>
                    <a:pt x="2939" y="20071"/>
                  </a:lnTo>
                  <a:lnTo>
                    <a:pt x="2792" y="20071"/>
                  </a:lnTo>
                  <a:lnTo>
                    <a:pt x="2792" y="19880"/>
                  </a:lnTo>
                  <a:lnTo>
                    <a:pt x="2645" y="19880"/>
                  </a:lnTo>
                  <a:lnTo>
                    <a:pt x="2498" y="19880"/>
                  </a:lnTo>
                  <a:lnTo>
                    <a:pt x="2498" y="20071"/>
                  </a:lnTo>
                  <a:lnTo>
                    <a:pt x="2351" y="20071"/>
                  </a:lnTo>
                  <a:lnTo>
                    <a:pt x="2204" y="20071"/>
                  </a:lnTo>
                  <a:lnTo>
                    <a:pt x="2057" y="20071"/>
                  </a:lnTo>
                  <a:lnTo>
                    <a:pt x="1910" y="20071"/>
                  </a:lnTo>
                  <a:lnTo>
                    <a:pt x="1910" y="19880"/>
                  </a:lnTo>
                  <a:lnTo>
                    <a:pt x="1763" y="19880"/>
                  </a:lnTo>
                  <a:lnTo>
                    <a:pt x="1616" y="19688"/>
                  </a:lnTo>
                  <a:lnTo>
                    <a:pt x="1469" y="19497"/>
                  </a:lnTo>
                  <a:lnTo>
                    <a:pt x="1322" y="19306"/>
                  </a:lnTo>
                  <a:lnTo>
                    <a:pt x="1322" y="19115"/>
                  </a:lnTo>
                  <a:lnTo>
                    <a:pt x="1322" y="18924"/>
                  </a:lnTo>
                  <a:lnTo>
                    <a:pt x="1176" y="18733"/>
                  </a:lnTo>
                  <a:lnTo>
                    <a:pt x="1176" y="18542"/>
                  </a:lnTo>
                  <a:lnTo>
                    <a:pt x="1029" y="18542"/>
                  </a:lnTo>
                  <a:lnTo>
                    <a:pt x="1029" y="18350"/>
                  </a:lnTo>
                  <a:lnTo>
                    <a:pt x="882" y="18350"/>
                  </a:lnTo>
                  <a:lnTo>
                    <a:pt x="882" y="18159"/>
                  </a:lnTo>
                  <a:lnTo>
                    <a:pt x="735" y="18159"/>
                  </a:lnTo>
                  <a:lnTo>
                    <a:pt x="735" y="17968"/>
                  </a:lnTo>
                  <a:lnTo>
                    <a:pt x="588" y="17968"/>
                  </a:lnTo>
                  <a:lnTo>
                    <a:pt x="588" y="17777"/>
                  </a:lnTo>
                  <a:lnTo>
                    <a:pt x="441" y="17777"/>
                  </a:lnTo>
                  <a:lnTo>
                    <a:pt x="441" y="17586"/>
                  </a:lnTo>
                  <a:lnTo>
                    <a:pt x="294" y="17586"/>
                  </a:lnTo>
                  <a:lnTo>
                    <a:pt x="294" y="17395"/>
                  </a:lnTo>
                  <a:lnTo>
                    <a:pt x="294" y="17204"/>
                  </a:lnTo>
                  <a:lnTo>
                    <a:pt x="294" y="17012"/>
                  </a:lnTo>
                  <a:lnTo>
                    <a:pt x="147" y="16821"/>
                  </a:lnTo>
                  <a:lnTo>
                    <a:pt x="0" y="16821"/>
                  </a:lnTo>
                  <a:lnTo>
                    <a:pt x="0" y="16630"/>
                  </a:lnTo>
                  <a:lnTo>
                    <a:pt x="0" y="16439"/>
                  </a:lnTo>
                  <a:lnTo>
                    <a:pt x="147" y="16248"/>
                  </a:lnTo>
                  <a:lnTo>
                    <a:pt x="147" y="16057"/>
                  </a:lnTo>
                  <a:lnTo>
                    <a:pt x="147" y="15865"/>
                  </a:lnTo>
                  <a:lnTo>
                    <a:pt x="294" y="15865"/>
                  </a:lnTo>
                  <a:lnTo>
                    <a:pt x="441" y="15865"/>
                  </a:lnTo>
                  <a:lnTo>
                    <a:pt x="588" y="15865"/>
                  </a:lnTo>
                  <a:lnTo>
                    <a:pt x="735" y="15865"/>
                  </a:lnTo>
                  <a:lnTo>
                    <a:pt x="882" y="15865"/>
                  </a:lnTo>
                  <a:lnTo>
                    <a:pt x="1029" y="15865"/>
                  </a:lnTo>
                  <a:lnTo>
                    <a:pt x="1029" y="15674"/>
                  </a:lnTo>
                  <a:lnTo>
                    <a:pt x="1176" y="15674"/>
                  </a:lnTo>
                  <a:lnTo>
                    <a:pt x="1322" y="15483"/>
                  </a:lnTo>
                  <a:lnTo>
                    <a:pt x="1469" y="15483"/>
                  </a:lnTo>
                  <a:lnTo>
                    <a:pt x="1469" y="15292"/>
                  </a:lnTo>
                  <a:lnTo>
                    <a:pt x="1616" y="15292"/>
                  </a:lnTo>
                  <a:lnTo>
                    <a:pt x="1616" y="15101"/>
                  </a:lnTo>
                  <a:lnTo>
                    <a:pt x="1763" y="15101"/>
                  </a:lnTo>
                  <a:lnTo>
                    <a:pt x="1910" y="15101"/>
                  </a:lnTo>
                  <a:lnTo>
                    <a:pt x="2057" y="15101"/>
                  </a:lnTo>
                  <a:lnTo>
                    <a:pt x="2204" y="15101"/>
                  </a:lnTo>
                  <a:lnTo>
                    <a:pt x="2351" y="15101"/>
                  </a:lnTo>
                  <a:lnTo>
                    <a:pt x="2645" y="15101"/>
                  </a:lnTo>
                  <a:lnTo>
                    <a:pt x="2792" y="15101"/>
                  </a:lnTo>
                  <a:lnTo>
                    <a:pt x="2939" y="15101"/>
                  </a:lnTo>
                  <a:lnTo>
                    <a:pt x="3086" y="15101"/>
                  </a:lnTo>
                  <a:lnTo>
                    <a:pt x="3233" y="15101"/>
                  </a:lnTo>
                  <a:lnTo>
                    <a:pt x="3380" y="15101"/>
                  </a:lnTo>
                  <a:lnTo>
                    <a:pt x="3527" y="15101"/>
                  </a:lnTo>
                  <a:lnTo>
                    <a:pt x="3673" y="15101"/>
                  </a:lnTo>
                  <a:lnTo>
                    <a:pt x="3820" y="15101"/>
                  </a:lnTo>
                  <a:lnTo>
                    <a:pt x="3967" y="15101"/>
                  </a:lnTo>
                  <a:lnTo>
                    <a:pt x="4114" y="15101"/>
                  </a:lnTo>
                  <a:lnTo>
                    <a:pt x="4261" y="15101"/>
                  </a:lnTo>
                  <a:lnTo>
                    <a:pt x="4408" y="15101"/>
                  </a:lnTo>
                  <a:lnTo>
                    <a:pt x="4555" y="15101"/>
                  </a:lnTo>
                  <a:lnTo>
                    <a:pt x="4555" y="14910"/>
                  </a:lnTo>
                  <a:lnTo>
                    <a:pt x="4702" y="14910"/>
                  </a:lnTo>
                  <a:lnTo>
                    <a:pt x="4702" y="14719"/>
                  </a:lnTo>
                  <a:lnTo>
                    <a:pt x="4849" y="14719"/>
                  </a:lnTo>
                  <a:lnTo>
                    <a:pt x="4996" y="14527"/>
                  </a:lnTo>
                  <a:lnTo>
                    <a:pt x="4996" y="14336"/>
                  </a:lnTo>
                  <a:lnTo>
                    <a:pt x="5143" y="14336"/>
                  </a:lnTo>
                  <a:lnTo>
                    <a:pt x="5143" y="14145"/>
                  </a:lnTo>
                  <a:lnTo>
                    <a:pt x="5290" y="13954"/>
                  </a:lnTo>
                  <a:lnTo>
                    <a:pt x="5437" y="13954"/>
                  </a:lnTo>
                  <a:lnTo>
                    <a:pt x="5584" y="13954"/>
                  </a:lnTo>
                  <a:lnTo>
                    <a:pt x="5584" y="13763"/>
                  </a:lnTo>
                  <a:lnTo>
                    <a:pt x="5584" y="13572"/>
                  </a:lnTo>
                  <a:lnTo>
                    <a:pt x="5584" y="13189"/>
                  </a:lnTo>
                  <a:lnTo>
                    <a:pt x="5584" y="12998"/>
                  </a:lnTo>
                  <a:lnTo>
                    <a:pt x="5584" y="12807"/>
                  </a:lnTo>
                  <a:lnTo>
                    <a:pt x="5584" y="12616"/>
                  </a:lnTo>
                  <a:lnTo>
                    <a:pt x="5584" y="12234"/>
                  </a:lnTo>
                  <a:lnTo>
                    <a:pt x="5584" y="12042"/>
                  </a:lnTo>
                  <a:lnTo>
                    <a:pt x="5584" y="11851"/>
                  </a:lnTo>
                  <a:lnTo>
                    <a:pt x="5584" y="11469"/>
                  </a:lnTo>
                  <a:lnTo>
                    <a:pt x="5584" y="11278"/>
                  </a:lnTo>
                  <a:lnTo>
                    <a:pt x="5584" y="11087"/>
                  </a:lnTo>
                  <a:lnTo>
                    <a:pt x="5584" y="10704"/>
                  </a:lnTo>
                  <a:lnTo>
                    <a:pt x="5584" y="10513"/>
                  </a:lnTo>
                  <a:lnTo>
                    <a:pt x="5584" y="10322"/>
                  </a:lnTo>
                  <a:lnTo>
                    <a:pt x="5584" y="10131"/>
                  </a:lnTo>
                  <a:lnTo>
                    <a:pt x="5584" y="9749"/>
                  </a:lnTo>
                  <a:lnTo>
                    <a:pt x="5584" y="9558"/>
                  </a:lnTo>
                  <a:lnTo>
                    <a:pt x="5584" y="9366"/>
                  </a:lnTo>
                  <a:lnTo>
                    <a:pt x="5584" y="9175"/>
                  </a:lnTo>
                  <a:lnTo>
                    <a:pt x="5584" y="8793"/>
                  </a:lnTo>
                  <a:lnTo>
                    <a:pt x="5584" y="8602"/>
                  </a:lnTo>
                  <a:lnTo>
                    <a:pt x="5584" y="8411"/>
                  </a:lnTo>
                  <a:lnTo>
                    <a:pt x="5584" y="8219"/>
                  </a:lnTo>
                  <a:lnTo>
                    <a:pt x="5437" y="8219"/>
                  </a:lnTo>
                  <a:lnTo>
                    <a:pt x="5584" y="8219"/>
                  </a:lnTo>
                  <a:lnTo>
                    <a:pt x="5731" y="8219"/>
                  </a:lnTo>
                  <a:lnTo>
                    <a:pt x="5731" y="8028"/>
                  </a:lnTo>
                  <a:lnTo>
                    <a:pt x="5878" y="8028"/>
                  </a:lnTo>
                  <a:lnTo>
                    <a:pt x="6024" y="8028"/>
                  </a:lnTo>
                  <a:lnTo>
                    <a:pt x="6171" y="8028"/>
                  </a:lnTo>
                  <a:lnTo>
                    <a:pt x="6318" y="8028"/>
                  </a:lnTo>
                  <a:lnTo>
                    <a:pt x="6465" y="8028"/>
                  </a:lnTo>
                  <a:lnTo>
                    <a:pt x="6465" y="7837"/>
                  </a:lnTo>
                  <a:lnTo>
                    <a:pt x="6612" y="7837"/>
                  </a:lnTo>
                  <a:lnTo>
                    <a:pt x="6759" y="7837"/>
                  </a:lnTo>
                  <a:lnTo>
                    <a:pt x="6906" y="7837"/>
                  </a:lnTo>
                  <a:lnTo>
                    <a:pt x="7053" y="7646"/>
                  </a:lnTo>
                  <a:lnTo>
                    <a:pt x="7200" y="7646"/>
                  </a:lnTo>
                  <a:lnTo>
                    <a:pt x="7347" y="7646"/>
                  </a:lnTo>
                  <a:lnTo>
                    <a:pt x="7494" y="7646"/>
                  </a:lnTo>
                  <a:lnTo>
                    <a:pt x="7641" y="7455"/>
                  </a:lnTo>
                  <a:lnTo>
                    <a:pt x="7788" y="7455"/>
                  </a:lnTo>
                  <a:lnTo>
                    <a:pt x="7788" y="7264"/>
                  </a:lnTo>
                  <a:lnTo>
                    <a:pt x="7935" y="7264"/>
                  </a:lnTo>
                  <a:lnTo>
                    <a:pt x="7935" y="7073"/>
                  </a:lnTo>
                  <a:lnTo>
                    <a:pt x="8082" y="7073"/>
                  </a:lnTo>
                  <a:lnTo>
                    <a:pt x="8229" y="6881"/>
                  </a:lnTo>
                  <a:lnTo>
                    <a:pt x="8376" y="6881"/>
                  </a:lnTo>
                  <a:lnTo>
                    <a:pt x="8376" y="6690"/>
                  </a:lnTo>
                  <a:lnTo>
                    <a:pt x="8522" y="6690"/>
                  </a:lnTo>
                  <a:lnTo>
                    <a:pt x="8522" y="6499"/>
                  </a:lnTo>
                  <a:lnTo>
                    <a:pt x="8669" y="6499"/>
                  </a:lnTo>
                  <a:lnTo>
                    <a:pt x="8816" y="6308"/>
                  </a:lnTo>
                  <a:lnTo>
                    <a:pt x="8963" y="6308"/>
                  </a:lnTo>
                  <a:lnTo>
                    <a:pt x="8963" y="6117"/>
                  </a:lnTo>
                  <a:lnTo>
                    <a:pt x="9110" y="6117"/>
                  </a:lnTo>
                  <a:lnTo>
                    <a:pt x="9110" y="5926"/>
                  </a:lnTo>
                  <a:lnTo>
                    <a:pt x="9257" y="5926"/>
                  </a:lnTo>
                  <a:lnTo>
                    <a:pt x="9404" y="5735"/>
                  </a:lnTo>
                  <a:lnTo>
                    <a:pt x="9551" y="5735"/>
                  </a:lnTo>
                  <a:lnTo>
                    <a:pt x="9551" y="5543"/>
                  </a:lnTo>
                  <a:lnTo>
                    <a:pt x="9698" y="5543"/>
                  </a:lnTo>
                  <a:lnTo>
                    <a:pt x="9698" y="5352"/>
                  </a:lnTo>
                  <a:lnTo>
                    <a:pt x="9845" y="5352"/>
                  </a:lnTo>
                  <a:lnTo>
                    <a:pt x="9992" y="5161"/>
                  </a:lnTo>
                  <a:lnTo>
                    <a:pt x="10139" y="5161"/>
                  </a:lnTo>
                  <a:lnTo>
                    <a:pt x="10139" y="4970"/>
                  </a:lnTo>
                  <a:lnTo>
                    <a:pt x="10286" y="4970"/>
                  </a:lnTo>
                  <a:lnTo>
                    <a:pt x="10286" y="4779"/>
                  </a:lnTo>
                  <a:lnTo>
                    <a:pt x="10433" y="4779"/>
                  </a:lnTo>
                  <a:lnTo>
                    <a:pt x="10580" y="4588"/>
                  </a:lnTo>
                  <a:lnTo>
                    <a:pt x="10727" y="4588"/>
                  </a:lnTo>
                  <a:lnTo>
                    <a:pt x="10727" y="4396"/>
                  </a:lnTo>
                  <a:lnTo>
                    <a:pt x="10873" y="4396"/>
                  </a:lnTo>
                  <a:lnTo>
                    <a:pt x="11020" y="4205"/>
                  </a:lnTo>
                  <a:lnTo>
                    <a:pt x="11167" y="4205"/>
                  </a:lnTo>
                  <a:lnTo>
                    <a:pt x="11167" y="4014"/>
                  </a:lnTo>
                  <a:lnTo>
                    <a:pt x="11314" y="4014"/>
                  </a:lnTo>
                  <a:lnTo>
                    <a:pt x="11461" y="3823"/>
                  </a:lnTo>
                  <a:lnTo>
                    <a:pt x="11608" y="3823"/>
                  </a:lnTo>
                  <a:lnTo>
                    <a:pt x="11608" y="3632"/>
                  </a:lnTo>
                  <a:lnTo>
                    <a:pt x="11755" y="3632"/>
                  </a:lnTo>
                  <a:lnTo>
                    <a:pt x="11902" y="3441"/>
                  </a:lnTo>
                  <a:lnTo>
                    <a:pt x="12049" y="3441"/>
                  </a:lnTo>
                  <a:lnTo>
                    <a:pt x="12049" y="3250"/>
                  </a:lnTo>
                  <a:lnTo>
                    <a:pt x="12196" y="3250"/>
                  </a:lnTo>
                  <a:lnTo>
                    <a:pt x="12343" y="3250"/>
                  </a:lnTo>
                  <a:lnTo>
                    <a:pt x="12343" y="3058"/>
                  </a:lnTo>
                  <a:lnTo>
                    <a:pt x="12490" y="3058"/>
                  </a:lnTo>
                  <a:lnTo>
                    <a:pt x="12490" y="2867"/>
                  </a:lnTo>
                  <a:lnTo>
                    <a:pt x="12637" y="2867"/>
                  </a:lnTo>
                  <a:lnTo>
                    <a:pt x="12784" y="2867"/>
                  </a:lnTo>
                  <a:lnTo>
                    <a:pt x="12784" y="2676"/>
                  </a:lnTo>
                  <a:lnTo>
                    <a:pt x="12931" y="2676"/>
                  </a:lnTo>
                  <a:lnTo>
                    <a:pt x="12931" y="2485"/>
                  </a:lnTo>
                  <a:lnTo>
                    <a:pt x="13078" y="2485"/>
                  </a:lnTo>
                  <a:lnTo>
                    <a:pt x="13224" y="2485"/>
                  </a:lnTo>
                  <a:lnTo>
                    <a:pt x="13224" y="2294"/>
                  </a:lnTo>
                  <a:lnTo>
                    <a:pt x="13371" y="2294"/>
                  </a:lnTo>
                  <a:lnTo>
                    <a:pt x="13371" y="2103"/>
                  </a:lnTo>
                  <a:lnTo>
                    <a:pt x="13518" y="2103"/>
                  </a:lnTo>
                  <a:lnTo>
                    <a:pt x="13665" y="2103"/>
                  </a:lnTo>
                  <a:lnTo>
                    <a:pt x="13665" y="1912"/>
                  </a:lnTo>
                  <a:lnTo>
                    <a:pt x="13812" y="1912"/>
                  </a:lnTo>
                  <a:lnTo>
                    <a:pt x="13959" y="1720"/>
                  </a:lnTo>
                  <a:lnTo>
                    <a:pt x="14106" y="1720"/>
                  </a:lnTo>
                  <a:lnTo>
                    <a:pt x="14106" y="1529"/>
                  </a:lnTo>
                  <a:lnTo>
                    <a:pt x="14253" y="1529"/>
                  </a:lnTo>
                  <a:lnTo>
                    <a:pt x="14400" y="1338"/>
                  </a:lnTo>
                  <a:lnTo>
                    <a:pt x="14547" y="1338"/>
                  </a:lnTo>
                  <a:lnTo>
                    <a:pt x="14547" y="1147"/>
                  </a:lnTo>
                  <a:lnTo>
                    <a:pt x="14694" y="1147"/>
                  </a:lnTo>
                  <a:lnTo>
                    <a:pt x="14841" y="956"/>
                  </a:lnTo>
                  <a:lnTo>
                    <a:pt x="14988" y="956"/>
                  </a:lnTo>
                  <a:lnTo>
                    <a:pt x="14988" y="765"/>
                  </a:lnTo>
                  <a:lnTo>
                    <a:pt x="15135" y="765"/>
                  </a:lnTo>
                  <a:lnTo>
                    <a:pt x="15282" y="573"/>
                  </a:lnTo>
                  <a:lnTo>
                    <a:pt x="15429" y="573"/>
                  </a:lnTo>
                  <a:lnTo>
                    <a:pt x="15429" y="382"/>
                  </a:lnTo>
                  <a:lnTo>
                    <a:pt x="15576" y="382"/>
                  </a:lnTo>
                  <a:lnTo>
                    <a:pt x="15722" y="382"/>
                  </a:lnTo>
                  <a:lnTo>
                    <a:pt x="15722" y="191"/>
                  </a:lnTo>
                  <a:lnTo>
                    <a:pt x="15869" y="191"/>
                  </a:lnTo>
                  <a:lnTo>
                    <a:pt x="16016" y="0"/>
                  </a:lnTo>
                  <a:lnTo>
                    <a:pt x="16163" y="0"/>
                  </a:lnTo>
                  <a:lnTo>
                    <a:pt x="16310" y="0"/>
                  </a:lnTo>
                  <a:lnTo>
                    <a:pt x="16310" y="191"/>
                  </a:lnTo>
                  <a:lnTo>
                    <a:pt x="16457" y="191"/>
                  </a:lnTo>
                  <a:lnTo>
                    <a:pt x="16604" y="191"/>
                  </a:lnTo>
                  <a:lnTo>
                    <a:pt x="16751" y="191"/>
                  </a:lnTo>
                  <a:lnTo>
                    <a:pt x="16898" y="191"/>
                  </a:lnTo>
                  <a:lnTo>
                    <a:pt x="17045" y="191"/>
                  </a:lnTo>
                  <a:lnTo>
                    <a:pt x="17192" y="191"/>
                  </a:lnTo>
                  <a:lnTo>
                    <a:pt x="17339" y="0"/>
                  </a:lnTo>
                  <a:lnTo>
                    <a:pt x="17486" y="0"/>
                  </a:lnTo>
                  <a:lnTo>
                    <a:pt x="17633" y="0"/>
                  </a:lnTo>
                  <a:lnTo>
                    <a:pt x="17780" y="0"/>
                  </a:lnTo>
                  <a:lnTo>
                    <a:pt x="17927" y="0"/>
                  </a:lnTo>
                  <a:lnTo>
                    <a:pt x="17927" y="191"/>
                  </a:lnTo>
                  <a:lnTo>
                    <a:pt x="18073" y="191"/>
                  </a:lnTo>
                  <a:lnTo>
                    <a:pt x="18220" y="191"/>
                  </a:lnTo>
                  <a:lnTo>
                    <a:pt x="18367" y="191"/>
                  </a:lnTo>
                  <a:lnTo>
                    <a:pt x="18514" y="191"/>
                  </a:lnTo>
                  <a:lnTo>
                    <a:pt x="18661" y="191"/>
                  </a:lnTo>
                  <a:lnTo>
                    <a:pt x="18808" y="191"/>
                  </a:lnTo>
                  <a:lnTo>
                    <a:pt x="18955" y="191"/>
                  </a:lnTo>
                  <a:lnTo>
                    <a:pt x="19102" y="191"/>
                  </a:lnTo>
                  <a:lnTo>
                    <a:pt x="19249" y="382"/>
                  </a:lnTo>
                  <a:lnTo>
                    <a:pt x="19249" y="573"/>
                  </a:lnTo>
                  <a:lnTo>
                    <a:pt x="19396" y="573"/>
                  </a:lnTo>
                  <a:lnTo>
                    <a:pt x="19543" y="765"/>
                  </a:lnTo>
                  <a:lnTo>
                    <a:pt x="19690" y="765"/>
                  </a:lnTo>
                  <a:lnTo>
                    <a:pt x="19690" y="956"/>
                  </a:lnTo>
                  <a:lnTo>
                    <a:pt x="19837" y="956"/>
                  </a:lnTo>
                  <a:lnTo>
                    <a:pt x="19837" y="1147"/>
                  </a:lnTo>
                  <a:lnTo>
                    <a:pt x="19984" y="1147"/>
                  </a:lnTo>
                  <a:lnTo>
                    <a:pt x="20131" y="1147"/>
                  </a:lnTo>
                  <a:lnTo>
                    <a:pt x="20278" y="956"/>
                  </a:lnTo>
                  <a:lnTo>
                    <a:pt x="20278" y="1147"/>
                  </a:lnTo>
                  <a:lnTo>
                    <a:pt x="20278" y="1338"/>
                  </a:lnTo>
                  <a:lnTo>
                    <a:pt x="20278" y="1529"/>
                  </a:lnTo>
                  <a:lnTo>
                    <a:pt x="20278" y="1720"/>
                  </a:lnTo>
                  <a:lnTo>
                    <a:pt x="20278" y="1912"/>
                  </a:lnTo>
                  <a:lnTo>
                    <a:pt x="20278" y="2103"/>
                  </a:lnTo>
                  <a:lnTo>
                    <a:pt x="20278" y="2294"/>
                  </a:lnTo>
                  <a:lnTo>
                    <a:pt x="20278" y="2485"/>
                  </a:lnTo>
                  <a:lnTo>
                    <a:pt x="20278" y="2676"/>
                  </a:lnTo>
                  <a:lnTo>
                    <a:pt x="20278" y="2867"/>
                  </a:lnTo>
                  <a:lnTo>
                    <a:pt x="20278" y="3058"/>
                  </a:lnTo>
                  <a:lnTo>
                    <a:pt x="20278" y="3250"/>
                  </a:lnTo>
                  <a:lnTo>
                    <a:pt x="20278" y="3441"/>
                  </a:lnTo>
                  <a:lnTo>
                    <a:pt x="20278" y="3632"/>
                  </a:lnTo>
                  <a:lnTo>
                    <a:pt x="20278" y="3823"/>
                  </a:lnTo>
                  <a:lnTo>
                    <a:pt x="20424" y="3823"/>
                  </a:lnTo>
                  <a:lnTo>
                    <a:pt x="20424" y="4014"/>
                  </a:lnTo>
                  <a:lnTo>
                    <a:pt x="20424" y="4205"/>
                  </a:lnTo>
                  <a:lnTo>
                    <a:pt x="20424" y="4396"/>
                  </a:lnTo>
                  <a:lnTo>
                    <a:pt x="20571" y="4396"/>
                  </a:lnTo>
                  <a:lnTo>
                    <a:pt x="20571" y="4588"/>
                  </a:lnTo>
                  <a:lnTo>
                    <a:pt x="20571" y="4779"/>
                  </a:lnTo>
                  <a:lnTo>
                    <a:pt x="20718" y="4970"/>
                  </a:lnTo>
                  <a:lnTo>
                    <a:pt x="20718" y="5161"/>
                  </a:lnTo>
                  <a:lnTo>
                    <a:pt x="20865" y="5161"/>
                  </a:lnTo>
                  <a:lnTo>
                    <a:pt x="20865" y="5352"/>
                  </a:lnTo>
                  <a:lnTo>
                    <a:pt x="21012" y="5352"/>
                  </a:lnTo>
                  <a:lnTo>
                    <a:pt x="21012" y="5543"/>
                  </a:lnTo>
                  <a:lnTo>
                    <a:pt x="21159" y="5543"/>
                  </a:lnTo>
                  <a:lnTo>
                    <a:pt x="21306" y="5543"/>
                  </a:lnTo>
                  <a:lnTo>
                    <a:pt x="21306" y="5735"/>
                  </a:lnTo>
                  <a:lnTo>
                    <a:pt x="21453" y="5735"/>
                  </a:lnTo>
                  <a:lnTo>
                    <a:pt x="21600" y="5735"/>
                  </a:lnTo>
                  <a:lnTo>
                    <a:pt x="21600" y="5926"/>
                  </a:lnTo>
                  <a:lnTo>
                    <a:pt x="21600" y="6117"/>
                  </a:lnTo>
                  <a:lnTo>
                    <a:pt x="21453" y="6117"/>
                  </a:lnTo>
                  <a:lnTo>
                    <a:pt x="21453" y="6308"/>
                  </a:lnTo>
                  <a:lnTo>
                    <a:pt x="21453" y="6499"/>
                  </a:lnTo>
                  <a:lnTo>
                    <a:pt x="21306" y="6499"/>
                  </a:lnTo>
                  <a:lnTo>
                    <a:pt x="21306" y="6690"/>
                  </a:lnTo>
                  <a:lnTo>
                    <a:pt x="21306" y="6881"/>
                  </a:lnTo>
                  <a:lnTo>
                    <a:pt x="21306" y="7073"/>
                  </a:lnTo>
                  <a:lnTo>
                    <a:pt x="21159" y="7073"/>
                  </a:lnTo>
                  <a:lnTo>
                    <a:pt x="21159" y="7264"/>
                  </a:lnTo>
                  <a:lnTo>
                    <a:pt x="21159" y="7455"/>
                  </a:lnTo>
                  <a:lnTo>
                    <a:pt x="21159" y="7646"/>
                  </a:lnTo>
                  <a:lnTo>
                    <a:pt x="21159" y="7837"/>
                  </a:lnTo>
                  <a:lnTo>
                    <a:pt x="21159" y="8028"/>
                  </a:lnTo>
                  <a:lnTo>
                    <a:pt x="21012" y="8219"/>
                  </a:lnTo>
                  <a:lnTo>
                    <a:pt x="21012" y="8411"/>
                  </a:lnTo>
                  <a:lnTo>
                    <a:pt x="21012" y="8602"/>
                  </a:lnTo>
                  <a:lnTo>
                    <a:pt x="21012" y="8793"/>
                  </a:lnTo>
                  <a:lnTo>
                    <a:pt x="21012" y="8984"/>
                  </a:lnTo>
                  <a:lnTo>
                    <a:pt x="21012" y="9175"/>
                  </a:lnTo>
                  <a:lnTo>
                    <a:pt x="20865" y="9175"/>
                  </a:lnTo>
                  <a:lnTo>
                    <a:pt x="20865" y="9366"/>
                  </a:lnTo>
                  <a:lnTo>
                    <a:pt x="20865" y="9558"/>
                  </a:lnTo>
                  <a:lnTo>
                    <a:pt x="20865" y="9749"/>
                  </a:lnTo>
                  <a:lnTo>
                    <a:pt x="20865" y="9940"/>
                  </a:lnTo>
                  <a:lnTo>
                    <a:pt x="20865" y="10131"/>
                  </a:lnTo>
                  <a:lnTo>
                    <a:pt x="20865" y="10322"/>
                  </a:lnTo>
                  <a:lnTo>
                    <a:pt x="20865" y="10513"/>
                  </a:lnTo>
                  <a:lnTo>
                    <a:pt x="20865" y="10704"/>
                  </a:lnTo>
                  <a:lnTo>
                    <a:pt x="20865" y="10896"/>
                  </a:lnTo>
                  <a:lnTo>
                    <a:pt x="20865" y="11087"/>
                  </a:lnTo>
                  <a:lnTo>
                    <a:pt x="20865" y="11278"/>
                  </a:lnTo>
                  <a:lnTo>
                    <a:pt x="20865" y="11469"/>
                  </a:lnTo>
                  <a:lnTo>
                    <a:pt x="20865" y="11660"/>
                  </a:lnTo>
                  <a:lnTo>
                    <a:pt x="20865" y="11851"/>
                  </a:lnTo>
                  <a:lnTo>
                    <a:pt x="20865" y="12042"/>
                  </a:lnTo>
                  <a:lnTo>
                    <a:pt x="20718" y="12234"/>
                  </a:lnTo>
                  <a:lnTo>
                    <a:pt x="20718" y="12425"/>
                  </a:lnTo>
                  <a:lnTo>
                    <a:pt x="20718" y="12616"/>
                  </a:lnTo>
                  <a:lnTo>
                    <a:pt x="20571" y="12616"/>
                  </a:lnTo>
                  <a:lnTo>
                    <a:pt x="20424" y="12807"/>
                  </a:lnTo>
                  <a:lnTo>
                    <a:pt x="20278" y="12998"/>
                  </a:lnTo>
                  <a:lnTo>
                    <a:pt x="20278" y="13189"/>
                  </a:lnTo>
                  <a:lnTo>
                    <a:pt x="20131" y="13189"/>
                  </a:lnTo>
                  <a:lnTo>
                    <a:pt x="20131" y="13381"/>
                  </a:lnTo>
                  <a:lnTo>
                    <a:pt x="19984" y="13381"/>
                  </a:lnTo>
                  <a:lnTo>
                    <a:pt x="19984" y="13572"/>
                  </a:lnTo>
                  <a:lnTo>
                    <a:pt x="19837" y="13572"/>
                  </a:lnTo>
                  <a:lnTo>
                    <a:pt x="19837" y="13763"/>
                  </a:lnTo>
                  <a:lnTo>
                    <a:pt x="19690" y="13763"/>
                  </a:lnTo>
                  <a:lnTo>
                    <a:pt x="19690" y="13954"/>
                  </a:lnTo>
                  <a:lnTo>
                    <a:pt x="19543" y="13954"/>
                  </a:lnTo>
                  <a:lnTo>
                    <a:pt x="19543" y="14145"/>
                  </a:lnTo>
                  <a:lnTo>
                    <a:pt x="19396" y="14336"/>
                  </a:lnTo>
                  <a:lnTo>
                    <a:pt x="19249" y="14527"/>
                  </a:lnTo>
                  <a:lnTo>
                    <a:pt x="19102" y="14719"/>
                  </a:lnTo>
                  <a:lnTo>
                    <a:pt x="19102" y="14910"/>
                  </a:lnTo>
                  <a:lnTo>
                    <a:pt x="18955" y="14910"/>
                  </a:lnTo>
                  <a:lnTo>
                    <a:pt x="18955" y="15101"/>
                  </a:lnTo>
                  <a:lnTo>
                    <a:pt x="18808" y="15101"/>
                  </a:lnTo>
                  <a:lnTo>
                    <a:pt x="18808" y="15292"/>
                  </a:lnTo>
                  <a:lnTo>
                    <a:pt x="18661" y="15292"/>
                  </a:lnTo>
                  <a:lnTo>
                    <a:pt x="18661" y="15483"/>
                  </a:lnTo>
                  <a:lnTo>
                    <a:pt x="18514" y="15483"/>
                  </a:lnTo>
                  <a:lnTo>
                    <a:pt x="18514" y="15674"/>
                  </a:lnTo>
                  <a:lnTo>
                    <a:pt x="18514" y="15865"/>
                  </a:lnTo>
                  <a:lnTo>
                    <a:pt x="18514" y="16057"/>
                  </a:lnTo>
                  <a:lnTo>
                    <a:pt x="18367" y="16057"/>
                  </a:lnTo>
                  <a:lnTo>
                    <a:pt x="18367" y="16248"/>
                  </a:lnTo>
                  <a:lnTo>
                    <a:pt x="18367" y="16439"/>
                  </a:lnTo>
                  <a:lnTo>
                    <a:pt x="18220" y="16439"/>
                  </a:lnTo>
                  <a:lnTo>
                    <a:pt x="18073" y="16439"/>
                  </a:lnTo>
                  <a:lnTo>
                    <a:pt x="18073" y="16630"/>
                  </a:lnTo>
                  <a:lnTo>
                    <a:pt x="18073" y="16821"/>
                  </a:lnTo>
                  <a:lnTo>
                    <a:pt x="18073" y="17012"/>
                  </a:lnTo>
                  <a:lnTo>
                    <a:pt x="18073" y="16821"/>
                  </a:lnTo>
                  <a:lnTo>
                    <a:pt x="18073" y="17012"/>
                  </a:lnTo>
                  <a:lnTo>
                    <a:pt x="18367" y="17012"/>
                  </a:lnTo>
                  <a:lnTo>
                    <a:pt x="18220" y="17012"/>
                  </a:lnTo>
                  <a:lnTo>
                    <a:pt x="17927" y="17012"/>
                  </a:lnTo>
                  <a:lnTo>
                    <a:pt x="17780" y="17204"/>
                  </a:lnTo>
                  <a:lnTo>
                    <a:pt x="17633" y="17395"/>
                  </a:lnTo>
                  <a:lnTo>
                    <a:pt x="17633" y="17586"/>
                  </a:lnTo>
                  <a:lnTo>
                    <a:pt x="17633" y="17777"/>
                  </a:lnTo>
                  <a:lnTo>
                    <a:pt x="17780" y="17968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7184778" y="5286085"/>
              <a:ext cx="369599" cy="351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3" y="4560"/>
                  </a:moveTo>
                  <a:lnTo>
                    <a:pt x="1585" y="4560"/>
                  </a:lnTo>
                  <a:lnTo>
                    <a:pt x="1585" y="4800"/>
                  </a:lnTo>
                  <a:lnTo>
                    <a:pt x="1585" y="5040"/>
                  </a:lnTo>
                  <a:lnTo>
                    <a:pt x="1585" y="5280"/>
                  </a:lnTo>
                  <a:lnTo>
                    <a:pt x="1585" y="5520"/>
                  </a:lnTo>
                  <a:lnTo>
                    <a:pt x="1585" y="5760"/>
                  </a:lnTo>
                  <a:lnTo>
                    <a:pt x="1783" y="5760"/>
                  </a:lnTo>
                  <a:lnTo>
                    <a:pt x="1783" y="6000"/>
                  </a:lnTo>
                  <a:lnTo>
                    <a:pt x="1982" y="6000"/>
                  </a:lnTo>
                  <a:lnTo>
                    <a:pt x="1982" y="6240"/>
                  </a:lnTo>
                  <a:lnTo>
                    <a:pt x="1982" y="6480"/>
                  </a:lnTo>
                  <a:lnTo>
                    <a:pt x="1982" y="6720"/>
                  </a:lnTo>
                  <a:lnTo>
                    <a:pt x="1982" y="6960"/>
                  </a:lnTo>
                  <a:lnTo>
                    <a:pt x="1982" y="7200"/>
                  </a:lnTo>
                  <a:lnTo>
                    <a:pt x="1982" y="7440"/>
                  </a:lnTo>
                  <a:lnTo>
                    <a:pt x="1982" y="7680"/>
                  </a:lnTo>
                  <a:lnTo>
                    <a:pt x="1783" y="7680"/>
                  </a:lnTo>
                  <a:lnTo>
                    <a:pt x="1585" y="7920"/>
                  </a:lnTo>
                  <a:lnTo>
                    <a:pt x="1783" y="8160"/>
                  </a:lnTo>
                  <a:lnTo>
                    <a:pt x="1783" y="8400"/>
                  </a:lnTo>
                  <a:lnTo>
                    <a:pt x="1783" y="8640"/>
                  </a:lnTo>
                  <a:lnTo>
                    <a:pt x="1585" y="8640"/>
                  </a:lnTo>
                  <a:lnTo>
                    <a:pt x="1585" y="8880"/>
                  </a:lnTo>
                  <a:lnTo>
                    <a:pt x="1387" y="8880"/>
                  </a:lnTo>
                  <a:lnTo>
                    <a:pt x="1387" y="9120"/>
                  </a:lnTo>
                  <a:lnTo>
                    <a:pt x="1189" y="9120"/>
                  </a:lnTo>
                  <a:lnTo>
                    <a:pt x="1189" y="9360"/>
                  </a:lnTo>
                  <a:lnTo>
                    <a:pt x="991" y="9600"/>
                  </a:lnTo>
                  <a:lnTo>
                    <a:pt x="793" y="9600"/>
                  </a:lnTo>
                  <a:lnTo>
                    <a:pt x="793" y="9840"/>
                  </a:lnTo>
                  <a:lnTo>
                    <a:pt x="793" y="10080"/>
                  </a:lnTo>
                  <a:lnTo>
                    <a:pt x="793" y="10320"/>
                  </a:lnTo>
                  <a:lnTo>
                    <a:pt x="793" y="10560"/>
                  </a:lnTo>
                  <a:lnTo>
                    <a:pt x="594" y="10800"/>
                  </a:lnTo>
                  <a:lnTo>
                    <a:pt x="594" y="11040"/>
                  </a:lnTo>
                  <a:lnTo>
                    <a:pt x="396" y="11280"/>
                  </a:lnTo>
                  <a:lnTo>
                    <a:pt x="396" y="11520"/>
                  </a:lnTo>
                  <a:lnTo>
                    <a:pt x="198" y="12000"/>
                  </a:lnTo>
                  <a:lnTo>
                    <a:pt x="198" y="12480"/>
                  </a:lnTo>
                  <a:lnTo>
                    <a:pt x="198" y="12720"/>
                  </a:lnTo>
                  <a:lnTo>
                    <a:pt x="198" y="12960"/>
                  </a:lnTo>
                  <a:lnTo>
                    <a:pt x="198" y="13200"/>
                  </a:lnTo>
                  <a:lnTo>
                    <a:pt x="198" y="13440"/>
                  </a:lnTo>
                  <a:lnTo>
                    <a:pt x="198" y="13680"/>
                  </a:lnTo>
                  <a:lnTo>
                    <a:pt x="198" y="13920"/>
                  </a:lnTo>
                  <a:lnTo>
                    <a:pt x="198" y="14160"/>
                  </a:lnTo>
                  <a:lnTo>
                    <a:pt x="198" y="14400"/>
                  </a:lnTo>
                  <a:lnTo>
                    <a:pt x="198" y="14640"/>
                  </a:lnTo>
                  <a:lnTo>
                    <a:pt x="198" y="14880"/>
                  </a:lnTo>
                  <a:lnTo>
                    <a:pt x="0" y="14880"/>
                  </a:lnTo>
                  <a:lnTo>
                    <a:pt x="0" y="15120"/>
                  </a:lnTo>
                  <a:lnTo>
                    <a:pt x="0" y="15360"/>
                  </a:lnTo>
                  <a:lnTo>
                    <a:pt x="0" y="15600"/>
                  </a:lnTo>
                  <a:lnTo>
                    <a:pt x="0" y="15840"/>
                  </a:lnTo>
                  <a:lnTo>
                    <a:pt x="198" y="15840"/>
                  </a:lnTo>
                  <a:lnTo>
                    <a:pt x="198" y="16080"/>
                  </a:lnTo>
                  <a:lnTo>
                    <a:pt x="198" y="16320"/>
                  </a:lnTo>
                  <a:lnTo>
                    <a:pt x="198" y="16560"/>
                  </a:lnTo>
                  <a:lnTo>
                    <a:pt x="198" y="16800"/>
                  </a:lnTo>
                  <a:lnTo>
                    <a:pt x="396" y="16800"/>
                  </a:lnTo>
                  <a:lnTo>
                    <a:pt x="594" y="16800"/>
                  </a:lnTo>
                  <a:lnTo>
                    <a:pt x="991" y="16800"/>
                  </a:lnTo>
                  <a:lnTo>
                    <a:pt x="1585" y="16800"/>
                  </a:lnTo>
                  <a:lnTo>
                    <a:pt x="2180" y="16560"/>
                  </a:lnTo>
                  <a:lnTo>
                    <a:pt x="2576" y="16800"/>
                  </a:lnTo>
                  <a:lnTo>
                    <a:pt x="2972" y="16800"/>
                  </a:lnTo>
                  <a:lnTo>
                    <a:pt x="3369" y="16800"/>
                  </a:lnTo>
                  <a:lnTo>
                    <a:pt x="3567" y="17040"/>
                  </a:lnTo>
                  <a:lnTo>
                    <a:pt x="3963" y="17280"/>
                  </a:lnTo>
                  <a:lnTo>
                    <a:pt x="4161" y="17760"/>
                  </a:lnTo>
                  <a:lnTo>
                    <a:pt x="4360" y="18000"/>
                  </a:lnTo>
                  <a:lnTo>
                    <a:pt x="4558" y="18240"/>
                  </a:lnTo>
                  <a:lnTo>
                    <a:pt x="4756" y="18720"/>
                  </a:lnTo>
                  <a:lnTo>
                    <a:pt x="4954" y="18960"/>
                  </a:lnTo>
                  <a:lnTo>
                    <a:pt x="5152" y="18960"/>
                  </a:lnTo>
                  <a:lnTo>
                    <a:pt x="4954" y="18960"/>
                  </a:lnTo>
                  <a:lnTo>
                    <a:pt x="4954" y="19440"/>
                  </a:lnTo>
                  <a:lnTo>
                    <a:pt x="5152" y="20160"/>
                  </a:lnTo>
                  <a:lnTo>
                    <a:pt x="5350" y="20400"/>
                  </a:lnTo>
                  <a:lnTo>
                    <a:pt x="5549" y="20640"/>
                  </a:lnTo>
                  <a:lnTo>
                    <a:pt x="5747" y="21120"/>
                  </a:lnTo>
                  <a:lnTo>
                    <a:pt x="6143" y="21120"/>
                  </a:lnTo>
                  <a:lnTo>
                    <a:pt x="6341" y="21120"/>
                  </a:lnTo>
                  <a:lnTo>
                    <a:pt x="6539" y="21600"/>
                  </a:lnTo>
                  <a:lnTo>
                    <a:pt x="6936" y="21360"/>
                  </a:lnTo>
                  <a:lnTo>
                    <a:pt x="7134" y="21120"/>
                  </a:lnTo>
                  <a:lnTo>
                    <a:pt x="7332" y="21120"/>
                  </a:lnTo>
                  <a:lnTo>
                    <a:pt x="7530" y="21360"/>
                  </a:lnTo>
                  <a:lnTo>
                    <a:pt x="7530" y="21120"/>
                  </a:lnTo>
                  <a:lnTo>
                    <a:pt x="7728" y="21120"/>
                  </a:lnTo>
                  <a:lnTo>
                    <a:pt x="7927" y="20880"/>
                  </a:lnTo>
                  <a:lnTo>
                    <a:pt x="8125" y="20640"/>
                  </a:lnTo>
                  <a:lnTo>
                    <a:pt x="8323" y="20640"/>
                  </a:lnTo>
                  <a:lnTo>
                    <a:pt x="8917" y="20880"/>
                  </a:lnTo>
                  <a:lnTo>
                    <a:pt x="9314" y="20880"/>
                  </a:lnTo>
                  <a:lnTo>
                    <a:pt x="9710" y="20880"/>
                  </a:lnTo>
                  <a:lnTo>
                    <a:pt x="10106" y="20880"/>
                  </a:lnTo>
                  <a:lnTo>
                    <a:pt x="10106" y="20400"/>
                  </a:lnTo>
                  <a:lnTo>
                    <a:pt x="10305" y="20160"/>
                  </a:lnTo>
                  <a:lnTo>
                    <a:pt x="10503" y="20160"/>
                  </a:lnTo>
                  <a:lnTo>
                    <a:pt x="10503" y="20400"/>
                  </a:lnTo>
                  <a:lnTo>
                    <a:pt x="10503" y="20160"/>
                  </a:lnTo>
                  <a:lnTo>
                    <a:pt x="10701" y="19920"/>
                  </a:lnTo>
                  <a:lnTo>
                    <a:pt x="10899" y="19680"/>
                  </a:lnTo>
                  <a:lnTo>
                    <a:pt x="10899" y="19440"/>
                  </a:lnTo>
                  <a:lnTo>
                    <a:pt x="11097" y="19440"/>
                  </a:lnTo>
                  <a:lnTo>
                    <a:pt x="11097" y="19200"/>
                  </a:lnTo>
                  <a:lnTo>
                    <a:pt x="11097" y="18960"/>
                  </a:lnTo>
                  <a:lnTo>
                    <a:pt x="11097" y="18720"/>
                  </a:lnTo>
                  <a:lnTo>
                    <a:pt x="11097" y="18480"/>
                  </a:lnTo>
                  <a:lnTo>
                    <a:pt x="11295" y="18240"/>
                  </a:lnTo>
                  <a:lnTo>
                    <a:pt x="11295" y="18000"/>
                  </a:lnTo>
                  <a:lnTo>
                    <a:pt x="11295" y="17760"/>
                  </a:lnTo>
                  <a:lnTo>
                    <a:pt x="11494" y="17280"/>
                  </a:lnTo>
                  <a:lnTo>
                    <a:pt x="11692" y="17040"/>
                  </a:lnTo>
                  <a:lnTo>
                    <a:pt x="11890" y="16800"/>
                  </a:lnTo>
                  <a:lnTo>
                    <a:pt x="12088" y="16560"/>
                  </a:lnTo>
                  <a:lnTo>
                    <a:pt x="12088" y="16320"/>
                  </a:lnTo>
                  <a:lnTo>
                    <a:pt x="12286" y="16320"/>
                  </a:lnTo>
                  <a:lnTo>
                    <a:pt x="12484" y="16320"/>
                  </a:lnTo>
                  <a:lnTo>
                    <a:pt x="12484" y="15840"/>
                  </a:lnTo>
                  <a:lnTo>
                    <a:pt x="12683" y="15600"/>
                  </a:lnTo>
                  <a:lnTo>
                    <a:pt x="13079" y="15600"/>
                  </a:lnTo>
                  <a:lnTo>
                    <a:pt x="13277" y="15600"/>
                  </a:lnTo>
                  <a:lnTo>
                    <a:pt x="13475" y="15600"/>
                  </a:lnTo>
                  <a:lnTo>
                    <a:pt x="13673" y="15360"/>
                  </a:lnTo>
                  <a:lnTo>
                    <a:pt x="13872" y="15360"/>
                  </a:lnTo>
                  <a:lnTo>
                    <a:pt x="14070" y="15360"/>
                  </a:lnTo>
                  <a:lnTo>
                    <a:pt x="14268" y="15360"/>
                  </a:lnTo>
                  <a:lnTo>
                    <a:pt x="14466" y="15360"/>
                  </a:lnTo>
                  <a:lnTo>
                    <a:pt x="14466" y="15600"/>
                  </a:lnTo>
                  <a:lnTo>
                    <a:pt x="14664" y="15600"/>
                  </a:lnTo>
                  <a:lnTo>
                    <a:pt x="14862" y="15840"/>
                  </a:lnTo>
                  <a:lnTo>
                    <a:pt x="14862" y="16080"/>
                  </a:lnTo>
                  <a:lnTo>
                    <a:pt x="15061" y="16080"/>
                  </a:lnTo>
                  <a:lnTo>
                    <a:pt x="15061" y="16320"/>
                  </a:lnTo>
                  <a:lnTo>
                    <a:pt x="15259" y="16560"/>
                  </a:lnTo>
                  <a:lnTo>
                    <a:pt x="15457" y="16560"/>
                  </a:lnTo>
                  <a:lnTo>
                    <a:pt x="15853" y="16560"/>
                  </a:lnTo>
                  <a:lnTo>
                    <a:pt x="15853" y="16320"/>
                  </a:lnTo>
                  <a:lnTo>
                    <a:pt x="16051" y="16320"/>
                  </a:lnTo>
                  <a:lnTo>
                    <a:pt x="16250" y="16080"/>
                  </a:lnTo>
                  <a:lnTo>
                    <a:pt x="16250" y="15840"/>
                  </a:lnTo>
                  <a:lnTo>
                    <a:pt x="16250" y="15600"/>
                  </a:lnTo>
                  <a:lnTo>
                    <a:pt x="16448" y="15360"/>
                  </a:lnTo>
                  <a:lnTo>
                    <a:pt x="16448" y="15120"/>
                  </a:lnTo>
                  <a:lnTo>
                    <a:pt x="16646" y="15120"/>
                  </a:lnTo>
                  <a:lnTo>
                    <a:pt x="16646" y="14880"/>
                  </a:lnTo>
                  <a:lnTo>
                    <a:pt x="16844" y="14640"/>
                  </a:lnTo>
                  <a:lnTo>
                    <a:pt x="16844" y="14400"/>
                  </a:lnTo>
                  <a:lnTo>
                    <a:pt x="17042" y="14160"/>
                  </a:lnTo>
                  <a:lnTo>
                    <a:pt x="17042" y="13920"/>
                  </a:lnTo>
                  <a:lnTo>
                    <a:pt x="17042" y="13680"/>
                  </a:lnTo>
                  <a:lnTo>
                    <a:pt x="17240" y="13680"/>
                  </a:lnTo>
                  <a:lnTo>
                    <a:pt x="17240" y="13200"/>
                  </a:lnTo>
                  <a:lnTo>
                    <a:pt x="17240" y="12960"/>
                  </a:lnTo>
                  <a:lnTo>
                    <a:pt x="17439" y="12960"/>
                  </a:lnTo>
                  <a:lnTo>
                    <a:pt x="17439" y="12720"/>
                  </a:lnTo>
                  <a:lnTo>
                    <a:pt x="17439" y="12240"/>
                  </a:lnTo>
                  <a:lnTo>
                    <a:pt x="17637" y="12240"/>
                  </a:lnTo>
                  <a:lnTo>
                    <a:pt x="17637" y="12000"/>
                  </a:lnTo>
                  <a:lnTo>
                    <a:pt x="17637" y="11760"/>
                  </a:lnTo>
                  <a:lnTo>
                    <a:pt x="17835" y="11520"/>
                  </a:lnTo>
                  <a:lnTo>
                    <a:pt x="18033" y="11520"/>
                  </a:lnTo>
                  <a:lnTo>
                    <a:pt x="18231" y="11280"/>
                  </a:lnTo>
                  <a:lnTo>
                    <a:pt x="18429" y="11280"/>
                  </a:lnTo>
                  <a:lnTo>
                    <a:pt x="18429" y="11040"/>
                  </a:lnTo>
                  <a:lnTo>
                    <a:pt x="18628" y="11040"/>
                  </a:lnTo>
                  <a:lnTo>
                    <a:pt x="18628" y="10800"/>
                  </a:lnTo>
                  <a:lnTo>
                    <a:pt x="18628" y="10560"/>
                  </a:lnTo>
                  <a:lnTo>
                    <a:pt x="18628" y="10320"/>
                  </a:lnTo>
                  <a:lnTo>
                    <a:pt x="18628" y="10080"/>
                  </a:lnTo>
                  <a:lnTo>
                    <a:pt x="18826" y="9840"/>
                  </a:lnTo>
                  <a:lnTo>
                    <a:pt x="18826" y="9600"/>
                  </a:lnTo>
                  <a:lnTo>
                    <a:pt x="18826" y="9360"/>
                  </a:lnTo>
                  <a:lnTo>
                    <a:pt x="18826" y="9120"/>
                  </a:lnTo>
                  <a:lnTo>
                    <a:pt x="18826" y="8880"/>
                  </a:lnTo>
                  <a:lnTo>
                    <a:pt x="19024" y="8880"/>
                  </a:lnTo>
                  <a:lnTo>
                    <a:pt x="19024" y="8640"/>
                  </a:lnTo>
                  <a:lnTo>
                    <a:pt x="19024" y="8400"/>
                  </a:lnTo>
                  <a:lnTo>
                    <a:pt x="19024" y="8160"/>
                  </a:lnTo>
                  <a:lnTo>
                    <a:pt x="19222" y="8160"/>
                  </a:lnTo>
                  <a:lnTo>
                    <a:pt x="19222" y="7920"/>
                  </a:lnTo>
                  <a:lnTo>
                    <a:pt x="19420" y="7680"/>
                  </a:lnTo>
                  <a:lnTo>
                    <a:pt x="19420" y="7440"/>
                  </a:lnTo>
                  <a:lnTo>
                    <a:pt x="19420" y="7200"/>
                  </a:lnTo>
                  <a:lnTo>
                    <a:pt x="19618" y="6960"/>
                  </a:lnTo>
                  <a:lnTo>
                    <a:pt x="19618" y="6720"/>
                  </a:lnTo>
                  <a:lnTo>
                    <a:pt x="19618" y="6480"/>
                  </a:lnTo>
                  <a:lnTo>
                    <a:pt x="19817" y="6240"/>
                  </a:lnTo>
                  <a:lnTo>
                    <a:pt x="19817" y="6000"/>
                  </a:lnTo>
                  <a:lnTo>
                    <a:pt x="20015" y="6000"/>
                  </a:lnTo>
                  <a:lnTo>
                    <a:pt x="20213" y="5760"/>
                  </a:lnTo>
                  <a:lnTo>
                    <a:pt x="20213" y="5520"/>
                  </a:lnTo>
                  <a:lnTo>
                    <a:pt x="20411" y="5520"/>
                  </a:lnTo>
                  <a:lnTo>
                    <a:pt x="20807" y="5520"/>
                  </a:lnTo>
                  <a:lnTo>
                    <a:pt x="20807" y="5280"/>
                  </a:lnTo>
                  <a:lnTo>
                    <a:pt x="21006" y="5280"/>
                  </a:lnTo>
                  <a:lnTo>
                    <a:pt x="21006" y="5040"/>
                  </a:lnTo>
                  <a:lnTo>
                    <a:pt x="21204" y="5040"/>
                  </a:lnTo>
                  <a:lnTo>
                    <a:pt x="21402" y="4800"/>
                  </a:lnTo>
                  <a:lnTo>
                    <a:pt x="21600" y="4800"/>
                  </a:lnTo>
                  <a:lnTo>
                    <a:pt x="21600" y="4560"/>
                  </a:lnTo>
                  <a:lnTo>
                    <a:pt x="21402" y="4320"/>
                  </a:lnTo>
                  <a:lnTo>
                    <a:pt x="21402" y="4080"/>
                  </a:lnTo>
                  <a:lnTo>
                    <a:pt x="21402" y="3840"/>
                  </a:lnTo>
                  <a:lnTo>
                    <a:pt x="21600" y="3840"/>
                  </a:lnTo>
                  <a:lnTo>
                    <a:pt x="21600" y="3600"/>
                  </a:lnTo>
                  <a:lnTo>
                    <a:pt x="21402" y="3600"/>
                  </a:lnTo>
                  <a:lnTo>
                    <a:pt x="21402" y="3360"/>
                  </a:lnTo>
                  <a:lnTo>
                    <a:pt x="21402" y="3120"/>
                  </a:lnTo>
                  <a:lnTo>
                    <a:pt x="21204" y="3120"/>
                  </a:lnTo>
                  <a:lnTo>
                    <a:pt x="21006" y="3120"/>
                  </a:lnTo>
                  <a:lnTo>
                    <a:pt x="21006" y="2880"/>
                  </a:lnTo>
                  <a:lnTo>
                    <a:pt x="20609" y="2640"/>
                  </a:lnTo>
                  <a:lnTo>
                    <a:pt x="20411" y="2160"/>
                  </a:lnTo>
                  <a:lnTo>
                    <a:pt x="20213" y="1680"/>
                  </a:lnTo>
                  <a:lnTo>
                    <a:pt x="20213" y="1440"/>
                  </a:lnTo>
                  <a:lnTo>
                    <a:pt x="19817" y="1200"/>
                  </a:lnTo>
                  <a:lnTo>
                    <a:pt x="19420" y="720"/>
                  </a:lnTo>
                  <a:lnTo>
                    <a:pt x="19420" y="480"/>
                  </a:lnTo>
                  <a:lnTo>
                    <a:pt x="19222" y="0"/>
                  </a:lnTo>
                  <a:lnTo>
                    <a:pt x="19024" y="240"/>
                  </a:lnTo>
                  <a:lnTo>
                    <a:pt x="19024" y="480"/>
                  </a:lnTo>
                  <a:lnTo>
                    <a:pt x="18826" y="480"/>
                  </a:lnTo>
                  <a:lnTo>
                    <a:pt x="18628" y="480"/>
                  </a:lnTo>
                  <a:lnTo>
                    <a:pt x="18429" y="480"/>
                  </a:lnTo>
                  <a:lnTo>
                    <a:pt x="18429" y="720"/>
                  </a:lnTo>
                  <a:lnTo>
                    <a:pt x="18231" y="720"/>
                  </a:lnTo>
                  <a:lnTo>
                    <a:pt x="18231" y="960"/>
                  </a:lnTo>
                  <a:lnTo>
                    <a:pt x="18033" y="960"/>
                  </a:lnTo>
                  <a:lnTo>
                    <a:pt x="18033" y="1200"/>
                  </a:lnTo>
                  <a:lnTo>
                    <a:pt x="17835" y="1200"/>
                  </a:lnTo>
                  <a:lnTo>
                    <a:pt x="17637" y="1440"/>
                  </a:lnTo>
                  <a:lnTo>
                    <a:pt x="17439" y="1440"/>
                  </a:lnTo>
                  <a:lnTo>
                    <a:pt x="17240" y="1440"/>
                  </a:lnTo>
                  <a:lnTo>
                    <a:pt x="17240" y="1200"/>
                  </a:lnTo>
                  <a:lnTo>
                    <a:pt x="17042" y="1200"/>
                  </a:lnTo>
                  <a:lnTo>
                    <a:pt x="16844" y="1200"/>
                  </a:lnTo>
                  <a:lnTo>
                    <a:pt x="16844" y="960"/>
                  </a:lnTo>
                  <a:lnTo>
                    <a:pt x="16646" y="960"/>
                  </a:lnTo>
                  <a:lnTo>
                    <a:pt x="16448" y="960"/>
                  </a:lnTo>
                  <a:lnTo>
                    <a:pt x="16250" y="960"/>
                  </a:lnTo>
                  <a:lnTo>
                    <a:pt x="15853" y="960"/>
                  </a:lnTo>
                  <a:lnTo>
                    <a:pt x="15655" y="960"/>
                  </a:lnTo>
                  <a:lnTo>
                    <a:pt x="15457" y="960"/>
                  </a:lnTo>
                  <a:lnTo>
                    <a:pt x="15457" y="1200"/>
                  </a:lnTo>
                  <a:lnTo>
                    <a:pt x="15259" y="1200"/>
                  </a:lnTo>
                  <a:lnTo>
                    <a:pt x="15259" y="960"/>
                  </a:lnTo>
                  <a:lnTo>
                    <a:pt x="15061" y="960"/>
                  </a:lnTo>
                  <a:lnTo>
                    <a:pt x="14862" y="960"/>
                  </a:lnTo>
                  <a:lnTo>
                    <a:pt x="14664" y="960"/>
                  </a:lnTo>
                  <a:lnTo>
                    <a:pt x="14466" y="960"/>
                  </a:lnTo>
                  <a:lnTo>
                    <a:pt x="14268" y="960"/>
                  </a:lnTo>
                  <a:lnTo>
                    <a:pt x="14070" y="960"/>
                  </a:lnTo>
                  <a:lnTo>
                    <a:pt x="13872" y="960"/>
                  </a:lnTo>
                  <a:lnTo>
                    <a:pt x="13872" y="1200"/>
                  </a:lnTo>
                  <a:lnTo>
                    <a:pt x="13673" y="1200"/>
                  </a:lnTo>
                  <a:lnTo>
                    <a:pt x="13673" y="1440"/>
                  </a:lnTo>
                  <a:lnTo>
                    <a:pt x="13475" y="1440"/>
                  </a:lnTo>
                  <a:lnTo>
                    <a:pt x="13277" y="1440"/>
                  </a:lnTo>
                  <a:lnTo>
                    <a:pt x="13277" y="1680"/>
                  </a:lnTo>
                  <a:lnTo>
                    <a:pt x="13079" y="1680"/>
                  </a:lnTo>
                  <a:lnTo>
                    <a:pt x="13079" y="1920"/>
                  </a:lnTo>
                  <a:lnTo>
                    <a:pt x="12881" y="1920"/>
                  </a:lnTo>
                  <a:lnTo>
                    <a:pt x="12683" y="1920"/>
                  </a:lnTo>
                  <a:lnTo>
                    <a:pt x="12683" y="2160"/>
                  </a:lnTo>
                  <a:lnTo>
                    <a:pt x="12484" y="2160"/>
                  </a:lnTo>
                  <a:lnTo>
                    <a:pt x="12286" y="2160"/>
                  </a:lnTo>
                  <a:lnTo>
                    <a:pt x="12088" y="2160"/>
                  </a:lnTo>
                  <a:lnTo>
                    <a:pt x="11890" y="2160"/>
                  </a:lnTo>
                  <a:lnTo>
                    <a:pt x="11692" y="2160"/>
                  </a:lnTo>
                  <a:lnTo>
                    <a:pt x="11494" y="2160"/>
                  </a:lnTo>
                  <a:lnTo>
                    <a:pt x="11097" y="2160"/>
                  </a:lnTo>
                  <a:lnTo>
                    <a:pt x="11097" y="1920"/>
                  </a:lnTo>
                  <a:lnTo>
                    <a:pt x="10899" y="1920"/>
                  </a:lnTo>
                  <a:lnTo>
                    <a:pt x="10701" y="1680"/>
                  </a:lnTo>
                  <a:lnTo>
                    <a:pt x="10503" y="1680"/>
                  </a:lnTo>
                  <a:lnTo>
                    <a:pt x="10305" y="1440"/>
                  </a:lnTo>
                  <a:lnTo>
                    <a:pt x="10106" y="1440"/>
                  </a:lnTo>
                  <a:lnTo>
                    <a:pt x="10106" y="1200"/>
                  </a:lnTo>
                  <a:lnTo>
                    <a:pt x="9908" y="1200"/>
                  </a:lnTo>
                  <a:lnTo>
                    <a:pt x="9710" y="1200"/>
                  </a:lnTo>
                  <a:lnTo>
                    <a:pt x="9710" y="960"/>
                  </a:lnTo>
                  <a:lnTo>
                    <a:pt x="9512" y="960"/>
                  </a:lnTo>
                  <a:lnTo>
                    <a:pt x="9314" y="960"/>
                  </a:lnTo>
                  <a:lnTo>
                    <a:pt x="9116" y="960"/>
                  </a:lnTo>
                  <a:lnTo>
                    <a:pt x="8917" y="1200"/>
                  </a:lnTo>
                  <a:lnTo>
                    <a:pt x="8719" y="1200"/>
                  </a:lnTo>
                  <a:lnTo>
                    <a:pt x="8521" y="1440"/>
                  </a:lnTo>
                  <a:lnTo>
                    <a:pt x="8323" y="1440"/>
                  </a:lnTo>
                  <a:lnTo>
                    <a:pt x="8125" y="1680"/>
                  </a:lnTo>
                  <a:lnTo>
                    <a:pt x="8125" y="1920"/>
                  </a:lnTo>
                  <a:lnTo>
                    <a:pt x="7927" y="1920"/>
                  </a:lnTo>
                  <a:lnTo>
                    <a:pt x="7728" y="1920"/>
                  </a:lnTo>
                  <a:lnTo>
                    <a:pt x="7728" y="1680"/>
                  </a:lnTo>
                  <a:lnTo>
                    <a:pt x="7530" y="1680"/>
                  </a:lnTo>
                  <a:lnTo>
                    <a:pt x="7530" y="1440"/>
                  </a:lnTo>
                  <a:lnTo>
                    <a:pt x="7332" y="1440"/>
                  </a:lnTo>
                  <a:lnTo>
                    <a:pt x="7134" y="1200"/>
                  </a:lnTo>
                  <a:lnTo>
                    <a:pt x="6936" y="960"/>
                  </a:lnTo>
                  <a:lnTo>
                    <a:pt x="6738" y="960"/>
                  </a:lnTo>
                  <a:lnTo>
                    <a:pt x="6738" y="720"/>
                  </a:lnTo>
                  <a:lnTo>
                    <a:pt x="6539" y="720"/>
                  </a:lnTo>
                  <a:lnTo>
                    <a:pt x="6539" y="480"/>
                  </a:lnTo>
                  <a:lnTo>
                    <a:pt x="6341" y="480"/>
                  </a:lnTo>
                  <a:lnTo>
                    <a:pt x="6143" y="480"/>
                  </a:lnTo>
                  <a:lnTo>
                    <a:pt x="5945" y="240"/>
                  </a:lnTo>
                  <a:lnTo>
                    <a:pt x="5747" y="240"/>
                  </a:lnTo>
                  <a:lnTo>
                    <a:pt x="5747" y="0"/>
                  </a:lnTo>
                  <a:lnTo>
                    <a:pt x="5549" y="0"/>
                  </a:lnTo>
                  <a:lnTo>
                    <a:pt x="5350" y="0"/>
                  </a:lnTo>
                  <a:lnTo>
                    <a:pt x="5152" y="0"/>
                  </a:lnTo>
                  <a:lnTo>
                    <a:pt x="4954" y="0"/>
                  </a:lnTo>
                  <a:lnTo>
                    <a:pt x="4756" y="0"/>
                  </a:lnTo>
                  <a:lnTo>
                    <a:pt x="4558" y="0"/>
                  </a:lnTo>
                  <a:lnTo>
                    <a:pt x="4360" y="0"/>
                  </a:lnTo>
                  <a:lnTo>
                    <a:pt x="4161" y="0"/>
                  </a:lnTo>
                  <a:lnTo>
                    <a:pt x="3963" y="0"/>
                  </a:lnTo>
                  <a:lnTo>
                    <a:pt x="3765" y="0"/>
                  </a:lnTo>
                  <a:lnTo>
                    <a:pt x="3567" y="240"/>
                  </a:lnTo>
                  <a:lnTo>
                    <a:pt x="3369" y="240"/>
                  </a:lnTo>
                  <a:lnTo>
                    <a:pt x="3171" y="240"/>
                  </a:lnTo>
                  <a:lnTo>
                    <a:pt x="3171" y="480"/>
                  </a:lnTo>
                  <a:lnTo>
                    <a:pt x="2972" y="480"/>
                  </a:lnTo>
                  <a:lnTo>
                    <a:pt x="2972" y="720"/>
                  </a:lnTo>
                  <a:lnTo>
                    <a:pt x="2774" y="720"/>
                  </a:lnTo>
                  <a:lnTo>
                    <a:pt x="2576" y="960"/>
                  </a:lnTo>
                  <a:lnTo>
                    <a:pt x="2576" y="1200"/>
                  </a:lnTo>
                  <a:lnTo>
                    <a:pt x="2576" y="1440"/>
                  </a:lnTo>
                  <a:lnTo>
                    <a:pt x="2576" y="1680"/>
                  </a:lnTo>
                  <a:lnTo>
                    <a:pt x="2576" y="1920"/>
                  </a:lnTo>
                  <a:lnTo>
                    <a:pt x="2378" y="1920"/>
                  </a:lnTo>
                  <a:lnTo>
                    <a:pt x="2378" y="2160"/>
                  </a:lnTo>
                  <a:lnTo>
                    <a:pt x="2180" y="2400"/>
                  </a:lnTo>
                  <a:lnTo>
                    <a:pt x="1982" y="2640"/>
                  </a:lnTo>
                  <a:lnTo>
                    <a:pt x="1783" y="2880"/>
                  </a:lnTo>
                  <a:lnTo>
                    <a:pt x="1585" y="2880"/>
                  </a:lnTo>
                  <a:lnTo>
                    <a:pt x="1585" y="3120"/>
                  </a:lnTo>
                  <a:lnTo>
                    <a:pt x="1585" y="3360"/>
                  </a:lnTo>
                  <a:lnTo>
                    <a:pt x="1585" y="3600"/>
                  </a:lnTo>
                  <a:lnTo>
                    <a:pt x="1585" y="3840"/>
                  </a:lnTo>
                  <a:lnTo>
                    <a:pt x="1585" y="4080"/>
                  </a:lnTo>
                  <a:lnTo>
                    <a:pt x="1783" y="4080"/>
                  </a:lnTo>
                  <a:lnTo>
                    <a:pt x="1783" y="4320"/>
                  </a:lnTo>
                  <a:lnTo>
                    <a:pt x="1783" y="4560"/>
                  </a:lnTo>
                  <a:close/>
                </a:path>
              </a:pathLst>
            </a:custGeom>
            <a:solidFill>
              <a:srgbClr val="00F900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11091391" y="4124281"/>
              <a:ext cx="202684" cy="229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662"/>
                  </a:moveTo>
                  <a:lnTo>
                    <a:pt x="366" y="13034"/>
                  </a:lnTo>
                  <a:lnTo>
                    <a:pt x="732" y="13407"/>
                  </a:lnTo>
                  <a:lnTo>
                    <a:pt x="1098" y="13779"/>
                  </a:lnTo>
                  <a:lnTo>
                    <a:pt x="1831" y="13407"/>
                  </a:lnTo>
                  <a:lnTo>
                    <a:pt x="2563" y="13779"/>
                  </a:lnTo>
                  <a:lnTo>
                    <a:pt x="2929" y="13779"/>
                  </a:lnTo>
                  <a:lnTo>
                    <a:pt x="3661" y="13779"/>
                  </a:lnTo>
                  <a:lnTo>
                    <a:pt x="3661" y="14152"/>
                  </a:lnTo>
                  <a:lnTo>
                    <a:pt x="3661" y="14524"/>
                  </a:lnTo>
                  <a:lnTo>
                    <a:pt x="3295" y="15641"/>
                  </a:lnTo>
                  <a:lnTo>
                    <a:pt x="2929" y="17131"/>
                  </a:lnTo>
                  <a:lnTo>
                    <a:pt x="3295" y="17503"/>
                  </a:lnTo>
                  <a:lnTo>
                    <a:pt x="3661" y="17503"/>
                  </a:lnTo>
                  <a:lnTo>
                    <a:pt x="3295" y="17503"/>
                  </a:lnTo>
                  <a:lnTo>
                    <a:pt x="2563" y="17876"/>
                  </a:lnTo>
                  <a:lnTo>
                    <a:pt x="2563" y="18248"/>
                  </a:lnTo>
                  <a:lnTo>
                    <a:pt x="2197" y="18248"/>
                  </a:lnTo>
                  <a:lnTo>
                    <a:pt x="1831" y="19366"/>
                  </a:lnTo>
                  <a:lnTo>
                    <a:pt x="1464" y="20110"/>
                  </a:lnTo>
                  <a:lnTo>
                    <a:pt x="1831" y="20110"/>
                  </a:lnTo>
                  <a:lnTo>
                    <a:pt x="2563" y="20110"/>
                  </a:lnTo>
                  <a:lnTo>
                    <a:pt x="2929" y="19738"/>
                  </a:lnTo>
                  <a:lnTo>
                    <a:pt x="2929" y="20110"/>
                  </a:lnTo>
                  <a:lnTo>
                    <a:pt x="2563" y="20483"/>
                  </a:lnTo>
                  <a:lnTo>
                    <a:pt x="2563" y="20855"/>
                  </a:lnTo>
                  <a:lnTo>
                    <a:pt x="2929" y="20855"/>
                  </a:lnTo>
                  <a:lnTo>
                    <a:pt x="2929" y="21600"/>
                  </a:lnTo>
                  <a:lnTo>
                    <a:pt x="3295" y="21600"/>
                  </a:lnTo>
                  <a:lnTo>
                    <a:pt x="3661" y="21600"/>
                  </a:lnTo>
                  <a:lnTo>
                    <a:pt x="4027" y="21228"/>
                  </a:lnTo>
                  <a:lnTo>
                    <a:pt x="4393" y="20855"/>
                  </a:lnTo>
                  <a:lnTo>
                    <a:pt x="4393" y="20483"/>
                  </a:lnTo>
                  <a:lnTo>
                    <a:pt x="4393" y="20110"/>
                  </a:lnTo>
                  <a:lnTo>
                    <a:pt x="4759" y="20110"/>
                  </a:lnTo>
                  <a:lnTo>
                    <a:pt x="5125" y="20855"/>
                  </a:lnTo>
                  <a:lnTo>
                    <a:pt x="5492" y="20855"/>
                  </a:lnTo>
                  <a:lnTo>
                    <a:pt x="5858" y="21228"/>
                  </a:lnTo>
                  <a:lnTo>
                    <a:pt x="6224" y="20855"/>
                  </a:lnTo>
                  <a:lnTo>
                    <a:pt x="6956" y="20855"/>
                  </a:lnTo>
                  <a:lnTo>
                    <a:pt x="7322" y="21228"/>
                  </a:lnTo>
                  <a:lnTo>
                    <a:pt x="8420" y="20483"/>
                  </a:lnTo>
                  <a:lnTo>
                    <a:pt x="8786" y="20110"/>
                  </a:lnTo>
                  <a:lnTo>
                    <a:pt x="9519" y="19366"/>
                  </a:lnTo>
                  <a:lnTo>
                    <a:pt x="10617" y="19366"/>
                  </a:lnTo>
                  <a:lnTo>
                    <a:pt x="11715" y="19366"/>
                  </a:lnTo>
                  <a:lnTo>
                    <a:pt x="12814" y="18993"/>
                  </a:lnTo>
                  <a:lnTo>
                    <a:pt x="13546" y="18248"/>
                  </a:lnTo>
                  <a:lnTo>
                    <a:pt x="13912" y="18248"/>
                  </a:lnTo>
                  <a:lnTo>
                    <a:pt x="13546" y="17503"/>
                  </a:lnTo>
                  <a:lnTo>
                    <a:pt x="12814" y="17131"/>
                  </a:lnTo>
                  <a:lnTo>
                    <a:pt x="12081" y="16386"/>
                  </a:lnTo>
                  <a:lnTo>
                    <a:pt x="11349" y="15641"/>
                  </a:lnTo>
                  <a:lnTo>
                    <a:pt x="10617" y="15269"/>
                  </a:lnTo>
                  <a:lnTo>
                    <a:pt x="10251" y="14897"/>
                  </a:lnTo>
                  <a:lnTo>
                    <a:pt x="10617" y="14524"/>
                  </a:lnTo>
                  <a:lnTo>
                    <a:pt x="10617" y="14897"/>
                  </a:lnTo>
                  <a:lnTo>
                    <a:pt x="10617" y="14524"/>
                  </a:lnTo>
                  <a:lnTo>
                    <a:pt x="10617" y="13779"/>
                  </a:lnTo>
                  <a:lnTo>
                    <a:pt x="10617" y="13407"/>
                  </a:lnTo>
                  <a:lnTo>
                    <a:pt x="10617" y="13034"/>
                  </a:lnTo>
                  <a:lnTo>
                    <a:pt x="11349" y="12662"/>
                  </a:lnTo>
                  <a:lnTo>
                    <a:pt x="12081" y="12290"/>
                  </a:lnTo>
                  <a:lnTo>
                    <a:pt x="12447" y="11917"/>
                  </a:lnTo>
                  <a:lnTo>
                    <a:pt x="12814" y="11917"/>
                  </a:lnTo>
                  <a:lnTo>
                    <a:pt x="13912" y="11917"/>
                  </a:lnTo>
                  <a:lnTo>
                    <a:pt x="14644" y="11172"/>
                  </a:lnTo>
                  <a:lnTo>
                    <a:pt x="15010" y="10800"/>
                  </a:lnTo>
                  <a:lnTo>
                    <a:pt x="15742" y="10055"/>
                  </a:lnTo>
                  <a:lnTo>
                    <a:pt x="16475" y="9683"/>
                  </a:lnTo>
                  <a:lnTo>
                    <a:pt x="16841" y="9310"/>
                  </a:lnTo>
                  <a:lnTo>
                    <a:pt x="17939" y="8566"/>
                  </a:lnTo>
                  <a:lnTo>
                    <a:pt x="18305" y="8566"/>
                  </a:lnTo>
                  <a:lnTo>
                    <a:pt x="18305" y="7821"/>
                  </a:lnTo>
                  <a:lnTo>
                    <a:pt x="18305" y="6703"/>
                  </a:lnTo>
                  <a:lnTo>
                    <a:pt x="17939" y="6331"/>
                  </a:lnTo>
                  <a:lnTo>
                    <a:pt x="18305" y="5586"/>
                  </a:lnTo>
                  <a:lnTo>
                    <a:pt x="18671" y="4841"/>
                  </a:lnTo>
                  <a:lnTo>
                    <a:pt x="19037" y="4469"/>
                  </a:lnTo>
                  <a:lnTo>
                    <a:pt x="19403" y="4097"/>
                  </a:lnTo>
                  <a:lnTo>
                    <a:pt x="20136" y="3352"/>
                  </a:lnTo>
                  <a:lnTo>
                    <a:pt x="20502" y="2607"/>
                  </a:lnTo>
                  <a:lnTo>
                    <a:pt x="21234" y="2607"/>
                  </a:lnTo>
                  <a:lnTo>
                    <a:pt x="21600" y="2607"/>
                  </a:lnTo>
                  <a:lnTo>
                    <a:pt x="21600" y="2234"/>
                  </a:lnTo>
                  <a:lnTo>
                    <a:pt x="21234" y="1862"/>
                  </a:lnTo>
                  <a:lnTo>
                    <a:pt x="21234" y="1490"/>
                  </a:lnTo>
                  <a:lnTo>
                    <a:pt x="20502" y="1490"/>
                  </a:lnTo>
                  <a:lnTo>
                    <a:pt x="20136" y="745"/>
                  </a:lnTo>
                  <a:lnTo>
                    <a:pt x="19403" y="0"/>
                  </a:lnTo>
                  <a:lnTo>
                    <a:pt x="18671" y="372"/>
                  </a:lnTo>
                  <a:lnTo>
                    <a:pt x="18305" y="1490"/>
                  </a:lnTo>
                  <a:lnTo>
                    <a:pt x="17573" y="2607"/>
                  </a:lnTo>
                  <a:lnTo>
                    <a:pt x="16841" y="2979"/>
                  </a:lnTo>
                  <a:lnTo>
                    <a:pt x="15742" y="3724"/>
                  </a:lnTo>
                  <a:lnTo>
                    <a:pt x="14278" y="4097"/>
                  </a:lnTo>
                  <a:lnTo>
                    <a:pt x="13180" y="4097"/>
                  </a:lnTo>
                  <a:lnTo>
                    <a:pt x="12814" y="4469"/>
                  </a:lnTo>
                  <a:lnTo>
                    <a:pt x="13180" y="5586"/>
                  </a:lnTo>
                  <a:lnTo>
                    <a:pt x="13180" y="6331"/>
                  </a:lnTo>
                  <a:lnTo>
                    <a:pt x="12081" y="6703"/>
                  </a:lnTo>
                  <a:lnTo>
                    <a:pt x="10617" y="6703"/>
                  </a:lnTo>
                  <a:lnTo>
                    <a:pt x="9519" y="5959"/>
                  </a:lnTo>
                  <a:lnTo>
                    <a:pt x="8420" y="5959"/>
                  </a:lnTo>
                  <a:lnTo>
                    <a:pt x="7688" y="6331"/>
                  </a:lnTo>
                  <a:lnTo>
                    <a:pt x="6956" y="7448"/>
                  </a:lnTo>
                  <a:lnTo>
                    <a:pt x="6224" y="7821"/>
                  </a:lnTo>
                  <a:lnTo>
                    <a:pt x="5125" y="8938"/>
                  </a:lnTo>
                  <a:lnTo>
                    <a:pt x="4027" y="9310"/>
                  </a:lnTo>
                  <a:lnTo>
                    <a:pt x="2563" y="10055"/>
                  </a:lnTo>
                  <a:lnTo>
                    <a:pt x="1831" y="10428"/>
                  </a:lnTo>
                  <a:lnTo>
                    <a:pt x="732" y="11545"/>
                  </a:lnTo>
                  <a:lnTo>
                    <a:pt x="0" y="12290"/>
                  </a:lnTo>
                  <a:lnTo>
                    <a:pt x="0" y="12662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274" name="Group 274"/>
            <p:cNvGrpSpPr/>
            <p:nvPr/>
          </p:nvGrpSpPr>
          <p:grpSpPr>
            <a:xfrm>
              <a:off x="7264877" y="2622134"/>
              <a:ext cx="832167" cy="776431"/>
              <a:chOff x="0" y="0"/>
              <a:chExt cx="832165" cy="776429"/>
            </a:xfrm>
          </p:grpSpPr>
          <p:sp>
            <p:nvSpPr>
              <p:cNvPr id="263" name="Shape 263"/>
              <p:cNvSpPr/>
              <p:nvPr/>
            </p:nvSpPr>
            <p:spPr>
              <a:xfrm>
                <a:off x="0" y="3052"/>
                <a:ext cx="832166" cy="7733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109" y="20057"/>
                    </a:moveTo>
                    <a:lnTo>
                      <a:pt x="5109" y="20278"/>
                    </a:lnTo>
                    <a:lnTo>
                      <a:pt x="5198" y="20167"/>
                    </a:lnTo>
                    <a:lnTo>
                      <a:pt x="5198" y="20278"/>
                    </a:lnTo>
                    <a:lnTo>
                      <a:pt x="5378" y="20167"/>
                    </a:lnTo>
                    <a:lnTo>
                      <a:pt x="5467" y="19616"/>
                    </a:lnTo>
                    <a:lnTo>
                      <a:pt x="5378" y="19506"/>
                    </a:lnTo>
                    <a:lnTo>
                      <a:pt x="5378" y="19286"/>
                    </a:lnTo>
                    <a:lnTo>
                      <a:pt x="5467" y="19176"/>
                    </a:lnTo>
                    <a:lnTo>
                      <a:pt x="5557" y="18955"/>
                    </a:lnTo>
                    <a:lnTo>
                      <a:pt x="5557" y="18735"/>
                    </a:lnTo>
                    <a:lnTo>
                      <a:pt x="5736" y="18735"/>
                    </a:lnTo>
                    <a:lnTo>
                      <a:pt x="6005" y="18624"/>
                    </a:lnTo>
                    <a:lnTo>
                      <a:pt x="6095" y="18404"/>
                    </a:lnTo>
                    <a:lnTo>
                      <a:pt x="6095" y="18294"/>
                    </a:lnTo>
                    <a:lnTo>
                      <a:pt x="6005" y="18184"/>
                    </a:lnTo>
                    <a:lnTo>
                      <a:pt x="6095" y="17853"/>
                    </a:lnTo>
                    <a:lnTo>
                      <a:pt x="6184" y="17743"/>
                    </a:lnTo>
                    <a:lnTo>
                      <a:pt x="6095" y="17633"/>
                    </a:lnTo>
                    <a:lnTo>
                      <a:pt x="6005" y="17302"/>
                    </a:lnTo>
                    <a:lnTo>
                      <a:pt x="5826" y="17082"/>
                    </a:lnTo>
                    <a:lnTo>
                      <a:pt x="5915" y="16971"/>
                    </a:lnTo>
                    <a:lnTo>
                      <a:pt x="6095" y="16861"/>
                    </a:lnTo>
                    <a:lnTo>
                      <a:pt x="6274" y="16751"/>
                    </a:lnTo>
                    <a:lnTo>
                      <a:pt x="6363" y="16531"/>
                    </a:lnTo>
                    <a:lnTo>
                      <a:pt x="6363" y="16200"/>
                    </a:lnTo>
                    <a:lnTo>
                      <a:pt x="6005" y="15980"/>
                    </a:lnTo>
                    <a:lnTo>
                      <a:pt x="5915" y="15759"/>
                    </a:lnTo>
                    <a:lnTo>
                      <a:pt x="5826" y="15539"/>
                    </a:lnTo>
                    <a:lnTo>
                      <a:pt x="5826" y="15208"/>
                    </a:lnTo>
                    <a:lnTo>
                      <a:pt x="5915" y="14988"/>
                    </a:lnTo>
                    <a:lnTo>
                      <a:pt x="5826" y="14767"/>
                    </a:lnTo>
                    <a:lnTo>
                      <a:pt x="5736" y="14767"/>
                    </a:lnTo>
                    <a:lnTo>
                      <a:pt x="5736" y="14547"/>
                    </a:lnTo>
                    <a:lnTo>
                      <a:pt x="5826" y="14437"/>
                    </a:lnTo>
                    <a:lnTo>
                      <a:pt x="5826" y="14327"/>
                    </a:lnTo>
                    <a:lnTo>
                      <a:pt x="5826" y="14216"/>
                    </a:lnTo>
                    <a:lnTo>
                      <a:pt x="5826" y="13996"/>
                    </a:lnTo>
                    <a:lnTo>
                      <a:pt x="5915" y="13886"/>
                    </a:lnTo>
                    <a:lnTo>
                      <a:pt x="6005" y="13776"/>
                    </a:lnTo>
                    <a:lnTo>
                      <a:pt x="5915" y="13665"/>
                    </a:lnTo>
                    <a:lnTo>
                      <a:pt x="5826" y="13555"/>
                    </a:lnTo>
                    <a:lnTo>
                      <a:pt x="5736" y="13224"/>
                    </a:lnTo>
                    <a:lnTo>
                      <a:pt x="5826" y="13004"/>
                    </a:lnTo>
                    <a:lnTo>
                      <a:pt x="5915" y="12784"/>
                    </a:lnTo>
                    <a:lnTo>
                      <a:pt x="6095" y="12563"/>
                    </a:lnTo>
                    <a:lnTo>
                      <a:pt x="6274" y="12453"/>
                    </a:lnTo>
                    <a:lnTo>
                      <a:pt x="6543" y="12233"/>
                    </a:lnTo>
                    <a:lnTo>
                      <a:pt x="6901" y="12233"/>
                    </a:lnTo>
                    <a:lnTo>
                      <a:pt x="7170" y="12233"/>
                    </a:lnTo>
                    <a:lnTo>
                      <a:pt x="7349" y="12233"/>
                    </a:lnTo>
                    <a:lnTo>
                      <a:pt x="7529" y="12122"/>
                    </a:lnTo>
                    <a:lnTo>
                      <a:pt x="7529" y="11902"/>
                    </a:lnTo>
                    <a:lnTo>
                      <a:pt x="7529" y="11682"/>
                    </a:lnTo>
                    <a:lnTo>
                      <a:pt x="7439" y="11571"/>
                    </a:lnTo>
                    <a:lnTo>
                      <a:pt x="7260" y="11351"/>
                    </a:lnTo>
                    <a:lnTo>
                      <a:pt x="7170" y="11241"/>
                    </a:lnTo>
                    <a:lnTo>
                      <a:pt x="7349" y="11020"/>
                    </a:lnTo>
                    <a:lnTo>
                      <a:pt x="7529" y="10800"/>
                    </a:lnTo>
                    <a:lnTo>
                      <a:pt x="7708" y="10469"/>
                    </a:lnTo>
                    <a:lnTo>
                      <a:pt x="7798" y="10359"/>
                    </a:lnTo>
                    <a:lnTo>
                      <a:pt x="7887" y="9698"/>
                    </a:lnTo>
                    <a:lnTo>
                      <a:pt x="7887" y="9257"/>
                    </a:lnTo>
                    <a:lnTo>
                      <a:pt x="7887" y="9037"/>
                    </a:lnTo>
                    <a:lnTo>
                      <a:pt x="7887" y="8816"/>
                    </a:lnTo>
                    <a:lnTo>
                      <a:pt x="7977" y="8816"/>
                    </a:lnTo>
                    <a:lnTo>
                      <a:pt x="8156" y="8816"/>
                    </a:lnTo>
                    <a:lnTo>
                      <a:pt x="8335" y="8706"/>
                    </a:lnTo>
                    <a:lnTo>
                      <a:pt x="8425" y="8596"/>
                    </a:lnTo>
                    <a:lnTo>
                      <a:pt x="8515" y="8486"/>
                    </a:lnTo>
                    <a:lnTo>
                      <a:pt x="8515" y="8265"/>
                    </a:lnTo>
                    <a:lnTo>
                      <a:pt x="8604" y="8045"/>
                    </a:lnTo>
                    <a:lnTo>
                      <a:pt x="8783" y="7824"/>
                    </a:lnTo>
                    <a:lnTo>
                      <a:pt x="8963" y="7604"/>
                    </a:lnTo>
                    <a:lnTo>
                      <a:pt x="9052" y="7494"/>
                    </a:lnTo>
                    <a:lnTo>
                      <a:pt x="9321" y="7273"/>
                    </a:lnTo>
                    <a:lnTo>
                      <a:pt x="9411" y="7163"/>
                    </a:lnTo>
                    <a:lnTo>
                      <a:pt x="9411" y="7053"/>
                    </a:lnTo>
                    <a:lnTo>
                      <a:pt x="9411" y="6943"/>
                    </a:lnTo>
                    <a:lnTo>
                      <a:pt x="9321" y="6722"/>
                    </a:lnTo>
                    <a:lnTo>
                      <a:pt x="9232" y="6612"/>
                    </a:lnTo>
                    <a:lnTo>
                      <a:pt x="9232" y="6502"/>
                    </a:lnTo>
                    <a:lnTo>
                      <a:pt x="9500" y="6282"/>
                    </a:lnTo>
                    <a:lnTo>
                      <a:pt x="9590" y="6171"/>
                    </a:lnTo>
                    <a:lnTo>
                      <a:pt x="9590" y="5951"/>
                    </a:lnTo>
                    <a:lnTo>
                      <a:pt x="9680" y="5731"/>
                    </a:lnTo>
                    <a:lnTo>
                      <a:pt x="9769" y="5620"/>
                    </a:lnTo>
                    <a:lnTo>
                      <a:pt x="9949" y="5510"/>
                    </a:lnTo>
                    <a:lnTo>
                      <a:pt x="10038" y="5400"/>
                    </a:lnTo>
                    <a:lnTo>
                      <a:pt x="10217" y="5400"/>
                    </a:lnTo>
                    <a:lnTo>
                      <a:pt x="10397" y="5400"/>
                    </a:lnTo>
                    <a:lnTo>
                      <a:pt x="10576" y="5620"/>
                    </a:lnTo>
                    <a:lnTo>
                      <a:pt x="10666" y="5620"/>
                    </a:lnTo>
                    <a:lnTo>
                      <a:pt x="10755" y="5400"/>
                    </a:lnTo>
                    <a:lnTo>
                      <a:pt x="10845" y="5180"/>
                    </a:lnTo>
                    <a:lnTo>
                      <a:pt x="10845" y="5069"/>
                    </a:lnTo>
                    <a:lnTo>
                      <a:pt x="10845" y="4959"/>
                    </a:lnTo>
                    <a:lnTo>
                      <a:pt x="10845" y="4739"/>
                    </a:lnTo>
                    <a:lnTo>
                      <a:pt x="10934" y="4629"/>
                    </a:lnTo>
                    <a:lnTo>
                      <a:pt x="11024" y="4629"/>
                    </a:lnTo>
                    <a:lnTo>
                      <a:pt x="11114" y="4629"/>
                    </a:lnTo>
                    <a:lnTo>
                      <a:pt x="11293" y="4629"/>
                    </a:lnTo>
                    <a:lnTo>
                      <a:pt x="11472" y="4629"/>
                    </a:lnTo>
                    <a:lnTo>
                      <a:pt x="11651" y="4629"/>
                    </a:lnTo>
                    <a:lnTo>
                      <a:pt x="11741" y="4629"/>
                    </a:lnTo>
                    <a:lnTo>
                      <a:pt x="11920" y="4739"/>
                    </a:lnTo>
                    <a:lnTo>
                      <a:pt x="12010" y="4739"/>
                    </a:lnTo>
                    <a:lnTo>
                      <a:pt x="12189" y="4739"/>
                    </a:lnTo>
                    <a:lnTo>
                      <a:pt x="12279" y="4849"/>
                    </a:lnTo>
                    <a:lnTo>
                      <a:pt x="12368" y="4739"/>
                    </a:lnTo>
                    <a:lnTo>
                      <a:pt x="12458" y="4739"/>
                    </a:lnTo>
                    <a:lnTo>
                      <a:pt x="12458" y="4629"/>
                    </a:lnTo>
                    <a:lnTo>
                      <a:pt x="12368" y="4629"/>
                    </a:lnTo>
                    <a:lnTo>
                      <a:pt x="12368" y="4408"/>
                    </a:lnTo>
                    <a:lnTo>
                      <a:pt x="12458" y="4298"/>
                    </a:lnTo>
                    <a:lnTo>
                      <a:pt x="12458" y="4188"/>
                    </a:lnTo>
                    <a:lnTo>
                      <a:pt x="12548" y="4078"/>
                    </a:lnTo>
                    <a:lnTo>
                      <a:pt x="12548" y="3967"/>
                    </a:lnTo>
                    <a:lnTo>
                      <a:pt x="12548" y="3857"/>
                    </a:lnTo>
                    <a:lnTo>
                      <a:pt x="12458" y="3747"/>
                    </a:lnTo>
                    <a:lnTo>
                      <a:pt x="12458" y="3637"/>
                    </a:lnTo>
                    <a:lnTo>
                      <a:pt x="12548" y="3637"/>
                    </a:lnTo>
                    <a:lnTo>
                      <a:pt x="12637" y="3637"/>
                    </a:lnTo>
                    <a:lnTo>
                      <a:pt x="12727" y="3637"/>
                    </a:lnTo>
                    <a:lnTo>
                      <a:pt x="12817" y="3637"/>
                    </a:lnTo>
                    <a:lnTo>
                      <a:pt x="12906" y="3637"/>
                    </a:lnTo>
                    <a:lnTo>
                      <a:pt x="12906" y="3527"/>
                    </a:lnTo>
                    <a:lnTo>
                      <a:pt x="13085" y="3527"/>
                    </a:lnTo>
                    <a:lnTo>
                      <a:pt x="13175" y="3527"/>
                    </a:lnTo>
                    <a:lnTo>
                      <a:pt x="13354" y="3527"/>
                    </a:lnTo>
                    <a:lnTo>
                      <a:pt x="13265" y="3416"/>
                    </a:lnTo>
                    <a:lnTo>
                      <a:pt x="13265" y="3306"/>
                    </a:lnTo>
                    <a:lnTo>
                      <a:pt x="13444" y="3196"/>
                    </a:lnTo>
                    <a:lnTo>
                      <a:pt x="13623" y="3196"/>
                    </a:lnTo>
                    <a:lnTo>
                      <a:pt x="13892" y="3416"/>
                    </a:lnTo>
                    <a:lnTo>
                      <a:pt x="13982" y="3527"/>
                    </a:lnTo>
                    <a:lnTo>
                      <a:pt x="14161" y="3747"/>
                    </a:lnTo>
                    <a:lnTo>
                      <a:pt x="14340" y="3857"/>
                    </a:lnTo>
                    <a:lnTo>
                      <a:pt x="14340" y="4078"/>
                    </a:lnTo>
                    <a:lnTo>
                      <a:pt x="14430" y="4188"/>
                    </a:lnTo>
                    <a:lnTo>
                      <a:pt x="14609" y="4188"/>
                    </a:lnTo>
                    <a:lnTo>
                      <a:pt x="14878" y="4298"/>
                    </a:lnTo>
                    <a:lnTo>
                      <a:pt x="15057" y="4298"/>
                    </a:lnTo>
                    <a:lnTo>
                      <a:pt x="15237" y="4298"/>
                    </a:lnTo>
                    <a:lnTo>
                      <a:pt x="15326" y="4298"/>
                    </a:lnTo>
                    <a:lnTo>
                      <a:pt x="15505" y="4188"/>
                    </a:lnTo>
                    <a:lnTo>
                      <a:pt x="15595" y="4078"/>
                    </a:lnTo>
                    <a:lnTo>
                      <a:pt x="15774" y="3967"/>
                    </a:lnTo>
                    <a:lnTo>
                      <a:pt x="15864" y="4078"/>
                    </a:lnTo>
                    <a:lnTo>
                      <a:pt x="16043" y="4188"/>
                    </a:lnTo>
                    <a:lnTo>
                      <a:pt x="16043" y="4298"/>
                    </a:lnTo>
                    <a:lnTo>
                      <a:pt x="16222" y="4408"/>
                    </a:lnTo>
                    <a:lnTo>
                      <a:pt x="16491" y="4298"/>
                    </a:lnTo>
                    <a:lnTo>
                      <a:pt x="16671" y="4188"/>
                    </a:lnTo>
                    <a:lnTo>
                      <a:pt x="16760" y="3967"/>
                    </a:lnTo>
                    <a:lnTo>
                      <a:pt x="16939" y="3857"/>
                    </a:lnTo>
                    <a:lnTo>
                      <a:pt x="17208" y="3747"/>
                    </a:lnTo>
                    <a:lnTo>
                      <a:pt x="17208" y="3637"/>
                    </a:lnTo>
                    <a:lnTo>
                      <a:pt x="17208" y="3527"/>
                    </a:lnTo>
                    <a:lnTo>
                      <a:pt x="17208" y="3416"/>
                    </a:lnTo>
                    <a:lnTo>
                      <a:pt x="17208" y="3196"/>
                    </a:lnTo>
                    <a:lnTo>
                      <a:pt x="17208" y="3086"/>
                    </a:lnTo>
                    <a:lnTo>
                      <a:pt x="17208" y="2865"/>
                    </a:lnTo>
                    <a:lnTo>
                      <a:pt x="17208" y="2755"/>
                    </a:lnTo>
                    <a:lnTo>
                      <a:pt x="17298" y="2535"/>
                    </a:lnTo>
                    <a:lnTo>
                      <a:pt x="17388" y="2314"/>
                    </a:lnTo>
                    <a:lnTo>
                      <a:pt x="17567" y="2204"/>
                    </a:lnTo>
                    <a:lnTo>
                      <a:pt x="17746" y="2094"/>
                    </a:lnTo>
                    <a:lnTo>
                      <a:pt x="17925" y="2094"/>
                    </a:lnTo>
                    <a:lnTo>
                      <a:pt x="18194" y="2094"/>
                    </a:lnTo>
                    <a:lnTo>
                      <a:pt x="18373" y="2094"/>
                    </a:lnTo>
                    <a:lnTo>
                      <a:pt x="18553" y="1984"/>
                    </a:lnTo>
                    <a:lnTo>
                      <a:pt x="18732" y="1873"/>
                    </a:lnTo>
                    <a:lnTo>
                      <a:pt x="18911" y="1873"/>
                    </a:lnTo>
                    <a:lnTo>
                      <a:pt x="19090" y="1873"/>
                    </a:lnTo>
                    <a:lnTo>
                      <a:pt x="19180" y="1873"/>
                    </a:lnTo>
                    <a:lnTo>
                      <a:pt x="19270" y="1984"/>
                    </a:lnTo>
                    <a:lnTo>
                      <a:pt x="19359" y="2094"/>
                    </a:lnTo>
                    <a:lnTo>
                      <a:pt x="19449" y="2204"/>
                    </a:lnTo>
                    <a:lnTo>
                      <a:pt x="19628" y="2314"/>
                    </a:lnTo>
                    <a:lnTo>
                      <a:pt x="19718" y="2314"/>
                    </a:lnTo>
                    <a:lnTo>
                      <a:pt x="19897" y="2424"/>
                    </a:lnTo>
                    <a:lnTo>
                      <a:pt x="19987" y="2535"/>
                    </a:lnTo>
                    <a:lnTo>
                      <a:pt x="20076" y="2645"/>
                    </a:lnTo>
                    <a:lnTo>
                      <a:pt x="20166" y="2865"/>
                    </a:lnTo>
                    <a:lnTo>
                      <a:pt x="20166" y="2976"/>
                    </a:lnTo>
                    <a:lnTo>
                      <a:pt x="20166" y="3086"/>
                    </a:lnTo>
                    <a:lnTo>
                      <a:pt x="20076" y="3086"/>
                    </a:lnTo>
                    <a:lnTo>
                      <a:pt x="19987" y="3196"/>
                    </a:lnTo>
                    <a:lnTo>
                      <a:pt x="19807" y="3306"/>
                    </a:lnTo>
                    <a:lnTo>
                      <a:pt x="19807" y="3416"/>
                    </a:lnTo>
                    <a:lnTo>
                      <a:pt x="19807" y="3527"/>
                    </a:lnTo>
                    <a:lnTo>
                      <a:pt x="19987" y="3637"/>
                    </a:lnTo>
                    <a:lnTo>
                      <a:pt x="20076" y="3637"/>
                    </a:lnTo>
                    <a:lnTo>
                      <a:pt x="20076" y="3527"/>
                    </a:lnTo>
                    <a:lnTo>
                      <a:pt x="20166" y="3527"/>
                    </a:lnTo>
                    <a:lnTo>
                      <a:pt x="20166" y="3416"/>
                    </a:lnTo>
                    <a:lnTo>
                      <a:pt x="20166" y="3306"/>
                    </a:lnTo>
                    <a:lnTo>
                      <a:pt x="20256" y="3306"/>
                    </a:lnTo>
                    <a:lnTo>
                      <a:pt x="20345" y="3306"/>
                    </a:lnTo>
                    <a:lnTo>
                      <a:pt x="20345" y="3196"/>
                    </a:lnTo>
                    <a:lnTo>
                      <a:pt x="20435" y="3196"/>
                    </a:lnTo>
                    <a:lnTo>
                      <a:pt x="20524" y="3196"/>
                    </a:lnTo>
                    <a:lnTo>
                      <a:pt x="20614" y="3086"/>
                    </a:lnTo>
                    <a:lnTo>
                      <a:pt x="20704" y="3086"/>
                    </a:lnTo>
                    <a:lnTo>
                      <a:pt x="20793" y="3086"/>
                    </a:lnTo>
                    <a:lnTo>
                      <a:pt x="20793" y="2976"/>
                    </a:lnTo>
                    <a:lnTo>
                      <a:pt x="20793" y="2865"/>
                    </a:lnTo>
                    <a:lnTo>
                      <a:pt x="20793" y="2755"/>
                    </a:lnTo>
                    <a:lnTo>
                      <a:pt x="20883" y="2755"/>
                    </a:lnTo>
                    <a:lnTo>
                      <a:pt x="20883" y="2645"/>
                    </a:lnTo>
                    <a:lnTo>
                      <a:pt x="20973" y="2645"/>
                    </a:lnTo>
                    <a:lnTo>
                      <a:pt x="20973" y="2755"/>
                    </a:lnTo>
                    <a:lnTo>
                      <a:pt x="21062" y="2755"/>
                    </a:lnTo>
                    <a:lnTo>
                      <a:pt x="21152" y="2755"/>
                    </a:lnTo>
                    <a:lnTo>
                      <a:pt x="21152" y="2865"/>
                    </a:lnTo>
                    <a:lnTo>
                      <a:pt x="21241" y="2865"/>
                    </a:lnTo>
                    <a:lnTo>
                      <a:pt x="21331" y="2865"/>
                    </a:lnTo>
                    <a:lnTo>
                      <a:pt x="21331" y="2755"/>
                    </a:lnTo>
                    <a:lnTo>
                      <a:pt x="21421" y="2755"/>
                    </a:lnTo>
                    <a:lnTo>
                      <a:pt x="21421" y="2645"/>
                    </a:lnTo>
                    <a:lnTo>
                      <a:pt x="21510" y="2645"/>
                    </a:lnTo>
                    <a:lnTo>
                      <a:pt x="21510" y="2535"/>
                    </a:lnTo>
                    <a:lnTo>
                      <a:pt x="21510" y="2424"/>
                    </a:lnTo>
                    <a:lnTo>
                      <a:pt x="21421" y="2424"/>
                    </a:lnTo>
                    <a:lnTo>
                      <a:pt x="21241" y="2424"/>
                    </a:lnTo>
                    <a:lnTo>
                      <a:pt x="21241" y="2314"/>
                    </a:lnTo>
                    <a:lnTo>
                      <a:pt x="21152" y="2314"/>
                    </a:lnTo>
                    <a:lnTo>
                      <a:pt x="21062" y="2424"/>
                    </a:lnTo>
                    <a:lnTo>
                      <a:pt x="21062" y="2645"/>
                    </a:lnTo>
                    <a:lnTo>
                      <a:pt x="20973" y="2645"/>
                    </a:lnTo>
                    <a:lnTo>
                      <a:pt x="20973" y="2535"/>
                    </a:lnTo>
                    <a:lnTo>
                      <a:pt x="20883" y="2535"/>
                    </a:lnTo>
                    <a:lnTo>
                      <a:pt x="20793" y="2424"/>
                    </a:lnTo>
                    <a:lnTo>
                      <a:pt x="20793" y="2535"/>
                    </a:lnTo>
                    <a:lnTo>
                      <a:pt x="20793" y="2645"/>
                    </a:lnTo>
                    <a:lnTo>
                      <a:pt x="20704" y="2535"/>
                    </a:lnTo>
                    <a:lnTo>
                      <a:pt x="20614" y="2535"/>
                    </a:lnTo>
                    <a:lnTo>
                      <a:pt x="20524" y="2535"/>
                    </a:lnTo>
                    <a:lnTo>
                      <a:pt x="20345" y="2645"/>
                    </a:lnTo>
                    <a:lnTo>
                      <a:pt x="20435" y="2424"/>
                    </a:lnTo>
                    <a:lnTo>
                      <a:pt x="20524" y="2424"/>
                    </a:lnTo>
                    <a:lnTo>
                      <a:pt x="20614" y="2314"/>
                    </a:lnTo>
                    <a:lnTo>
                      <a:pt x="20704" y="2314"/>
                    </a:lnTo>
                    <a:lnTo>
                      <a:pt x="20614" y="2204"/>
                    </a:lnTo>
                    <a:lnTo>
                      <a:pt x="20524" y="2204"/>
                    </a:lnTo>
                    <a:lnTo>
                      <a:pt x="20256" y="2204"/>
                    </a:lnTo>
                    <a:lnTo>
                      <a:pt x="20345" y="2094"/>
                    </a:lnTo>
                    <a:lnTo>
                      <a:pt x="20256" y="2094"/>
                    </a:lnTo>
                    <a:lnTo>
                      <a:pt x="19987" y="1984"/>
                    </a:lnTo>
                    <a:lnTo>
                      <a:pt x="19897" y="1873"/>
                    </a:lnTo>
                    <a:lnTo>
                      <a:pt x="19628" y="1763"/>
                    </a:lnTo>
                    <a:lnTo>
                      <a:pt x="19628" y="1653"/>
                    </a:lnTo>
                    <a:lnTo>
                      <a:pt x="19807" y="1653"/>
                    </a:lnTo>
                    <a:lnTo>
                      <a:pt x="19987" y="1763"/>
                    </a:lnTo>
                    <a:lnTo>
                      <a:pt x="20076" y="1763"/>
                    </a:lnTo>
                    <a:lnTo>
                      <a:pt x="20166" y="1763"/>
                    </a:lnTo>
                    <a:lnTo>
                      <a:pt x="20345" y="1763"/>
                    </a:lnTo>
                    <a:lnTo>
                      <a:pt x="20524" y="1873"/>
                    </a:lnTo>
                    <a:lnTo>
                      <a:pt x="20704" y="1873"/>
                    </a:lnTo>
                    <a:lnTo>
                      <a:pt x="20883" y="1763"/>
                    </a:lnTo>
                    <a:lnTo>
                      <a:pt x="21062" y="1653"/>
                    </a:lnTo>
                    <a:lnTo>
                      <a:pt x="21152" y="1543"/>
                    </a:lnTo>
                    <a:lnTo>
                      <a:pt x="21241" y="1543"/>
                    </a:lnTo>
                    <a:lnTo>
                      <a:pt x="21421" y="1433"/>
                    </a:lnTo>
                    <a:lnTo>
                      <a:pt x="21600" y="1322"/>
                    </a:lnTo>
                    <a:lnTo>
                      <a:pt x="21510" y="1212"/>
                    </a:lnTo>
                    <a:lnTo>
                      <a:pt x="21331" y="1102"/>
                    </a:lnTo>
                    <a:lnTo>
                      <a:pt x="21241" y="1102"/>
                    </a:lnTo>
                    <a:lnTo>
                      <a:pt x="21241" y="992"/>
                    </a:lnTo>
                    <a:lnTo>
                      <a:pt x="20973" y="992"/>
                    </a:lnTo>
                    <a:lnTo>
                      <a:pt x="20883" y="992"/>
                    </a:lnTo>
                    <a:lnTo>
                      <a:pt x="20973" y="882"/>
                    </a:lnTo>
                    <a:lnTo>
                      <a:pt x="20883" y="771"/>
                    </a:lnTo>
                    <a:lnTo>
                      <a:pt x="20793" y="771"/>
                    </a:lnTo>
                    <a:lnTo>
                      <a:pt x="20704" y="661"/>
                    </a:lnTo>
                    <a:lnTo>
                      <a:pt x="20614" y="771"/>
                    </a:lnTo>
                    <a:lnTo>
                      <a:pt x="20435" y="771"/>
                    </a:lnTo>
                    <a:lnTo>
                      <a:pt x="20435" y="661"/>
                    </a:lnTo>
                    <a:lnTo>
                      <a:pt x="20256" y="771"/>
                    </a:lnTo>
                    <a:lnTo>
                      <a:pt x="20166" y="771"/>
                    </a:lnTo>
                    <a:lnTo>
                      <a:pt x="20076" y="771"/>
                    </a:lnTo>
                    <a:lnTo>
                      <a:pt x="20076" y="661"/>
                    </a:lnTo>
                    <a:lnTo>
                      <a:pt x="20166" y="661"/>
                    </a:lnTo>
                    <a:lnTo>
                      <a:pt x="20076" y="551"/>
                    </a:lnTo>
                    <a:lnTo>
                      <a:pt x="20076" y="441"/>
                    </a:lnTo>
                    <a:lnTo>
                      <a:pt x="19987" y="441"/>
                    </a:lnTo>
                    <a:lnTo>
                      <a:pt x="19897" y="441"/>
                    </a:lnTo>
                    <a:lnTo>
                      <a:pt x="19807" y="441"/>
                    </a:lnTo>
                    <a:lnTo>
                      <a:pt x="19628" y="441"/>
                    </a:lnTo>
                    <a:lnTo>
                      <a:pt x="19539" y="551"/>
                    </a:lnTo>
                    <a:lnTo>
                      <a:pt x="19539" y="771"/>
                    </a:lnTo>
                    <a:lnTo>
                      <a:pt x="19449" y="992"/>
                    </a:lnTo>
                    <a:lnTo>
                      <a:pt x="19539" y="1102"/>
                    </a:lnTo>
                    <a:lnTo>
                      <a:pt x="19359" y="1212"/>
                    </a:lnTo>
                    <a:lnTo>
                      <a:pt x="19270" y="1212"/>
                    </a:lnTo>
                    <a:lnTo>
                      <a:pt x="19180" y="1102"/>
                    </a:lnTo>
                    <a:lnTo>
                      <a:pt x="19090" y="1102"/>
                    </a:lnTo>
                    <a:lnTo>
                      <a:pt x="19001" y="1102"/>
                    </a:lnTo>
                    <a:lnTo>
                      <a:pt x="19180" y="992"/>
                    </a:lnTo>
                    <a:lnTo>
                      <a:pt x="19270" y="882"/>
                    </a:lnTo>
                    <a:lnTo>
                      <a:pt x="19180" y="771"/>
                    </a:lnTo>
                    <a:lnTo>
                      <a:pt x="19001" y="882"/>
                    </a:lnTo>
                    <a:lnTo>
                      <a:pt x="18822" y="882"/>
                    </a:lnTo>
                    <a:lnTo>
                      <a:pt x="19090" y="661"/>
                    </a:lnTo>
                    <a:lnTo>
                      <a:pt x="18911" y="551"/>
                    </a:lnTo>
                    <a:lnTo>
                      <a:pt x="19001" y="441"/>
                    </a:lnTo>
                    <a:lnTo>
                      <a:pt x="19270" y="551"/>
                    </a:lnTo>
                    <a:lnTo>
                      <a:pt x="19449" y="331"/>
                    </a:lnTo>
                    <a:lnTo>
                      <a:pt x="19449" y="220"/>
                    </a:lnTo>
                    <a:lnTo>
                      <a:pt x="19270" y="220"/>
                    </a:lnTo>
                    <a:lnTo>
                      <a:pt x="19270" y="110"/>
                    </a:lnTo>
                    <a:lnTo>
                      <a:pt x="19180" y="0"/>
                    </a:lnTo>
                    <a:lnTo>
                      <a:pt x="19090" y="0"/>
                    </a:lnTo>
                    <a:lnTo>
                      <a:pt x="18911" y="110"/>
                    </a:lnTo>
                    <a:lnTo>
                      <a:pt x="18822" y="0"/>
                    </a:lnTo>
                    <a:lnTo>
                      <a:pt x="18732" y="0"/>
                    </a:lnTo>
                    <a:lnTo>
                      <a:pt x="18642" y="220"/>
                    </a:lnTo>
                    <a:lnTo>
                      <a:pt x="18642" y="331"/>
                    </a:lnTo>
                    <a:lnTo>
                      <a:pt x="18553" y="551"/>
                    </a:lnTo>
                    <a:lnTo>
                      <a:pt x="18463" y="661"/>
                    </a:lnTo>
                    <a:lnTo>
                      <a:pt x="18373" y="771"/>
                    </a:lnTo>
                    <a:lnTo>
                      <a:pt x="18373" y="882"/>
                    </a:lnTo>
                    <a:lnTo>
                      <a:pt x="18284" y="882"/>
                    </a:lnTo>
                    <a:lnTo>
                      <a:pt x="18284" y="992"/>
                    </a:lnTo>
                    <a:lnTo>
                      <a:pt x="18284" y="1102"/>
                    </a:lnTo>
                    <a:lnTo>
                      <a:pt x="18105" y="1102"/>
                    </a:lnTo>
                    <a:lnTo>
                      <a:pt x="17925" y="1212"/>
                    </a:lnTo>
                    <a:lnTo>
                      <a:pt x="17836" y="1322"/>
                    </a:lnTo>
                    <a:lnTo>
                      <a:pt x="17836" y="1102"/>
                    </a:lnTo>
                    <a:lnTo>
                      <a:pt x="17925" y="882"/>
                    </a:lnTo>
                    <a:lnTo>
                      <a:pt x="17836" y="771"/>
                    </a:lnTo>
                    <a:lnTo>
                      <a:pt x="17925" y="661"/>
                    </a:lnTo>
                    <a:lnTo>
                      <a:pt x="17925" y="551"/>
                    </a:lnTo>
                    <a:lnTo>
                      <a:pt x="17925" y="441"/>
                    </a:lnTo>
                    <a:lnTo>
                      <a:pt x="17925" y="331"/>
                    </a:lnTo>
                    <a:lnTo>
                      <a:pt x="17836" y="220"/>
                    </a:lnTo>
                    <a:lnTo>
                      <a:pt x="17746" y="331"/>
                    </a:lnTo>
                    <a:lnTo>
                      <a:pt x="17656" y="441"/>
                    </a:lnTo>
                    <a:lnTo>
                      <a:pt x="17567" y="551"/>
                    </a:lnTo>
                    <a:lnTo>
                      <a:pt x="17388" y="771"/>
                    </a:lnTo>
                    <a:lnTo>
                      <a:pt x="17298" y="992"/>
                    </a:lnTo>
                    <a:lnTo>
                      <a:pt x="17208" y="992"/>
                    </a:lnTo>
                    <a:lnTo>
                      <a:pt x="17119" y="1102"/>
                    </a:lnTo>
                    <a:lnTo>
                      <a:pt x="17029" y="1212"/>
                    </a:lnTo>
                    <a:lnTo>
                      <a:pt x="16939" y="1322"/>
                    </a:lnTo>
                    <a:lnTo>
                      <a:pt x="16850" y="1543"/>
                    </a:lnTo>
                    <a:lnTo>
                      <a:pt x="16939" y="1433"/>
                    </a:lnTo>
                    <a:lnTo>
                      <a:pt x="16850" y="1653"/>
                    </a:lnTo>
                    <a:lnTo>
                      <a:pt x="16760" y="1763"/>
                    </a:lnTo>
                    <a:lnTo>
                      <a:pt x="16671" y="1873"/>
                    </a:lnTo>
                    <a:lnTo>
                      <a:pt x="16491" y="1873"/>
                    </a:lnTo>
                    <a:lnTo>
                      <a:pt x="16491" y="1763"/>
                    </a:lnTo>
                    <a:lnTo>
                      <a:pt x="16491" y="1653"/>
                    </a:lnTo>
                    <a:lnTo>
                      <a:pt x="16581" y="1543"/>
                    </a:lnTo>
                    <a:lnTo>
                      <a:pt x="16671" y="1543"/>
                    </a:lnTo>
                    <a:lnTo>
                      <a:pt x="16671" y="1433"/>
                    </a:lnTo>
                    <a:lnTo>
                      <a:pt x="16671" y="1322"/>
                    </a:lnTo>
                    <a:lnTo>
                      <a:pt x="16671" y="1212"/>
                    </a:lnTo>
                    <a:lnTo>
                      <a:pt x="16671" y="1102"/>
                    </a:lnTo>
                    <a:lnTo>
                      <a:pt x="16760" y="1102"/>
                    </a:lnTo>
                    <a:lnTo>
                      <a:pt x="16760" y="992"/>
                    </a:lnTo>
                    <a:lnTo>
                      <a:pt x="16939" y="771"/>
                    </a:lnTo>
                    <a:lnTo>
                      <a:pt x="17029" y="661"/>
                    </a:lnTo>
                    <a:lnTo>
                      <a:pt x="17119" y="661"/>
                    </a:lnTo>
                    <a:lnTo>
                      <a:pt x="17208" y="441"/>
                    </a:lnTo>
                    <a:lnTo>
                      <a:pt x="17119" y="441"/>
                    </a:lnTo>
                    <a:lnTo>
                      <a:pt x="17119" y="331"/>
                    </a:lnTo>
                    <a:lnTo>
                      <a:pt x="16939" y="441"/>
                    </a:lnTo>
                    <a:lnTo>
                      <a:pt x="16850" y="551"/>
                    </a:lnTo>
                    <a:lnTo>
                      <a:pt x="16760" y="551"/>
                    </a:lnTo>
                    <a:lnTo>
                      <a:pt x="16671" y="441"/>
                    </a:lnTo>
                    <a:lnTo>
                      <a:pt x="16581" y="331"/>
                    </a:lnTo>
                    <a:lnTo>
                      <a:pt x="16581" y="220"/>
                    </a:lnTo>
                    <a:lnTo>
                      <a:pt x="16491" y="220"/>
                    </a:lnTo>
                    <a:lnTo>
                      <a:pt x="16402" y="331"/>
                    </a:lnTo>
                    <a:lnTo>
                      <a:pt x="16312" y="220"/>
                    </a:lnTo>
                    <a:lnTo>
                      <a:pt x="16222" y="220"/>
                    </a:lnTo>
                    <a:lnTo>
                      <a:pt x="16222" y="441"/>
                    </a:lnTo>
                    <a:lnTo>
                      <a:pt x="16222" y="551"/>
                    </a:lnTo>
                    <a:lnTo>
                      <a:pt x="16043" y="441"/>
                    </a:lnTo>
                    <a:lnTo>
                      <a:pt x="15954" y="441"/>
                    </a:lnTo>
                    <a:lnTo>
                      <a:pt x="16043" y="661"/>
                    </a:lnTo>
                    <a:lnTo>
                      <a:pt x="16222" y="771"/>
                    </a:lnTo>
                    <a:lnTo>
                      <a:pt x="16043" y="882"/>
                    </a:lnTo>
                    <a:lnTo>
                      <a:pt x="15954" y="992"/>
                    </a:lnTo>
                    <a:lnTo>
                      <a:pt x="15954" y="1102"/>
                    </a:lnTo>
                    <a:lnTo>
                      <a:pt x="15864" y="1102"/>
                    </a:lnTo>
                    <a:lnTo>
                      <a:pt x="15595" y="1102"/>
                    </a:lnTo>
                    <a:lnTo>
                      <a:pt x="15416" y="1322"/>
                    </a:lnTo>
                    <a:lnTo>
                      <a:pt x="15326" y="1433"/>
                    </a:lnTo>
                    <a:lnTo>
                      <a:pt x="15237" y="1543"/>
                    </a:lnTo>
                    <a:lnTo>
                      <a:pt x="15147" y="1543"/>
                    </a:lnTo>
                    <a:lnTo>
                      <a:pt x="15147" y="1653"/>
                    </a:lnTo>
                    <a:lnTo>
                      <a:pt x="15147" y="1763"/>
                    </a:lnTo>
                    <a:lnTo>
                      <a:pt x="15147" y="1873"/>
                    </a:lnTo>
                    <a:lnTo>
                      <a:pt x="15057" y="2094"/>
                    </a:lnTo>
                    <a:lnTo>
                      <a:pt x="14968" y="2094"/>
                    </a:lnTo>
                    <a:lnTo>
                      <a:pt x="14878" y="1984"/>
                    </a:lnTo>
                    <a:lnTo>
                      <a:pt x="14878" y="1873"/>
                    </a:lnTo>
                    <a:lnTo>
                      <a:pt x="14968" y="1873"/>
                    </a:lnTo>
                    <a:lnTo>
                      <a:pt x="14788" y="1763"/>
                    </a:lnTo>
                    <a:lnTo>
                      <a:pt x="14878" y="1653"/>
                    </a:lnTo>
                    <a:lnTo>
                      <a:pt x="14699" y="1653"/>
                    </a:lnTo>
                    <a:lnTo>
                      <a:pt x="14520" y="1653"/>
                    </a:lnTo>
                    <a:lnTo>
                      <a:pt x="14430" y="1653"/>
                    </a:lnTo>
                    <a:lnTo>
                      <a:pt x="14430" y="1763"/>
                    </a:lnTo>
                    <a:lnTo>
                      <a:pt x="14340" y="1763"/>
                    </a:lnTo>
                    <a:lnTo>
                      <a:pt x="14251" y="1763"/>
                    </a:lnTo>
                    <a:lnTo>
                      <a:pt x="14251" y="1653"/>
                    </a:lnTo>
                    <a:lnTo>
                      <a:pt x="14251" y="1543"/>
                    </a:lnTo>
                    <a:lnTo>
                      <a:pt x="14161" y="1543"/>
                    </a:lnTo>
                    <a:lnTo>
                      <a:pt x="14161" y="1433"/>
                    </a:lnTo>
                    <a:lnTo>
                      <a:pt x="13982" y="1543"/>
                    </a:lnTo>
                    <a:lnTo>
                      <a:pt x="13982" y="1433"/>
                    </a:lnTo>
                    <a:lnTo>
                      <a:pt x="13892" y="1543"/>
                    </a:lnTo>
                    <a:lnTo>
                      <a:pt x="13892" y="1763"/>
                    </a:lnTo>
                    <a:lnTo>
                      <a:pt x="13802" y="1653"/>
                    </a:lnTo>
                    <a:lnTo>
                      <a:pt x="13713" y="1433"/>
                    </a:lnTo>
                    <a:lnTo>
                      <a:pt x="13713" y="1653"/>
                    </a:lnTo>
                    <a:lnTo>
                      <a:pt x="13713" y="1763"/>
                    </a:lnTo>
                    <a:lnTo>
                      <a:pt x="13802" y="1763"/>
                    </a:lnTo>
                    <a:lnTo>
                      <a:pt x="13982" y="1873"/>
                    </a:lnTo>
                    <a:lnTo>
                      <a:pt x="14071" y="1873"/>
                    </a:lnTo>
                    <a:lnTo>
                      <a:pt x="14071" y="1984"/>
                    </a:lnTo>
                    <a:lnTo>
                      <a:pt x="13982" y="2094"/>
                    </a:lnTo>
                    <a:lnTo>
                      <a:pt x="13982" y="2204"/>
                    </a:lnTo>
                    <a:lnTo>
                      <a:pt x="14071" y="2314"/>
                    </a:lnTo>
                    <a:lnTo>
                      <a:pt x="14071" y="2535"/>
                    </a:lnTo>
                    <a:lnTo>
                      <a:pt x="13982" y="2424"/>
                    </a:lnTo>
                    <a:lnTo>
                      <a:pt x="13802" y="2204"/>
                    </a:lnTo>
                    <a:lnTo>
                      <a:pt x="13713" y="2094"/>
                    </a:lnTo>
                    <a:lnTo>
                      <a:pt x="13534" y="1984"/>
                    </a:lnTo>
                    <a:lnTo>
                      <a:pt x="13444" y="1984"/>
                    </a:lnTo>
                    <a:lnTo>
                      <a:pt x="13534" y="2204"/>
                    </a:lnTo>
                    <a:lnTo>
                      <a:pt x="13444" y="2204"/>
                    </a:lnTo>
                    <a:lnTo>
                      <a:pt x="13354" y="2314"/>
                    </a:lnTo>
                    <a:lnTo>
                      <a:pt x="13265" y="2314"/>
                    </a:lnTo>
                    <a:lnTo>
                      <a:pt x="13175" y="2314"/>
                    </a:lnTo>
                    <a:lnTo>
                      <a:pt x="13175" y="2204"/>
                    </a:lnTo>
                    <a:lnTo>
                      <a:pt x="13265" y="2094"/>
                    </a:lnTo>
                    <a:lnTo>
                      <a:pt x="13085" y="2204"/>
                    </a:lnTo>
                    <a:lnTo>
                      <a:pt x="12996" y="2314"/>
                    </a:lnTo>
                    <a:lnTo>
                      <a:pt x="12996" y="2424"/>
                    </a:lnTo>
                    <a:lnTo>
                      <a:pt x="12906" y="2424"/>
                    </a:lnTo>
                    <a:lnTo>
                      <a:pt x="12906" y="2645"/>
                    </a:lnTo>
                    <a:lnTo>
                      <a:pt x="12817" y="2755"/>
                    </a:lnTo>
                    <a:lnTo>
                      <a:pt x="12727" y="2865"/>
                    </a:lnTo>
                    <a:lnTo>
                      <a:pt x="12637" y="3086"/>
                    </a:lnTo>
                    <a:lnTo>
                      <a:pt x="12458" y="3196"/>
                    </a:lnTo>
                    <a:lnTo>
                      <a:pt x="12548" y="3086"/>
                    </a:lnTo>
                    <a:lnTo>
                      <a:pt x="12637" y="2976"/>
                    </a:lnTo>
                    <a:lnTo>
                      <a:pt x="12637" y="2865"/>
                    </a:lnTo>
                    <a:lnTo>
                      <a:pt x="12637" y="2535"/>
                    </a:lnTo>
                    <a:lnTo>
                      <a:pt x="12727" y="2314"/>
                    </a:lnTo>
                    <a:lnTo>
                      <a:pt x="12637" y="2094"/>
                    </a:lnTo>
                    <a:lnTo>
                      <a:pt x="12548" y="2204"/>
                    </a:lnTo>
                    <a:lnTo>
                      <a:pt x="12458" y="2204"/>
                    </a:lnTo>
                    <a:lnTo>
                      <a:pt x="12368" y="2314"/>
                    </a:lnTo>
                    <a:lnTo>
                      <a:pt x="12279" y="2535"/>
                    </a:lnTo>
                    <a:lnTo>
                      <a:pt x="12189" y="2755"/>
                    </a:lnTo>
                    <a:lnTo>
                      <a:pt x="12100" y="2976"/>
                    </a:lnTo>
                    <a:lnTo>
                      <a:pt x="12100" y="2865"/>
                    </a:lnTo>
                    <a:lnTo>
                      <a:pt x="12100" y="2645"/>
                    </a:lnTo>
                    <a:lnTo>
                      <a:pt x="12100" y="2535"/>
                    </a:lnTo>
                    <a:lnTo>
                      <a:pt x="12100" y="2424"/>
                    </a:lnTo>
                    <a:lnTo>
                      <a:pt x="12010" y="2424"/>
                    </a:lnTo>
                    <a:lnTo>
                      <a:pt x="11831" y="2424"/>
                    </a:lnTo>
                    <a:lnTo>
                      <a:pt x="11741" y="2424"/>
                    </a:lnTo>
                    <a:lnTo>
                      <a:pt x="11651" y="2535"/>
                    </a:lnTo>
                    <a:lnTo>
                      <a:pt x="11562" y="2645"/>
                    </a:lnTo>
                    <a:lnTo>
                      <a:pt x="11562" y="2755"/>
                    </a:lnTo>
                    <a:lnTo>
                      <a:pt x="11651" y="2865"/>
                    </a:lnTo>
                    <a:lnTo>
                      <a:pt x="11741" y="3086"/>
                    </a:lnTo>
                    <a:lnTo>
                      <a:pt x="11920" y="3086"/>
                    </a:lnTo>
                    <a:lnTo>
                      <a:pt x="12010" y="3306"/>
                    </a:lnTo>
                    <a:lnTo>
                      <a:pt x="12010" y="3416"/>
                    </a:lnTo>
                    <a:lnTo>
                      <a:pt x="11831" y="3416"/>
                    </a:lnTo>
                    <a:lnTo>
                      <a:pt x="11831" y="3306"/>
                    </a:lnTo>
                    <a:lnTo>
                      <a:pt x="11741" y="3196"/>
                    </a:lnTo>
                    <a:lnTo>
                      <a:pt x="11562" y="3086"/>
                    </a:lnTo>
                    <a:lnTo>
                      <a:pt x="11472" y="2976"/>
                    </a:lnTo>
                    <a:lnTo>
                      <a:pt x="11293" y="2865"/>
                    </a:lnTo>
                    <a:lnTo>
                      <a:pt x="11203" y="2865"/>
                    </a:lnTo>
                    <a:lnTo>
                      <a:pt x="11114" y="2865"/>
                    </a:lnTo>
                    <a:lnTo>
                      <a:pt x="11203" y="2976"/>
                    </a:lnTo>
                    <a:lnTo>
                      <a:pt x="11293" y="3086"/>
                    </a:lnTo>
                    <a:lnTo>
                      <a:pt x="11472" y="3196"/>
                    </a:lnTo>
                    <a:lnTo>
                      <a:pt x="11383" y="3306"/>
                    </a:lnTo>
                    <a:lnTo>
                      <a:pt x="11293" y="3306"/>
                    </a:lnTo>
                    <a:lnTo>
                      <a:pt x="11203" y="3196"/>
                    </a:lnTo>
                    <a:lnTo>
                      <a:pt x="11114" y="3306"/>
                    </a:lnTo>
                    <a:lnTo>
                      <a:pt x="11114" y="3196"/>
                    </a:lnTo>
                    <a:lnTo>
                      <a:pt x="10934" y="3196"/>
                    </a:lnTo>
                    <a:lnTo>
                      <a:pt x="11024" y="2976"/>
                    </a:lnTo>
                    <a:lnTo>
                      <a:pt x="10934" y="2865"/>
                    </a:lnTo>
                    <a:lnTo>
                      <a:pt x="10845" y="2976"/>
                    </a:lnTo>
                    <a:lnTo>
                      <a:pt x="10845" y="3086"/>
                    </a:lnTo>
                    <a:lnTo>
                      <a:pt x="10755" y="3196"/>
                    </a:lnTo>
                    <a:lnTo>
                      <a:pt x="10755" y="3306"/>
                    </a:lnTo>
                    <a:lnTo>
                      <a:pt x="10755" y="3416"/>
                    </a:lnTo>
                    <a:lnTo>
                      <a:pt x="10845" y="3416"/>
                    </a:lnTo>
                    <a:lnTo>
                      <a:pt x="10755" y="3527"/>
                    </a:lnTo>
                    <a:lnTo>
                      <a:pt x="10666" y="3527"/>
                    </a:lnTo>
                    <a:lnTo>
                      <a:pt x="10486" y="3637"/>
                    </a:lnTo>
                    <a:lnTo>
                      <a:pt x="10397" y="3637"/>
                    </a:lnTo>
                    <a:lnTo>
                      <a:pt x="10397" y="3747"/>
                    </a:lnTo>
                    <a:lnTo>
                      <a:pt x="10397" y="3857"/>
                    </a:lnTo>
                    <a:lnTo>
                      <a:pt x="10397" y="3967"/>
                    </a:lnTo>
                    <a:lnTo>
                      <a:pt x="10486" y="3967"/>
                    </a:lnTo>
                    <a:lnTo>
                      <a:pt x="10576" y="4078"/>
                    </a:lnTo>
                    <a:lnTo>
                      <a:pt x="10486" y="3967"/>
                    </a:lnTo>
                    <a:lnTo>
                      <a:pt x="10486" y="4188"/>
                    </a:lnTo>
                    <a:lnTo>
                      <a:pt x="10307" y="4188"/>
                    </a:lnTo>
                    <a:lnTo>
                      <a:pt x="10217" y="4188"/>
                    </a:lnTo>
                    <a:lnTo>
                      <a:pt x="10307" y="4298"/>
                    </a:lnTo>
                    <a:lnTo>
                      <a:pt x="10307" y="4408"/>
                    </a:lnTo>
                    <a:lnTo>
                      <a:pt x="10128" y="4298"/>
                    </a:lnTo>
                    <a:lnTo>
                      <a:pt x="10038" y="4408"/>
                    </a:lnTo>
                    <a:lnTo>
                      <a:pt x="9949" y="4408"/>
                    </a:lnTo>
                    <a:lnTo>
                      <a:pt x="9680" y="4408"/>
                    </a:lnTo>
                    <a:lnTo>
                      <a:pt x="9590" y="4518"/>
                    </a:lnTo>
                    <a:lnTo>
                      <a:pt x="9500" y="4629"/>
                    </a:lnTo>
                    <a:lnTo>
                      <a:pt x="9680" y="4739"/>
                    </a:lnTo>
                    <a:lnTo>
                      <a:pt x="9859" y="4629"/>
                    </a:lnTo>
                    <a:lnTo>
                      <a:pt x="9949" y="4629"/>
                    </a:lnTo>
                    <a:lnTo>
                      <a:pt x="10038" y="4629"/>
                    </a:lnTo>
                    <a:lnTo>
                      <a:pt x="10128" y="4739"/>
                    </a:lnTo>
                    <a:lnTo>
                      <a:pt x="10307" y="4629"/>
                    </a:lnTo>
                    <a:lnTo>
                      <a:pt x="10397" y="4629"/>
                    </a:lnTo>
                    <a:lnTo>
                      <a:pt x="10397" y="4739"/>
                    </a:lnTo>
                    <a:lnTo>
                      <a:pt x="10307" y="4739"/>
                    </a:lnTo>
                    <a:lnTo>
                      <a:pt x="10217" y="4849"/>
                    </a:lnTo>
                    <a:lnTo>
                      <a:pt x="10128" y="4959"/>
                    </a:lnTo>
                    <a:lnTo>
                      <a:pt x="10038" y="4959"/>
                    </a:lnTo>
                    <a:lnTo>
                      <a:pt x="9949" y="4849"/>
                    </a:lnTo>
                    <a:lnTo>
                      <a:pt x="9769" y="4849"/>
                    </a:lnTo>
                    <a:lnTo>
                      <a:pt x="9590" y="4849"/>
                    </a:lnTo>
                    <a:lnTo>
                      <a:pt x="9500" y="4849"/>
                    </a:lnTo>
                    <a:lnTo>
                      <a:pt x="9321" y="4849"/>
                    </a:lnTo>
                    <a:lnTo>
                      <a:pt x="9321" y="4959"/>
                    </a:lnTo>
                    <a:lnTo>
                      <a:pt x="9321" y="5069"/>
                    </a:lnTo>
                    <a:lnTo>
                      <a:pt x="9411" y="5180"/>
                    </a:lnTo>
                    <a:lnTo>
                      <a:pt x="9411" y="5290"/>
                    </a:lnTo>
                    <a:lnTo>
                      <a:pt x="9321" y="5290"/>
                    </a:lnTo>
                    <a:lnTo>
                      <a:pt x="9411" y="5400"/>
                    </a:lnTo>
                    <a:lnTo>
                      <a:pt x="9411" y="5620"/>
                    </a:lnTo>
                    <a:lnTo>
                      <a:pt x="9321" y="5510"/>
                    </a:lnTo>
                    <a:lnTo>
                      <a:pt x="9321" y="5620"/>
                    </a:lnTo>
                    <a:lnTo>
                      <a:pt x="9232" y="5731"/>
                    </a:lnTo>
                    <a:lnTo>
                      <a:pt x="9142" y="5510"/>
                    </a:lnTo>
                    <a:lnTo>
                      <a:pt x="9142" y="5400"/>
                    </a:lnTo>
                    <a:lnTo>
                      <a:pt x="9142" y="5180"/>
                    </a:lnTo>
                    <a:lnTo>
                      <a:pt x="8963" y="5290"/>
                    </a:lnTo>
                    <a:lnTo>
                      <a:pt x="8963" y="5400"/>
                    </a:lnTo>
                    <a:lnTo>
                      <a:pt x="8783" y="5400"/>
                    </a:lnTo>
                    <a:lnTo>
                      <a:pt x="8963" y="5510"/>
                    </a:lnTo>
                    <a:lnTo>
                      <a:pt x="8873" y="5510"/>
                    </a:lnTo>
                    <a:lnTo>
                      <a:pt x="8783" y="5510"/>
                    </a:lnTo>
                    <a:lnTo>
                      <a:pt x="8694" y="5620"/>
                    </a:lnTo>
                    <a:lnTo>
                      <a:pt x="8604" y="5731"/>
                    </a:lnTo>
                    <a:lnTo>
                      <a:pt x="8694" y="5841"/>
                    </a:lnTo>
                    <a:lnTo>
                      <a:pt x="8783" y="5951"/>
                    </a:lnTo>
                    <a:lnTo>
                      <a:pt x="8694" y="5951"/>
                    </a:lnTo>
                    <a:lnTo>
                      <a:pt x="8783" y="6061"/>
                    </a:lnTo>
                    <a:lnTo>
                      <a:pt x="8694" y="6061"/>
                    </a:lnTo>
                    <a:lnTo>
                      <a:pt x="8604" y="6171"/>
                    </a:lnTo>
                    <a:lnTo>
                      <a:pt x="8515" y="6282"/>
                    </a:lnTo>
                    <a:lnTo>
                      <a:pt x="8425" y="6282"/>
                    </a:lnTo>
                    <a:lnTo>
                      <a:pt x="8604" y="6282"/>
                    </a:lnTo>
                    <a:lnTo>
                      <a:pt x="8783" y="6282"/>
                    </a:lnTo>
                    <a:lnTo>
                      <a:pt x="8873" y="6282"/>
                    </a:lnTo>
                    <a:lnTo>
                      <a:pt x="8783" y="6392"/>
                    </a:lnTo>
                    <a:lnTo>
                      <a:pt x="8694" y="6392"/>
                    </a:lnTo>
                    <a:lnTo>
                      <a:pt x="8604" y="6502"/>
                    </a:lnTo>
                    <a:lnTo>
                      <a:pt x="8425" y="6392"/>
                    </a:lnTo>
                    <a:lnTo>
                      <a:pt x="8335" y="6392"/>
                    </a:lnTo>
                    <a:lnTo>
                      <a:pt x="8246" y="6392"/>
                    </a:lnTo>
                    <a:lnTo>
                      <a:pt x="8246" y="6282"/>
                    </a:lnTo>
                    <a:lnTo>
                      <a:pt x="8156" y="6282"/>
                    </a:lnTo>
                    <a:lnTo>
                      <a:pt x="7977" y="6392"/>
                    </a:lnTo>
                    <a:lnTo>
                      <a:pt x="7887" y="6612"/>
                    </a:lnTo>
                    <a:lnTo>
                      <a:pt x="7708" y="6722"/>
                    </a:lnTo>
                    <a:lnTo>
                      <a:pt x="7708" y="6833"/>
                    </a:lnTo>
                    <a:lnTo>
                      <a:pt x="7798" y="6833"/>
                    </a:lnTo>
                    <a:lnTo>
                      <a:pt x="7798" y="6943"/>
                    </a:lnTo>
                    <a:lnTo>
                      <a:pt x="7708" y="7053"/>
                    </a:lnTo>
                    <a:lnTo>
                      <a:pt x="7618" y="7163"/>
                    </a:lnTo>
                    <a:lnTo>
                      <a:pt x="7618" y="7273"/>
                    </a:lnTo>
                    <a:lnTo>
                      <a:pt x="7529" y="7273"/>
                    </a:lnTo>
                    <a:lnTo>
                      <a:pt x="7439" y="7273"/>
                    </a:lnTo>
                    <a:lnTo>
                      <a:pt x="7260" y="7273"/>
                    </a:lnTo>
                    <a:lnTo>
                      <a:pt x="7260" y="7384"/>
                    </a:lnTo>
                    <a:lnTo>
                      <a:pt x="7170" y="7384"/>
                    </a:lnTo>
                    <a:lnTo>
                      <a:pt x="7260" y="7604"/>
                    </a:lnTo>
                    <a:lnTo>
                      <a:pt x="7170" y="7604"/>
                    </a:lnTo>
                    <a:lnTo>
                      <a:pt x="7080" y="7604"/>
                    </a:lnTo>
                    <a:lnTo>
                      <a:pt x="7080" y="7714"/>
                    </a:lnTo>
                    <a:lnTo>
                      <a:pt x="6901" y="7824"/>
                    </a:lnTo>
                    <a:lnTo>
                      <a:pt x="6812" y="7935"/>
                    </a:lnTo>
                    <a:lnTo>
                      <a:pt x="6812" y="8045"/>
                    </a:lnTo>
                    <a:lnTo>
                      <a:pt x="6991" y="8045"/>
                    </a:lnTo>
                    <a:lnTo>
                      <a:pt x="6991" y="8155"/>
                    </a:lnTo>
                    <a:lnTo>
                      <a:pt x="6812" y="8155"/>
                    </a:lnTo>
                    <a:lnTo>
                      <a:pt x="6722" y="8155"/>
                    </a:lnTo>
                    <a:lnTo>
                      <a:pt x="6722" y="8265"/>
                    </a:lnTo>
                    <a:lnTo>
                      <a:pt x="6812" y="8376"/>
                    </a:lnTo>
                    <a:lnTo>
                      <a:pt x="6901" y="8376"/>
                    </a:lnTo>
                    <a:lnTo>
                      <a:pt x="6991" y="8376"/>
                    </a:lnTo>
                    <a:lnTo>
                      <a:pt x="6901" y="8486"/>
                    </a:lnTo>
                    <a:lnTo>
                      <a:pt x="6812" y="8486"/>
                    </a:lnTo>
                    <a:lnTo>
                      <a:pt x="6632" y="8596"/>
                    </a:lnTo>
                    <a:lnTo>
                      <a:pt x="6543" y="8596"/>
                    </a:lnTo>
                    <a:lnTo>
                      <a:pt x="6543" y="8706"/>
                    </a:lnTo>
                    <a:lnTo>
                      <a:pt x="6543" y="8816"/>
                    </a:lnTo>
                    <a:lnTo>
                      <a:pt x="6453" y="8816"/>
                    </a:lnTo>
                    <a:lnTo>
                      <a:pt x="6274" y="8927"/>
                    </a:lnTo>
                    <a:lnTo>
                      <a:pt x="6184" y="9037"/>
                    </a:lnTo>
                    <a:lnTo>
                      <a:pt x="6363" y="9037"/>
                    </a:lnTo>
                    <a:lnTo>
                      <a:pt x="6453" y="8927"/>
                    </a:lnTo>
                    <a:lnTo>
                      <a:pt x="6632" y="8927"/>
                    </a:lnTo>
                    <a:lnTo>
                      <a:pt x="6632" y="9037"/>
                    </a:lnTo>
                    <a:lnTo>
                      <a:pt x="6722" y="9147"/>
                    </a:lnTo>
                    <a:lnTo>
                      <a:pt x="6543" y="9147"/>
                    </a:lnTo>
                    <a:lnTo>
                      <a:pt x="6453" y="9037"/>
                    </a:lnTo>
                    <a:lnTo>
                      <a:pt x="6363" y="9147"/>
                    </a:lnTo>
                    <a:lnTo>
                      <a:pt x="6453" y="9257"/>
                    </a:lnTo>
                    <a:lnTo>
                      <a:pt x="6363" y="9257"/>
                    </a:lnTo>
                    <a:lnTo>
                      <a:pt x="6363" y="9367"/>
                    </a:lnTo>
                    <a:lnTo>
                      <a:pt x="6363" y="9478"/>
                    </a:lnTo>
                    <a:lnTo>
                      <a:pt x="6274" y="9478"/>
                    </a:lnTo>
                    <a:lnTo>
                      <a:pt x="6184" y="9478"/>
                    </a:lnTo>
                    <a:lnTo>
                      <a:pt x="6184" y="9588"/>
                    </a:lnTo>
                    <a:lnTo>
                      <a:pt x="6184" y="9698"/>
                    </a:lnTo>
                    <a:lnTo>
                      <a:pt x="6274" y="9698"/>
                    </a:lnTo>
                    <a:lnTo>
                      <a:pt x="6274" y="9918"/>
                    </a:lnTo>
                    <a:lnTo>
                      <a:pt x="6363" y="10029"/>
                    </a:lnTo>
                    <a:lnTo>
                      <a:pt x="6184" y="9918"/>
                    </a:lnTo>
                    <a:lnTo>
                      <a:pt x="6095" y="9808"/>
                    </a:lnTo>
                    <a:lnTo>
                      <a:pt x="6005" y="9698"/>
                    </a:lnTo>
                    <a:lnTo>
                      <a:pt x="6005" y="9808"/>
                    </a:lnTo>
                    <a:lnTo>
                      <a:pt x="6005" y="9918"/>
                    </a:lnTo>
                    <a:lnTo>
                      <a:pt x="6005" y="10029"/>
                    </a:lnTo>
                    <a:lnTo>
                      <a:pt x="5915" y="10029"/>
                    </a:lnTo>
                    <a:lnTo>
                      <a:pt x="5826" y="10139"/>
                    </a:lnTo>
                    <a:lnTo>
                      <a:pt x="5915" y="10139"/>
                    </a:lnTo>
                    <a:lnTo>
                      <a:pt x="6005" y="10139"/>
                    </a:lnTo>
                    <a:lnTo>
                      <a:pt x="6095" y="10029"/>
                    </a:lnTo>
                    <a:lnTo>
                      <a:pt x="6095" y="10139"/>
                    </a:lnTo>
                    <a:lnTo>
                      <a:pt x="6095" y="10249"/>
                    </a:lnTo>
                    <a:lnTo>
                      <a:pt x="6095" y="10359"/>
                    </a:lnTo>
                    <a:lnTo>
                      <a:pt x="6005" y="10359"/>
                    </a:lnTo>
                    <a:lnTo>
                      <a:pt x="5915" y="10359"/>
                    </a:lnTo>
                    <a:lnTo>
                      <a:pt x="5826" y="10359"/>
                    </a:lnTo>
                    <a:lnTo>
                      <a:pt x="5736" y="10469"/>
                    </a:lnTo>
                    <a:lnTo>
                      <a:pt x="5736" y="10359"/>
                    </a:lnTo>
                    <a:lnTo>
                      <a:pt x="5646" y="10359"/>
                    </a:lnTo>
                    <a:lnTo>
                      <a:pt x="5557" y="10580"/>
                    </a:lnTo>
                    <a:lnTo>
                      <a:pt x="5557" y="10690"/>
                    </a:lnTo>
                    <a:lnTo>
                      <a:pt x="5378" y="10690"/>
                    </a:lnTo>
                    <a:lnTo>
                      <a:pt x="5288" y="10800"/>
                    </a:lnTo>
                    <a:lnTo>
                      <a:pt x="5288" y="10910"/>
                    </a:lnTo>
                    <a:lnTo>
                      <a:pt x="5198" y="11020"/>
                    </a:lnTo>
                    <a:lnTo>
                      <a:pt x="5378" y="11020"/>
                    </a:lnTo>
                    <a:lnTo>
                      <a:pt x="5467" y="10910"/>
                    </a:lnTo>
                    <a:lnTo>
                      <a:pt x="5557" y="10910"/>
                    </a:lnTo>
                    <a:lnTo>
                      <a:pt x="5467" y="11020"/>
                    </a:lnTo>
                    <a:lnTo>
                      <a:pt x="5288" y="11020"/>
                    </a:lnTo>
                    <a:lnTo>
                      <a:pt x="5288" y="11131"/>
                    </a:lnTo>
                    <a:lnTo>
                      <a:pt x="5378" y="11351"/>
                    </a:lnTo>
                    <a:lnTo>
                      <a:pt x="5288" y="11461"/>
                    </a:lnTo>
                    <a:lnTo>
                      <a:pt x="5109" y="11461"/>
                    </a:lnTo>
                    <a:lnTo>
                      <a:pt x="5019" y="11351"/>
                    </a:lnTo>
                    <a:lnTo>
                      <a:pt x="4929" y="11351"/>
                    </a:lnTo>
                    <a:lnTo>
                      <a:pt x="4840" y="11351"/>
                    </a:lnTo>
                    <a:lnTo>
                      <a:pt x="4750" y="11461"/>
                    </a:lnTo>
                    <a:lnTo>
                      <a:pt x="4661" y="11571"/>
                    </a:lnTo>
                    <a:lnTo>
                      <a:pt x="4571" y="11571"/>
                    </a:lnTo>
                    <a:lnTo>
                      <a:pt x="4571" y="11682"/>
                    </a:lnTo>
                    <a:lnTo>
                      <a:pt x="4481" y="11792"/>
                    </a:lnTo>
                    <a:lnTo>
                      <a:pt x="4392" y="11792"/>
                    </a:lnTo>
                    <a:lnTo>
                      <a:pt x="4302" y="11902"/>
                    </a:lnTo>
                    <a:lnTo>
                      <a:pt x="4302" y="12012"/>
                    </a:lnTo>
                    <a:lnTo>
                      <a:pt x="4212" y="12122"/>
                    </a:lnTo>
                    <a:lnTo>
                      <a:pt x="4123" y="12122"/>
                    </a:lnTo>
                    <a:lnTo>
                      <a:pt x="4212" y="12233"/>
                    </a:lnTo>
                    <a:lnTo>
                      <a:pt x="4212" y="12343"/>
                    </a:lnTo>
                    <a:lnTo>
                      <a:pt x="4033" y="12453"/>
                    </a:lnTo>
                    <a:lnTo>
                      <a:pt x="3854" y="12453"/>
                    </a:lnTo>
                    <a:lnTo>
                      <a:pt x="3854" y="12673"/>
                    </a:lnTo>
                    <a:lnTo>
                      <a:pt x="3944" y="12673"/>
                    </a:lnTo>
                    <a:lnTo>
                      <a:pt x="4123" y="12673"/>
                    </a:lnTo>
                    <a:lnTo>
                      <a:pt x="4033" y="12784"/>
                    </a:lnTo>
                    <a:lnTo>
                      <a:pt x="4123" y="13004"/>
                    </a:lnTo>
                    <a:lnTo>
                      <a:pt x="4212" y="13004"/>
                    </a:lnTo>
                    <a:lnTo>
                      <a:pt x="4392" y="12894"/>
                    </a:lnTo>
                    <a:lnTo>
                      <a:pt x="4481" y="12894"/>
                    </a:lnTo>
                    <a:lnTo>
                      <a:pt x="4661" y="12784"/>
                    </a:lnTo>
                    <a:lnTo>
                      <a:pt x="4840" y="12673"/>
                    </a:lnTo>
                    <a:lnTo>
                      <a:pt x="5019" y="12563"/>
                    </a:lnTo>
                    <a:lnTo>
                      <a:pt x="5109" y="12563"/>
                    </a:lnTo>
                    <a:lnTo>
                      <a:pt x="5198" y="12453"/>
                    </a:lnTo>
                    <a:lnTo>
                      <a:pt x="5288" y="12453"/>
                    </a:lnTo>
                    <a:lnTo>
                      <a:pt x="5198" y="12563"/>
                    </a:lnTo>
                    <a:lnTo>
                      <a:pt x="5109" y="12673"/>
                    </a:lnTo>
                    <a:lnTo>
                      <a:pt x="5019" y="12673"/>
                    </a:lnTo>
                    <a:lnTo>
                      <a:pt x="4929" y="12673"/>
                    </a:lnTo>
                    <a:lnTo>
                      <a:pt x="4750" y="12784"/>
                    </a:lnTo>
                    <a:lnTo>
                      <a:pt x="4661" y="12894"/>
                    </a:lnTo>
                    <a:lnTo>
                      <a:pt x="4750" y="13004"/>
                    </a:lnTo>
                    <a:lnTo>
                      <a:pt x="4661" y="13004"/>
                    </a:lnTo>
                    <a:lnTo>
                      <a:pt x="4571" y="13114"/>
                    </a:lnTo>
                    <a:lnTo>
                      <a:pt x="4392" y="13114"/>
                    </a:lnTo>
                    <a:lnTo>
                      <a:pt x="4302" y="13114"/>
                    </a:lnTo>
                    <a:lnTo>
                      <a:pt x="4212" y="13114"/>
                    </a:lnTo>
                    <a:lnTo>
                      <a:pt x="4302" y="13224"/>
                    </a:lnTo>
                    <a:lnTo>
                      <a:pt x="4212" y="13224"/>
                    </a:lnTo>
                    <a:lnTo>
                      <a:pt x="4033" y="13224"/>
                    </a:lnTo>
                    <a:lnTo>
                      <a:pt x="4033" y="13114"/>
                    </a:lnTo>
                    <a:lnTo>
                      <a:pt x="4033" y="13004"/>
                    </a:lnTo>
                    <a:lnTo>
                      <a:pt x="3944" y="12894"/>
                    </a:lnTo>
                    <a:lnTo>
                      <a:pt x="3854" y="12894"/>
                    </a:lnTo>
                    <a:lnTo>
                      <a:pt x="3764" y="12894"/>
                    </a:lnTo>
                    <a:lnTo>
                      <a:pt x="3675" y="12894"/>
                    </a:lnTo>
                    <a:lnTo>
                      <a:pt x="3585" y="13004"/>
                    </a:lnTo>
                    <a:lnTo>
                      <a:pt x="3495" y="13004"/>
                    </a:lnTo>
                    <a:lnTo>
                      <a:pt x="3495" y="13114"/>
                    </a:lnTo>
                    <a:lnTo>
                      <a:pt x="3585" y="13224"/>
                    </a:lnTo>
                    <a:lnTo>
                      <a:pt x="3675" y="13224"/>
                    </a:lnTo>
                    <a:lnTo>
                      <a:pt x="3495" y="13335"/>
                    </a:lnTo>
                    <a:lnTo>
                      <a:pt x="3406" y="13224"/>
                    </a:lnTo>
                    <a:lnTo>
                      <a:pt x="3406" y="13114"/>
                    </a:lnTo>
                    <a:lnTo>
                      <a:pt x="3227" y="13114"/>
                    </a:lnTo>
                    <a:lnTo>
                      <a:pt x="3137" y="13114"/>
                    </a:lnTo>
                    <a:lnTo>
                      <a:pt x="3047" y="13224"/>
                    </a:lnTo>
                    <a:lnTo>
                      <a:pt x="2958" y="13224"/>
                    </a:lnTo>
                    <a:lnTo>
                      <a:pt x="2868" y="13224"/>
                    </a:lnTo>
                    <a:lnTo>
                      <a:pt x="2868" y="13335"/>
                    </a:lnTo>
                    <a:lnTo>
                      <a:pt x="2868" y="13445"/>
                    </a:lnTo>
                    <a:lnTo>
                      <a:pt x="2778" y="13445"/>
                    </a:lnTo>
                    <a:lnTo>
                      <a:pt x="2778" y="13555"/>
                    </a:lnTo>
                    <a:lnTo>
                      <a:pt x="2689" y="13555"/>
                    </a:lnTo>
                    <a:lnTo>
                      <a:pt x="2599" y="13555"/>
                    </a:lnTo>
                    <a:lnTo>
                      <a:pt x="2599" y="13445"/>
                    </a:lnTo>
                    <a:lnTo>
                      <a:pt x="2510" y="13445"/>
                    </a:lnTo>
                    <a:lnTo>
                      <a:pt x="2510" y="13555"/>
                    </a:lnTo>
                    <a:lnTo>
                      <a:pt x="2510" y="13665"/>
                    </a:lnTo>
                    <a:lnTo>
                      <a:pt x="2420" y="13665"/>
                    </a:lnTo>
                    <a:lnTo>
                      <a:pt x="2330" y="13665"/>
                    </a:lnTo>
                    <a:lnTo>
                      <a:pt x="2241" y="13665"/>
                    </a:lnTo>
                    <a:lnTo>
                      <a:pt x="2151" y="13665"/>
                    </a:lnTo>
                    <a:lnTo>
                      <a:pt x="2061" y="13776"/>
                    </a:lnTo>
                    <a:lnTo>
                      <a:pt x="2061" y="13886"/>
                    </a:lnTo>
                    <a:lnTo>
                      <a:pt x="1972" y="13996"/>
                    </a:lnTo>
                    <a:lnTo>
                      <a:pt x="1882" y="13996"/>
                    </a:lnTo>
                    <a:lnTo>
                      <a:pt x="1793" y="13996"/>
                    </a:lnTo>
                    <a:lnTo>
                      <a:pt x="1613" y="14106"/>
                    </a:lnTo>
                    <a:lnTo>
                      <a:pt x="1703" y="14216"/>
                    </a:lnTo>
                    <a:lnTo>
                      <a:pt x="1613" y="14327"/>
                    </a:lnTo>
                    <a:lnTo>
                      <a:pt x="1793" y="14327"/>
                    </a:lnTo>
                    <a:lnTo>
                      <a:pt x="1972" y="14327"/>
                    </a:lnTo>
                    <a:lnTo>
                      <a:pt x="2061" y="14437"/>
                    </a:lnTo>
                    <a:lnTo>
                      <a:pt x="2151" y="14437"/>
                    </a:lnTo>
                    <a:lnTo>
                      <a:pt x="2061" y="14437"/>
                    </a:lnTo>
                    <a:lnTo>
                      <a:pt x="1972" y="14547"/>
                    </a:lnTo>
                    <a:lnTo>
                      <a:pt x="2061" y="14657"/>
                    </a:lnTo>
                    <a:lnTo>
                      <a:pt x="1972" y="14547"/>
                    </a:lnTo>
                    <a:lnTo>
                      <a:pt x="1793" y="14547"/>
                    </a:lnTo>
                    <a:lnTo>
                      <a:pt x="1703" y="14547"/>
                    </a:lnTo>
                    <a:lnTo>
                      <a:pt x="1613" y="14547"/>
                    </a:lnTo>
                    <a:lnTo>
                      <a:pt x="1434" y="14547"/>
                    </a:lnTo>
                    <a:lnTo>
                      <a:pt x="1344" y="14547"/>
                    </a:lnTo>
                    <a:lnTo>
                      <a:pt x="1255" y="14547"/>
                    </a:lnTo>
                    <a:lnTo>
                      <a:pt x="1165" y="14547"/>
                    </a:lnTo>
                    <a:lnTo>
                      <a:pt x="1076" y="14657"/>
                    </a:lnTo>
                    <a:lnTo>
                      <a:pt x="1165" y="14657"/>
                    </a:lnTo>
                    <a:lnTo>
                      <a:pt x="1165" y="14767"/>
                    </a:lnTo>
                    <a:lnTo>
                      <a:pt x="1076" y="14767"/>
                    </a:lnTo>
                    <a:lnTo>
                      <a:pt x="1255" y="14767"/>
                    </a:lnTo>
                    <a:lnTo>
                      <a:pt x="1344" y="14767"/>
                    </a:lnTo>
                    <a:lnTo>
                      <a:pt x="1255" y="14878"/>
                    </a:lnTo>
                    <a:lnTo>
                      <a:pt x="1165" y="14878"/>
                    </a:lnTo>
                    <a:lnTo>
                      <a:pt x="1165" y="14988"/>
                    </a:lnTo>
                    <a:lnTo>
                      <a:pt x="1255" y="15098"/>
                    </a:lnTo>
                    <a:lnTo>
                      <a:pt x="1255" y="15208"/>
                    </a:lnTo>
                    <a:lnTo>
                      <a:pt x="1165" y="14988"/>
                    </a:lnTo>
                    <a:lnTo>
                      <a:pt x="1076" y="14988"/>
                    </a:lnTo>
                    <a:lnTo>
                      <a:pt x="896" y="14988"/>
                    </a:lnTo>
                    <a:lnTo>
                      <a:pt x="896" y="15098"/>
                    </a:lnTo>
                    <a:lnTo>
                      <a:pt x="807" y="15208"/>
                    </a:lnTo>
                    <a:lnTo>
                      <a:pt x="807" y="15318"/>
                    </a:lnTo>
                    <a:lnTo>
                      <a:pt x="896" y="15318"/>
                    </a:lnTo>
                    <a:lnTo>
                      <a:pt x="896" y="15429"/>
                    </a:lnTo>
                    <a:lnTo>
                      <a:pt x="807" y="15429"/>
                    </a:lnTo>
                    <a:lnTo>
                      <a:pt x="807" y="15318"/>
                    </a:lnTo>
                    <a:lnTo>
                      <a:pt x="717" y="15208"/>
                    </a:lnTo>
                    <a:lnTo>
                      <a:pt x="627" y="15318"/>
                    </a:lnTo>
                    <a:lnTo>
                      <a:pt x="538" y="15318"/>
                    </a:lnTo>
                    <a:lnTo>
                      <a:pt x="359" y="15318"/>
                    </a:lnTo>
                    <a:lnTo>
                      <a:pt x="359" y="15429"/>
                    </a:lnTo>
                    <a:lnTo>
                      <a:pt x="269" y="15318"/>
                    </a:lnTo>
                    <a:lnTo>
                      <a:pt x="179" y="15208"/>
                    </a:lnTo>
                    <a:lnTo>
                      <a:pt x="90" y="15318"/>
                    </a:lnTo>
                    <a:lnTo>
                      <a:pt x="179" y="15429"/>
                    </a:lnTo>
                    <a:lnTo>
                      <a:pt x="179" y="15539"/>
                    </a:lnTo>
                    <a:lnTo>
                      <a:pt x="90" y="15539"/>
                    </a:lnTo>
                    <a:lnTo>
                      <a:pt x="179" y="15649"/>
                    </a:lnTo>
                    <a:lnTo>
                      <a:pt x="269" y="15649"/>
                    </a:lnTo>
                    <a:lnTo>
                      <a:pt x="359" y="15649"/>
                    </a:lnTo>
                    <a:lnTo>
                      <a:pt x="448" y="15649"/>
                    </a:lnTo>
                    <a:lnTo>
                      <a:pt x="538" y="15649"/>
                    </a:lnTo>
                    <a:lnTo>
                      <a:pt x="717" y="15649"/>
                    </a:lnTo>
                    <a:lnTo>
                      <a:pt x="807" y="15539"/>
                    </a:lnTo>
                    <a:lnTo>
                      <a:pt x="896" y="15539"/>
                    </a:lnTo>
                    <a:lnTo>
                      <a:pt x="986" y="15539"/>
                    </a:lnTo>
                    <a:lnTo>
                      <a:pt x="896" y="15539"/>
                    </a:lnTo>
                    <a:lnTo>
                      <a:pt x="717" y="15649"/>
                    </a:lnTo>
                    <a:lnTo>
                      <a:pt x="807" y="15649"/>
                    </a:lnTo>
                    <a:lnTo>
                      <a:pt x="986" y="15649"/>
                    </a:lnTo>
                    <a:lnTo>
                      <a:pt x="1076" y="15649"/>
                    </a:lnTo>
                    <a:lnTo>
                      <a:pt x="986" y="15759"/>
                    </a:lnTo>
                    <a:lnTo>
                      <a:pt x="717" y="15759"/>
                    </a:lnTo>
                    <a:lnTo>
                      <a:pt x="627" y="15759"/>
                    </a:lnTo>
                    <a:lnTo>
                      <a:pt x="538" y="15759"/>
                    </a:lnTo>
                    <a:lnTo>
                      <a:pt x="448" y="15759"/>
                    </a:lnTo>
                    <a:lnTo>
                      <a:pt x="359" y="15759"/>
                    </a:lnTo>
                    <a:lnTo>
                      <a:pt x="179" y="15869"/>
                    </a:lnTo>
                    <a:lnTo>
                      <a:pt x="0" y="15869"/>
                    </a:lnTo>
                    <a:lnTo>
                      <a:pt x="0" y="15980"/>
                    </a:lnTo>
                    <a:lnTo>
                      <a:pt x="0" y="16090"/>
                    </a:lnTo>
                    <a:lnTo>
                      <a:pt x="90" y="16090"/>
                    </a:lnTo>
                    <a:lnTo>
                      <a:pt x="179" y="16090"/>
                    </a:lnTo>
                    <a:lnTo>
                      <a:pt x="179" y="16200"/>
                    </a:lnTo>
                    <a:lnTo>
                      <a:pt x="179" y="16310"/>
                    </a:lnTo>
                    <a:lnTo>
                      <a:pt x="90" y="16310"/>
                    </a:lnTo>
                    <a:lnTo>
                      <a:pt x="0" y="16420"/>
                    </a:lnTo>
                    <a:lnTo>
                      <a:pt x="90" y="16531"/>
                    </a:lnTo>
                    <a:lnTo>
                      <a:pt x="0" y="16641"/>
                    </a:lnTo>
                    <a:lnTo>
                      <a:pt x="0" y="16751"/>
                    </a:lnTo>
                    <a:lnTo>
                      <a:pt x="90" y="16751"/>
                    </a:lnTo>
                    <a:lnTo>
                      <a:pt x="90" y="16861"/>
                    </a:lnTo>
                    <a:lnTo>
                      <a:pt x="179" y="16861"/>
                    </a:lnTo>
                    <a:lnTo>
                      <a:pt x="269" y="16861"/>
                    </a:lnTo>
                    <a:lnTo>
                      <a:pt x="448" y="16861"/>
                    </a:lnTo>
                    <a:lnTo>
                      <a:pt x="627" y="16751"/>
                    </a:lnTo>
                    <a:lnTo>
                      <a:pt x="807" y="16751"/>
                    </a:lnTo>
                    <a:lnTo>
                      <a:pt x="896" y="16751"/>
                    </a:lnTo>
                    <a:lnTo>
                      <a:pt x="1076" y="16751"/>
                    </a:lnTo>
                    <a:lnTo>
                      <a:pt x="1076" y="16641"/>
                    </a:lnTo>
                    <a:lnTo>
                      <a:pt x="1255" y="16420"/>
                    </a:lnTo>
                    <a:lnTo>
                      <a:pt x="1255" y="16531"/>
                    </a:lnTo>
                    <a:lnTo>
                      <a:pt x="1165" y="16751"/>
                    </a:lnTo>
                    <a:lnTo>
                      <a:pt x="1255" y="16751"/>
                    </a:lnTo>
                    <a:lnTo>
                      <a:pt x="1434" y="16751"/>
                    </a:lnTo>
                    <a:lnTo>
                      <a:pt x="1524" y="16751"/>
                    </a:lnTo>
                    <a:lnTo>
                      <a:pt x="1613" y="16751"/>
                    </a:lnTo>
                    <a:lnTo>
                      <a:pt x="1793" y="16641"/>
                    </a:lnTo>
                    <a:lnTo>
                      <a:pt x="1793" y="16531"/>
                    </a:lnTo>
                    <a:lnTo>
                      <a:pt x="1882" y="16310"/>
                    </a:lnTo>
                    <a:lnTo>
                      <a:pt x="2061" y="16200"/>
                    </a:lnTo>
                    <a:lnTo>
                      <a:pt x="2061" y="16310"/>
                    </a:lnTo>
                    <a:lnTo>
                      <a:pt x="1972" y="16531"/>
                    </a:lnTo>
                    <a:lnTo>
                      <a:pt x="1882" y="16641"/>
                    </a:lnTo>
                    <a:lnTo>
                      <a:pt x="1882" y="16751"/>
                    </a:lnTo>
                    <a:lnTo>
                      <a:pt x="1972" y="16641"/>
                    </a:lnTo>
                    <a:lnTo>
                      <a:pt x="2061" y="16641"/>
                    </a:lnTo>
                    <a:lnTo>
                      <a:pt x="2151" y="16641"/>
                    </a:lnTo>
                    <a:lnTo>
                      <a:pt x="1972" y="16861"/>
                    </a:lnTo>
                    <a:lnTo>
                      <a:pt x="1703" y="16861"/>
                    </a:lnTo>
                    <a:lnTo>
                      <a:pt x="1613" y="17082"/>
                    </a:lnTo>
                    <a:lnTo>
                      <a:pt x="1793" y="17192"/>
                    </a:lnTo>
                    <a:lnTo>
                      <a:pt x="1703" y="17192"/>
                    </a:lnTo>
                    <a:lnTo>
                      <a:pt x="1524" y="17302"/>
                    </a:lnTo>
                    <a:lnTo>
                      <a:pt x="1524" y="17082"/>
                    </a:lnTo>
                    <a:lnTo>
                      <a:pt x="1524" y="16971"/>
                    </a:lnTo>
                    <a:lnTo>
                      <a:pt x="1344" y="16861"/>
                    </a:lnTo>
                    <a:lnTo>
                      <a:pt x="1165" y="16861"/>
                    </a:lnTo>
                    <a:lnTo>
                      <a:pt x="986" y="16971"/>
                    </a:lnTo>
                    <a:lnTo>
                      <a:pt x="807" y="16971"/>
                    </a:lnTo>
                    <a:lnTo>
                      <a:pt x="717" y="16971"/>
                    </a:lnTo>
                    <a:lnTo>
                      <a:pt x="538" y="16971"/>
                    </a:lnTo>
                    <a:lnTo>
                      <a:pt x="448" y="17082"/>
                    </a:lnTo>
                    <a:lnTo>
                      <a:pt x="269" y="16971"/>
                    </a:lnTo>
                    <a:lnTo>
                      <a:pt x="90" y="16971"/>
                    </a:lnTo>
                    <a:lnTo>
                      <a:pt x="90" y="17082"/>
                    </a:lnTo>
                    <a:lnTo>
                      <a:pt x="0" y="17192"/>
                    </a:lnTo>
                    <a:lnTo>
                      <a:pt x="0" y="17302"/>
                    </a:lnTo>
                    <a:lnTo>
                      <a:pt x="179" y="17302"/>
                    </a:lnTo>
                    <a:lnTo>
                      <a:pt x="269" y="17412"/>
                    </a:lnTo>
                    <a:lnTo>
                      <a:pt x="269" y="17522"/>
                    </a:lnTo>
                    <a:lnTo>
                      <a:pt x="90" y="17412"/>
                    </a:lnTo>
                    <a:lnTo>
                      <a:pt x="0" y="17302"/>
                    </a:lnTo>
                    <a:lnTo>
                      <a:pt x="0" y="17412"/>
                    </a:lnTo>
                    <a:lnTo>
                      <a:pt x="90" y="17743"/>
                    </a:lnTo>
                    <a:lnTo>
                      <a:pt x="179" y="17743"/>
                    </a:lnTo>
                    <a:lnTo>
                      <a:pt x="448" y="17633"/>
                    </a:lnTo>
                    <a:lnTo>
                      <a:pt x="538" y="17522"/>
                    </a:lnTo>
                    <a:lnTo>
                      <a:pt x="359" y="17743"/>
                    </a:lnTo>
                    <a:lnTo>
                      <a:pt x="269" y="17853"/>
                    </a:lnTo>
                    <a:lnTo>
                      <a:pt x="359" y="17853"/>
                    </a:lnTo>
                    <a:lnTo>
                      <a:pt x="269" y="17963"/>
                    </a:lnTo>
                    <a:lnTo>
                      <a:pt x="179" y="17963"/>
                    </a:lnTo>
                    <a:lnTo>
                      <a:pt x="90" y="18073"/>
                    </a:lnTo>
                    <a:lnTo>
                      <a:pt x="90" y="18184"/>
                    </a:lnTo>
                    <a:lnTo>
                      <a:pt x="179" y="18294"/>
                    </a:lnTo>
                    <a:lnTo>
                      <a:pt x="269" y="18294"/>
                    </a:lnTo>
                    <a:lnTo>
                      <a:pt x="359" y="18294"/>
                    </a:lnTo>
                    <a:lnTo>
                      <a:pt x="448" y="18184"/>
                    </a:lnTo>
                    <a:lnTo>
                      <a:pt x="448" y="18294"/>
                    </a:lnTo>
                    <a:lnTo>
                      <a:pt x="538" y="18404"/>
                    </a:lnTo>
                    <a:lnTo>
                      <a:pt x="538" y="18514"/>
                    </a:lnTo>
                    <a:lnTo>
                      <a:pt x="448" y="18514"/>
                    </a:lnTo>
                    <a:lnTo>
                      <a:pt x="269" y="18624"/>
                    </a:lnTo>
                    <a:lnTo>
                      <a:pt x="359" y="18735"/>
                    </a:lnTo>
                    <a:lnTo>
                      <a:pt x="538" y="18624"/>
                    </a:lnTo>
                    <a:lnTo>
                      <a:pt x="627" y="18514"/>
                    </a:lnTo>
                    <a:lnTo>
                      <a:pt x="627" y="18294"/>
                    </a:lnTo>
                    <a:lnTo>
                      <a:pt x="807" y="18184"/>
                    </a:lnTo>
                    <a:lnTo>
                      <a:pt x="896" y="18073"/>
                    </a:lnTo>
                    <a:lnTo>
                      <a:pt x="1076" y="17743"/>
                    </a:lnTo>
                    <a:lnTo>
                      <a:pt x="1255" y="17633"/>
                    </a:lnTo>
                    <a:lnTo>
                      <a:pt x="1255" y="17743"/>
                    </a:lnTo>
                    <a:lnTo>
                      <a:pt x="1434" y="17743"/>
                    </a:lnTo>
                    <a:lnTo>
                      <a:pt x="1613" y="17743"/>
                    </a:lnTo>
                    <a:lnTo>
                      <a:pt x="1344" y="17853"/>
                    </a:lnTo>
                    <a:lnTo>
                      <a:pt x="1344" y="17963"/>
                    </a:lnTo>
                    <a:lnTo>
                      <a:pt x="1344" y="18073"/>
                    </a:lnTo>
                    <a:lnTo>
                      <a:pt x="1255" y="17963"/>
                    </a:lnTo>
                    <a:lnTo>
                      <a:pt x="1076" y="18073"/>
                    </a:lnTo>
                    <a:lnTo>
                      <a:pt x="896" y="18294"/>
                    </a:lnTo>
                    <a:lnTo>
                      <a:pt x="986" y="18294"/>
                    </a:lnTo>
                    <a:lnTo>
                      <a:pt x="986" y="18404"/>
                    </a:lnTo>
                    <a:lnTo>
                      <a:pt x="896" y="18514"/>
                    </a:lnTo>
                    <a:lnTo>
                      <a:pt x="717" y="18624"/>
                    </a:lnTo>
                    <a:lnTo>
                      <a:pt x="627" y="18735"/>
                    </a:lnTo>
                    <a:lnTo>
                      <a:pt x="538" y="18845"/>
                    </a:lnTo>
                    <a:lnTo>
                      <a:pt x="627" y="18845"/>
                    </a:lnTo>
                    <a:lnTo>
                      <a:pt x="896" y="18845"/>
                    </a:lnTo>
                    <a:lnTo>
                      <a:pt x="986" y="18845"/>
                    </a:lnTo>
                    <a:lnTo>
                      <a:pt x="1076" y="18845"/>
                    </a:lnTo>
                    <a:lnTo>
                      <a:pt x="896" y="18955"/>
                    </a:lnTo>
                    <a:lnTo>
                      <a:pt x="807" y="18955"/>
                    </a:lnTo>
                    <a:lnTo>
                      <a:pt x="717" y="19065"/>
                    </a:lnTo>
                    <a:lnTo>
                      <a:pt x="627" y="19176"/>
                    </a:lnTo>
                    <a:lnTo>
                      <a:pt x="538" y="19065"/>
                    </a:lnTo>
                    <a:lnTo>
                      <a:pt x="448" y="19176"/>
                    </a:lnTo>
                    <a:lnTo>
                      <a:pt x="359" y="19065"/>
                    </a:lnTo>
                    <a:lnTo>
                      <a:pt x="179" y="19286"/>
                    </a:lnTo>
                    <a:lnTo>
                      <a:pt x="179" y="19396"/>
                    </a:lnTo>
                    <a:lnTo>
                      <a:pt x="179" y="19506"/>
                    </a:lnTo>
                    <a:lnTo>
                      <a:pt x="179" y="19616"/>
                    </a:lnTo>
                    <a:lnTo>
                      <a:pt x="269" y="19616"/>
                    </a:lnTo>
                    <a:lnTo>
                      <a:pt x="359" y="19616"/>
                    </a:lnTo>
                    <a:lnTo>
                      <a:pt x="448" y="19506"/>
                    </a:lnTo>
                    <a:lnTo>
                      <a:pt x="448" y="19616"/>
                    </a:lnTo>
                    <a:lnTo>
                      <a:pt x="538" y="19616"/>
                    </a:lnTo>
                    <a:lnTo>
                      <a:pt x="627" y="19506"/>
                    </a:lnTo>
                    <a:lnTo>
                      <a:pt x="538" y="19396"/>
                    </a:lnTo>
                    <a:lnTo>
                      <a:pt x="717" y="19506"/>
                    </a:lnTo>
                    <a:lnTo>
                      <a:pt x="896" y="19396"/>
                    </a:lnTo>
                    <a:lnTo>
                      <a:pt x="986" y="19286"/>
                    </a:lnTo>
                    <a:lnTo>
                      <a:pt x="1076" y="19396"/>
                    </a:lnTo>
                    <a:lnTo>
                      <a:pt x="896" y="19506"/>
                    </a:lnTo>
                    <a:lnTo>
                      <a:pt x="807" y="19616"/>
                    </a:lnTo>
                    <a:lnTo>
                      <a:pt x="896" y="19616"/>
                    </a:lnTo>
                    <a:lnTo>
                      <a:pt x="896" y="19727"/>
                    </a:lnTo>
                    <a:lnTo>
                      <a:pt x="807" y="19837"/>
                    </a:lnTo>
                    <a:lnTo>
                      <a:pt x="807" y="19947"/>
                    </a:lnTo>
                    <a:lnTo>
                      <a:pt x="717" y="20057"/>
                    </a:lnTo>
                    <a:lnTo>
                      <a:pt x="717" y="20167"/>
                    </a:lnTo>
                    <a:lnTo>
                      <a:pt x="627" y="20167"/>
                    </a:lnTo>
                    <a:lnTo>
                      <a:pt x="538" y="20167"/>
                    </a:lnTo>
                    <a:lnTo>
                      <a:pt x="538" y="20057"/>
                    </a:lnTo>
                    <a:lnTo>
                      <a:pt x="448" y="20057"/>
                    </a:lnTo>
                    <a:lnTo>
                      <a:pt x="448" y="20278"/>
                    </a:lnTo>
                    <a:lnTo>
                      <a:pt x="359" y="20608"/>
                    </a:lnTo>
                    <a:lnTo>
                      <a:pt x="538" y="20829"/>
                    </a:lnTo>
                    <a:lnTo>
                      <a:pt x="896" y="21049"/>
                    </a:lnTo>
                    <a:lnTo>
                      <a:pt x="1076" y="21159"/>
                    </a:lnTo>
                    <a:lnTo>
                      <a:pt x="1255" y="21269"/>
                    </a:lnTo>
                    <a:lnTo>
                      <a:pt x="1344" y="21049"/>
                    </a:lnTo>
                    <a:lnTo>
                      <a:pt x="1344" y="21269"/>
                    </a:lnTo>
                    <a:lnTo>
                      <a:pt x="1344" y="21490"/>
                    </a:lnTo>
                    <a:lnTo>
                      <a:pt x="1434" y="21380"/>
                    </a:lnTo>
                    <a:lnTo>
                      <a:pt x="1524" y="21490"/>
                    </a:lnTo>
                    <a:lnTo>
                      <a:pt x="1613" y="21380"/>
                    </a:lnTo>
                    <a:lnTo>
                      <a:pt x="1882" y="21380"/>
                    </a:lnTo>
                    <a:lnTo>
                      <a:pt x="1703" y="21490"/>
                    </a:lnTo>
                    <a:lnTo>
                      <a:pt x="1972" y="21600"/>
                    </a:lnTo>
                    <a:lnTo>
                      <a:pt x="2151" y="21490"/>
                    </a:lnTo>
                    <a:lnTo>
                      <a:pt x="2330" y="21380"/>
                    </a:lnTo>
                    <a:lnTo>
                      <a:pt x="2420" y="21159"/>
                    </a:lnTo>
                    <a:lnTo>
                      <a:pt x="2510" y="21380"/>
                    </a:lnTo>
                    <a:lnTo>
                      <a:pt x="2868" y="21159"/>
                    </a:lnTo>
                    <a:lnTo>
                      <a:pt x="3047" y="20939"/>
                    </a:lnTo>
                    <a:lnTo>
                      <a:pt x="3137" y="20718"/>
                    </a:lnTo>
                    <a:lnTo>
                      <a:pt x="3316" y="20718"/>
                    </a:lnTo>
                    <a:lnTo>
                      <a:pt x="3406" y="20498"/>
                    </a:lnTo>
                    <a:lnTo>
                      <a:pt x="3495" y="20388"/>
                    </a:lnTo>
                    <a:lnTo>
                      <a:pt x="3585" y="20278"/>
                    </a:lnTo>
                    <a:lnTo>
                      <a:pt x="3764" y="20057"/>
                    </a:lnTo>
                    <a:lnTo>
                      <a:pt x="3675" y="19947"/>
                    </a:lnTo>
                    <a:lnTo>
                      <a:pt x="3944" y="20057"/>
                    </a:lnTo>
                    <a:lnTo>
                      <a:pt x="4123" y="20057"/>
                    </a:lnTo>
                    <a:lnTo>
                      <a:pt x="4212" y="20057"/>
                    </a:lnTo>
                    <a:lnTo>
                      <a:pt x="4302" y="19947"/>
                    </a:lnTo>
                    <a:lnTo>
                      <a:pt x="4302" y="19837"/>
                    </a:lnTo>
                    <a:lnTo>
                      <a:pt x="4302" y="19727"/>
                    </a:lnTo>
                    <a:lnTo>
                      <a:pt x="4392" y="19727"/>
                    </a:lnTo>
                    <a:lnTo>
                      <a:pt x="4392" y="19616"/>
                    </a:lnTo>
                    <a:lnTo>
                      <a:pt x="4392" y="19506"/>
                    </a:lnTo>
                    <a:lnTo>
                      <a:pt x="4302" y="19396"/>
                    </a:lnTo>
                    <a:lnTo>
                      <a:pt x="4212" y="19286"/>
                    </a:lnTo>
                    <a:lnTo>
                      <a:pt x="4302" y="19286"/>
                    </a:lnTo>
                    <a:lnTo>
                      <a:pt x="4302" y="19176"/>
                    </a:lnTo>
                    <a:lnTo>
                      <a:pt x="4302" y="19065"/>
                    </a:lnTo>
                    <a:lnTo>
                      <a:pt x="4392" y="19176"/>
                    </a:lnTo>
                    <a:lnTo>
                      <a:pt x="4392" y="19286"/>
                    </a:lnTo>
                    <a:lnTo>
                      <a:pt x="4481" y="19286"/>
                    </a:lnTo>
                    <a:lnTo>
                      <a:pt x="4481" y="19176"/>
                    </a:lnTo>
                    <a:lnTo>
                      <a:pt x="4481" y="19065"/>
                    </a:lnTo>
                    <a:lnTo>
                      <a:pt x="4392" y="18955"/>
                    </a:lnTo>
                    <a:lnTo>
                      <a:pt x="4392" y="18845"/>
                    </a:lnTo>
                    <a:lnTo>
                      <a:pt x="4481" y="18845"/>
                    </a:lnTo>
                    <a:lnTo>
                      <a:pt x="4481" y="18735"/>
                    </a:lnTo>
                    <a:lnTo>
                      <a:pt x="4571" y="18735"/>
                    </a:lnTo>
                    <a:lnTo>
                      <a:pt x="4661" y="18845"/>
                    </a:lnTo>
                    <a:lnTo>
                      <a:pt x="4661" y="18955"/>
                    </a:lnTo>
                    <a:lnTo>
                      <a:pt x="4571" y="18955"/>
                    </a:lnTo>
                    <a:lnTo>
                      <a:pt x="4571" y="19065"/>
                    </a:lnTo>
                    <a:lnTo>
                      <a:pt x="4571" y="19176"/>
                    </a:lnTo>
                    <a:lnTo>
                      <a:pt x="4571" y="19506"/>
                    </a:lnTo>
                    <a:lnTo>
                      <a:pt x="4571" y="19616"/>
                    </a:lnTo>
                    <a:lnTo>
                      <a:pt x="4661" y="19727"/>
                    </a:lnTo>
                    <a:lnTo>
                      <a:pt x="4750" y="19727"/>
                    </a:lnTo>
                    <a:lnTo>
                      <a:pt x="4840" y="19727"/>
                    </a:lnTo>
                    <a:lnTo>
                      <a:pt x="4929" y="19837"/>
                    </a:lnTo>
                    <a:lnTo>
                      <a:pt x="5019" y="19837"/>
                    </a:lnTo>
                    <a:lnTo>
                      <a:pt x="5109" y="19947"/>
                    </a:lnTo>
                    <a:lnTo>
                      <a:pt x="5109" y="20057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64" name="Shape 264"/>
              <p:cNvSpPr/>
              <p:nvPr/>
            </p:nvSpPr>
            <p:spPr>
              <a:xfrm>
                <a:off x="301335" y="142546"/>
                <a:ext cx="75967" cy="473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764" y="1800"/>
                    </a:moveTo>
                    <a:lnTo>
                      <a:pt x="11782" y="1800"/>
                    </a:lnTo>
                    <a:lnTo>
                      <a:pt x="11782" y="3600"/>
                    </a:lnTo>
                    <a:lnTo>
                      <a:pt x="11782" y="5400"/>
                    </a:lnTo>
                    <a:lnTo>
                      <a:pt x="11782" y="7200"/>
                    </a:lnTo>
                    <a:lnTo>
                      <a:pt x="10800" y="7200"/>
                    </a:lnTo>
                    <a:lnTo>
                      <a:pt x="10800" y="9000"/>
                    </a:lnTo>
                    <a:lnTo>
                      <a:pt x="10800" y="10800"/>
                    </a:lnTo>
                    <a:lnTo>
                      <a:pt x="9818" y="10800"/>
                    </a:lnTo>
                    <a:lnTo>
                      <a:pt x="8836" y="12600"/>
                    </a:lnTo>
                    <a:lnTo>
                      <a:pt x="7855" y="14400"/>
                    </a:lnTo>
                    <a:lnTo>
                      <a:pt x="6873" y="14400"/>
                    </a:lnTo>
                    <a:lnTo>
                      <a:pt x="5891" y="14400"/>
                    </a:lnTo>
                    <a:lnTo>
                      <a:pt x="4909" y="16200"/>
                    </a:lnTo>
                    <a:lnTo>
                      <a:pt x="2945" y="16200"/>
                    </a:lnTo>
                    <a:lnTo>
                      <a:pt x="1964" y="16200"/>
                    </a:lnTo>
                    <a:lnTo>
                      <a:pt x="982" y="18000"/>
                    </a:lnTo>
                    <a:lnTo>
                      <a:pt x="982" y="19800"/>
                    </a:lnTo>
                    <a:lnTo>
                      <a:pt x="0" y="21600"/>
                    </a:lnTo>
                    <a:lnTo>
                      <a:pt x="982" y="21600"/>
                    </a:lnTo>
                    <a:lnTo>
                      <a:pt x="1964" y="21600"/>
                    </a:lnTo>
                    <a:lnTo>
                      <a:pt x="3927" y="21600"/>
                    </a:lnTo>
                    <a:lnTo>
                      <a:pt x="4909" y="19800"/>
                    </a:lnTo>
                    <a:lnTo>
                      <a:pt x="5891" y="19800"/>
                    </a:lnTo>
                    <a:lnTo>
                      <a:pt x="5891" y="21600"/>
                    </a:lnTo>
                    <a:lnTo>
                      <a:pt x="6873" y="19800"/>
                    </a:lnTo>
                    <a:lnTo>
                      <a:pt x="8836" y="18000"/>
                    </a:lnTo>
                    <a:lnTo>
                      <a:pt x="10800" y="16200"/>
                    </a:lnTo>
                    <a:lnTo>
                      <a:pt x="11782" y="14400"/>
                    </a:lnTo>
                    <a:lnTo>
                      <a:pt x="11782" y="16200"/>
                    </a:lnTo>
                    <a:lnTo>
                      <a:pt x="12764" y="18000"/>
                    </a:lnTo>
                    <a:lnTo>
                      <a:pt x="13745" y="18000"/>
                    </a:lnTo>
                    <a:lnTo>
                      <a:pt x="13745" y="16200"/>
                    </a:lnTo>
                    <a:lnTo>
                      <a:pt x="13745" y="14400"/>
                    </a:lnTo>
                    <a:lnTo>
                      <a:pt x="14727" y="14400"/>
                    </a:lnTo>
                    <a:lnTo>
                      <a:pt x="15709" y="12600"/>
                    </a:lnTo>
                    <a:lnTo>
                      <a:pt x="15709" y="14400"/>
                    </a:lnTo>
                    <a:lnTo>
                      <a:pt x="16691" y="12600"/>
                    </a:lnTo>
                    <a:lnTo>
                      <a:pt x="17673" y="10800"/>
                    </a:lnTo>
                    <a:lnTo>
                      <a:pt x="19636" y="10800"/>
                    </a:lnTo>
                    <a:lnTo>
                      <a:pt x="20618" y="9000"/>
                    </a:lnTo>
                    <a:lnTo>
                      <a:pt x="21600" y="7200"/>
                    </a:lnTo>
                    <a:lnTo>
                      <a:pt x="20618" y="5400"/>
                    </a:lnTo>
                    <a:lnTo>
                      <a:pt x="19636" y="3600"/>
                    </a:lnTo>
                    <a:lnTo>
                      <a:pt x="17673" y="1800"/>
                    </a:lnTo>
                    <a:lnTo>
                      <a:pt x="17673" y="3600"/>
                    </a:lnTo>
                    <a:lnTo>
                      <a:pt x="17673" y="5400"/>
                    </a:lnTo>
                    <a:lnTo>
                      <a:pt x="16691" y="5400"/>
                    </a:lnTo>
                    <a:lnTo>
                      <a:pt x="15709" y="9000"/>
                    </a:lnTo>
                    <a:lnTo>
                      <a:pt x="14727" y="9000"/>
                    </a:lnTo>
                    <a:lnTo>
                      <a:pt x="13745" y="10800"/>
                    </a:lnTo>
                    <a:lnTo>
                      <a:pt x="14727" y="9000"/>
                    </a:lnTo>
                    <a:lnTo>
                      <a:pt x="15709" y="5400"/>
                    </a:lnTo>
                    <a:lnTo>
                      <a:pt x="14727" y="5400"/>
                    </a:lnTo>
                    <a:lnTo>
                      <a:pt x="14727" y="3600"/>
                    </a:lnTo>
                    <a:lnTo>
                      <a:pt x="14727" y="1800"/>
                    </a:lnTo>
                    <a:lnTo>
                      <a:pt x="13745" y="0"/>
                    </a:lnTo>
                    <a:lnTo>
                      <a:pt x="12764" y="0"/>
                    </a:lnTo>
                    <a:lnTo>
                      <a:pt x="12764" y="18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>
                <a:off x="298412" y="143094"/>
                <a:ext cx="27625" cy="236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8000"/>
                    </a:moveTo>
                    <a:lnTo>
                      <a:pt x="0" y="21600"/>
                    </a:lnTo>
                    <a:lnTo>
                      <a:pt x="5400" y="18000"/>
                    </a:lnTo>
                    <a:lnTo>
                      <a:pt x="8100" y="18000"/>
                    </a:lnTo>
                    <a:lnTo>
                      <a:pt x="10800" y="14400"/>
                    </a:lnTo>
                    <a:lnTo>
                      <a:pt x="13500" y="18000"/>
                    </a:lnTo>
                    <a:lnTo>
                      <a:pt x="16200" y="14400"/>
                    </a:lnTo>
                    <a:lnTo>
                      <a:pt x="13500" y="14400"/>
                    </a:lnTo>
                    <a:lnTo>
                      <a:pt x="10800" y="18000"/>
                    </a:lnTo>
                    <a:lnTo>
                      <a:pt x="10800" y="21600"/>
                    </a:lnTo>
                    <a:lnTo>
                      <a:pt x="16200" y="21600"/>
                    </a:lnTo>
                    <a:lnTo>
                      <a:pt x="18900" y="18000"/>
                    </a:lnTo>
                    <a:lnTo>
                      <a:pt x="21600" y="18000"/>
                    </a:lnTo>
                    <a:lnTo>
                      <a:pt x="21600" y="14400"/>
                    </a:lnTo>
                    <a:lnTo>
                      <a:pt x="21600" y="10800"/>
                    </a:lnTo>
                    <a:lnTo>
                      <a:pt x="21600" y="7200"/>
                    </a:lnTo>
                    <a:lnTo>
                      <a:pt x="18900" y="3600"/>
                    </a:lnTo>
                    <a:lnTo>
                      <a:pt x="16200" y="0"/>
                    </a:lnTo>
                    <a:lnTo>
                      <a:pt x="16200" y="3600"/>
                    </a:lnTo>
                    <a:lnTo>
                      <a:pt x="16200" y="7200"/>
                    </a:lnTo>
                    <a:lnTo>
                      <a:pt x="10800" y="7200"/>
                    </a:lnTo>
                    <a:lnTo>
                      <a:pt x="10800" y="3600"/>
                    </a:lnTo>
                    <a:lnTo>
                      <a:pt x="8100" y="7200"/>
                    </a:lnTo>
                    <a:lnTo>
                      <a:pt x="8100" y="10800"/>
                    </a:lnTo>
                    <a:lnTo>
                      <a:pt x="5400" y="10800"/>
                    </a:lnTo>
                    <a:lnTo>
                      <a:pt x="2700" y="10800"/>
                    </a:lnTo>
                    <a:lnTo>
                      <a:pt x="0" y="14400"/>
                    </a:lnTo>
                    <a:lnTo>
                      <a:pt x="2700" y="14400"/>
                    </a:lnTo>
                    <a:lnTo>
                      <a:pt x="0" y="14400"/>
                    </a:lnTo>
                    <a:lnTo>
                      <a:pt x="0" y="180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>
                <a:off x="342506" y="118259"/>
                <a:ext cx="20719" cy="23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00" y="10800"/>
                    </a:moveTo>
                    <a:lnTo>
                      <a:pt x="3600" y="10800"/>
                    </a:lnTo>
                    <a:lnTo>
                      <a:pt x="0" y="10800"/>
                    </a:lnTo>
                    <a:lnTo>
                      <a:pt x="0" y="18000"/>
                    </a:lnTo>
                    <a:lnTo>
                      <a:pt x="3600" y="21600"/>
                    </a:lnTo>
                    <a:lnTo>
                      <a:pt x="10800" y="18000"/>
                    </a:lnTo>
                    <a:lnTo>
                      <a:pt x="14400" y="18000"/>
                    </a:lnTo>
                    <a:lnTo>
                      <a:pt x="14400" y="14400"/>
                    </a:lnTo>
                    <a:lnTo>
                      <a:pt x="18000" y="10800"/>
                    </a:lnTo>
                    <a:lnTo>
                      <a:pt x="21600" y="7200"/>
                    </a:lnTo>
                    <a:lnTo>
                      <a:pt x="21600" y="3600"/>
                    </a:lnTo>
                    <a:lnTo>
                      <a:pt x="18000" y="3600"/>
                    </a:lnTo>
                    <a:lnTo>
                      <a:pt x="18000" y="0"/>
                    </a:lnTo>
                    <a:lnTo>
                      <a:pt x="14400" y="0"/>
                    </a:lnTo>
                    <a:lnTo>
                      <a:pt x="10800" y="3600"/>
                    </a:lnTo>
                    <a:lnTo>
                      <a:pt x="10800" y="7200"/>
                    </a:lnTo>
                    <a:lnTo>
                      <a:pt x="7200" y="7200"/>
                    </a:lnTo>
                    <a:lnTo>
                      <a:pt x="7200" y="108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67" name="Shape 267"/>
              <p:cNvSpPr/>
              <p:nvPr/>
            </p:nvSpPr>
            <p:spPr>
              <a:xfrm>
                <a:off x="383544" y="103309"/>
                <a:ext cx="37984" cy="35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927" y="14400"/>
                    </a:moveTo>
                    <a:lnTo>
                      <a:pt x="3927" y="16800"/>
                    </a:lnTo>
                    <a:lnTo>
                      <a:pt x="1964" y="16800"/>
                    </a:lnTo>
                    <a:lnTo>
                      <a:pt x="0" y="19200"/>
                    </a:lnTo>
                    <a:lnTo>
                      <a:pt x="1964" y="21600"/>
                    </a:lnTo>
                    <a:lnTo>
                      <a:pt x="3927" y="19200"/>
                    </a:lnTo>
                    <a:lnTo>
                      <a:pt x="5891" y="19200"/>
                    </a:lnTo>
                    <a:lnTo>
                      <a:pt x="9818" y="19200"/>
                    </a:lnTo>
                    <a:lnTo>
                      <a:pt x="11782" y="14400"/>
                    </a:lnTo>
                    <a:lnTo>
                      <a:pt x="13745" y="14400"/>
                    </a:lnTo>
                    <a:lnTo>
                      <a:pt x="13745" y="16800"/>
                    </a:lnTo>
                    <a:lnTo>
                      <a:pt x="15709" y="16800"/>
                    </a:lnTo>
                    <a:lnTo>
                      <a:pt x="19636" y="16800"/>
                    </a:lnTo>
                    <a:lnTo>
                      <a:pt x="19636" y="12000"/>
                    </a:lnTo>
                    <a:lnTo>
                      <a:pt x="19636" y="9600"/>
                    </a:lnTo>
                    <a:lnTo>
                      <a:pt x="21600" y="7200"/>
                    </a:lnTo>
                    <a:lnTo>
                      <a:pt x="19636" y="4800"/>
                    </a:lnTo>
                    <a:lnTo>
                      <a:pt x="17673" y="2400"/>
                    </a:lnTo>
                    <a:lnTo>
                      <a:pt x="15709" y="0"/>
                    </a:lnTo>
                    <a:lnTo>
                      <a:pt x="13745" y="0"/>
                    </a:lnTo>
                    <a:lnTo>
                      <a:pt x="13745" y="2400"/>
                    </a:lnTo>
                    <a:lnTo>
                      <a:pt x="11782" y="0"/>
                    </a:lnTo>
                    <a:lnTo>
                      <a:pt x="13745" y="2400"/>
                    </a:lnTo>
                    <a:lnTo>
                      <a:pt x="11782" y="4800"/>
                    </a:lnTo>
                    <a:lnTo>
                      <a:pt x="9818" y="2400"/>
                    </a:lnTo>
                    <a:lnTo>
                      <a:pt x="7855" y="4800"/>
                    </a:lnTo>
                    <a:lnTo>
                      <a:pt x="9818" y="4800"/>
                    </a:lnTo>
                    <a:lnTo>
                      <a:pt x="7855" y="7200"/>
                    </a:lnTo>
                    <a:lnTo>
                      <a:pt x="3927" y="7200"/>
                    </a:lnTo>
                    <a:lnTo>
                      <a:pt x="1964" y="9600"/>
                    </a:lnTo>
                    <a:lnTo>
                      <a:pt x="3927" y="9600"/>
                    </a:lnTo>
                    <a:lnTo>
                      <a:pt x="1964" y="9600"/>
                    </a:lnTo>
                    <a:lnTo>
                      <a:pt x="3927" y="12000"/>
                    </a:lnTo>
                    <a:lnTo>
                      <a:pt x="1964" y="14400"/>
                    </a:lnTo>
                    <a:lnTo>
                      <a:pt x="0" y="12000"/>
                    </a:lnTo>
                    <a:lnTo>
                      <a:pt x="1964" y="14400"/>
                    </a:lnTo>
                    <a:lnTo>
                      <a:pt x="3927" y="144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68" name="Shape 268"/>
              <p:cNvSpPr/>
              <p:nvPr/>
            </p:nvSpPr>
            <p:spPr>
              <a:xfrm>
                <a:off x="424848" y="84107"/>
                <a:ext cx="27625" cy="19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700" y="17280"/>
                    </a:moveTo>
                    <a:lnTo>
                      <a:pt x="0" y="17280"/>
                    </a:lnTo>
                    <a:lnTo>
                      <a:pt x="0" y="21600"/>
                    </a:lnTo>
                    <a:lnTo>
                      <a:pt x="2700" y="21600"/>
                    </a:lnTo>
                    <a:lnTo>
                      <a:pt x="5400" y="21600"/>
                    </a:lnTo>
                    <a:lnTo>
                      <a:pt x="10800" y="21600"/>
                    </a:lnTo>
                    <a:lnTo>
                      <a:pt x="13500" y="21600"/>
                    </a:lnTo>
                    <a:lnTo>
                      <a:pt x="18900" y="17280"/>
                    </a:lnTo>
                    <a:lnTo>
                      <a:pt x="18900" y="12960"/>
                    </a:lnTo>
                    <a:lnTo>
                      <a:pt x="18900" y="8640"/>
                    </a:lnTo>
                    <a:lnTo>
                      <a:pt x="21600" y="8640"/>
                    </a:lnTo>
                    <a:lnTo>
                      <a:pt x="18900" y="4320"/>
                    </a:lnTo>
                    <a:lnTo>
                      <a:pt x="16200" y="0"/>
                    </a:lnTo>
                    <a:lnTo>
                      <a:pt x="16200" y="4320"/>
                    </a:lnTo>
                    <a:lnTo>
                      <a:pt x="13500" y="8640"/>
                    </a:lnTo>
                    <a:lnTo>
                      <a:pt x="10800" y="4320"/>
                    </a:lnTo>
                    <a:lnTo>
                      <a:pt x="10800" y="12960"/>
                    </a:lnTo>
                    <a:lnTo>
                      <a:pt x="8100" y="12960"/>
                    </a:lnTo>
                    <a:lnTo>
                      <a:pt x="5400" y="12960"/>
                    </a:lnTo>
                    <a:lnTo>
                      <a:pt x="2700" y="12960"/>
                    </a:lnTo>
                    <a:lnTo>
                      <a:pt x="2700" y="1728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69" name="Shape 269"/>
              <p:cNvSpPr/>
              <p:nvPr/>
            </p:nvSpPr>
            <p:spPr>
              <a:xfrm>
                <a:off x="436668" y="68303"/>
                <a:ext cx="31078" cy="19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800" y="8640"/>
                    </a:moveTo>
                    <a:lnTo>
                      <a:pt x="4800" y="12960"/>
                    </a:lnTo>
                    <a:lnTo>
                      <a:pt x="2400" y="12960"/>
                    </a:lnTo>
                    <a:lnTo>
                      <a:pt x="4800" y="12960"/>
                    </a:lnTo>
                    <a:lnTo>
                      <a:pt x="7200" y="17280"/>
                    </a:lnTo>
                    <a:lnTo>
                      <a:pt x="9600" y="21600"/>
                    </a:lnTo>
                    <a:lnTo>
                      <a:pt x="12000" y="21600"/>
                    </a:lnTo>
                    <a:lnTo>
                      <a:pt x="14400" y="21600"/>
                    </a:lnTo>
                    <a:lnTo>
                      <a:pt x="16800" y="17280"/>
                    </a:lnTo>
                    <a:lnTo>
                      <a:pt x="19200" y="12960"/>
                    </a:lnTo>
                    <a:lnTo>
                      <a:pt x="21600" y="8640"/>
                    </a:lnTo>
                    <a:lnTo>
                      <a:pt x="16800" y="8640"/>
                    </a:lnTo>
                    <a:lnTo>
                      <a:pt x="14400" y="8640"/>
                    </a:lnTo>
                    <a:lnTo>
                      <a:pt x="12000" y="8640"/>
                    </a:lnTo>
                    <a:lnTo>
                      <a:pt x="12000" y="12960"/>
                    </a:lnTo>
                    <a:lnTo>
                      <a:pt x="9600" y="12960"/>
                    </a:lnTo>
                    <a:lnTo>
                      <a:pt x="12000" y="8640"/>
                    </a:lnTo>
                    <a:lnTo>
                      <a:pt x="12000" y="4320"/>
                    </a:lnTo>
                    <a:lnTo>
                      <a:pt x="9600" y="4320"/>
                    </a:lnTo>
                    <a:lnTo>
                      <a:pt x="4800" y="4320"/>
                    </a:lnTo>
                    <a:lnTo>
                      <a:pt x="2400" y="0"/>
                    </a:lnTo>
                    <a:lnTo>
                      <a:pt x="0" y="4320"/>
                    </a:lnTo>
                    <a:lnTo>
                      <a:pt x="2400" y="8640"/>
                    </a:lnTo>
                    <a:lnTo>
                      <a:pt x="4800" y="4320"/>
                    </a:lnTo>
                    <a:lnTo>
                      <a:pt x="4800" y="864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70" name="Shape 270"/>
              <p:cNvSpPr/>
              <p:nvPr/>
            </p:nvSpPr>
            <p:spPr>
              <a:xfrm>
                <a:off x="543315" y="27378"/>
                <a:ext cx="34531" cy="15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480" y="5400"/>
                    </a:moveTo>
                    <a:lnTo>
                      <a:pt x="4320" y="5400"/>
                    </a:lnTo>
                    <a:lnTo>
                      <a:pt x="2160" y="10800"/>
                    </a:lnTo>
                    <a:lnTo>
                      <a:pt x="0" y="10800"/>
                    </a:lnTo>
                    <a:lnTo>
                      <a:pt x="4320" y="10800"/>
                    </a:lnTo>
                    <a:lnTo>
                      <a:pt x="4320" y="16200"/>
                    </a:lnTo>
                    <a:lnTo>
                      <a:pt x="4320" y="21600"/>
                    </a:lnTo>
                    <a:lnTo>
                      <a:pt x="6480" y="16200"/>
                    </a:lnTo>
                    <a:lnTo>
                      <a:pt x="6480" y="21600"/>
                    </a:lnTo>
                    <a:lnTo>
                      <a:pt x="10800" y="16200"/>
                    </a:lnTo>
                    <a:lnTo>
                      <a:pt x="10800" y="21600"/>
                    </a:lnTo>
                    <a:lnTo>
                      <a:pt x="12960" y="21600"/>
                    </a:lnTo>
                    <a:lnTo>
                      <a:pt x="15120" y="16200"/>
                    </a:lnTo>
                    <a:lnTo>
                      <a:pt x="17280" y="16200"/>
                    </a:lnTo>
                    <a:lnTo>
                      <a:pt x="19440" y="16200"/>
                    </a:lnTo>
                    <a:lnTo>
                      <a:pt x="19440" y="10800"/>
                    </a:lnTo>
                    <a:lnTo>
                      <a:pt x="21600" y="10800"/>
                    </a:lnTo>
                    <a:lnTo>
                      <a:pt x="21600" y="5400"/>
                    </a:lnTo>
                    <a:lnTo>
                      <a:pt x="19440" y="5400"/>
                    </a:lnTo>
                    <a:lnTo>
                      <a:pt x="17280" y="0"/>
                    </a:lnTo>
                    <a:lnTo>
                      <a:pt x="15120" y="0"/>
                    </a:lnTo>
                    <a:lnTo>
                      <a:pt x="15120" y="5400"/>
                    </a:lnTo>
                    <a:lnTo>
                      <a:pt x="12960" y="5400"/>
                    </a:lnTo>
                    <a:lnTo>
                      <a:pt x="10800" y="5400"/>
                    </a:lnTo>
                    <a:lnTo>
                      <a:pt x="10800" y="0"/>
                    </a:lnTo>
                    <a:lnTo>
                      <a:pt x="10800" y="5400"/>
                    </a:lnTo>
                    <a:lnTo>
                      <a:pt x="8640" y="5400"/>
                    </a:lnTo>
                    <a:lnTo>
                      <a:pt x="8640" y="0"/>
                    </a:lnTo>
                    <a:lnTo>
                      <a:pt x="8640" y="5400"/>
                    </a:lnTo>
                    <a:lnTo>
                      <a:pt x="6480" y="54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71" name="Shape 271"/>
              <p:cNvSpPr/>
              <p:nvPr/>
            </p:nvSpPr>
            <p:spPr>
              <a:xfrm>
                <a:off x="577315" y="38667"/>
                <a:ext cx="20718" cy="15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0" y="10800"/>
                    </a:moveTo>
                    <a:lnTo>
                      <a:pt x="21600" y="5400"/>
                    </a:lnTo>
                    <a:lnTo>
                      <a:pt x="18000" y="5400"/>
                    </a:lnTo>
                    <a:lnTo>
                      <a:pt x="18000" y="0"/>
                    </a:lnTo>
                    <a:lnTo>
                      <a:pt x="14400" y="0"/>
                    </a:lnTo>
                    <a:lnTo>
                      <a:pt x="10800" y="0"/>
                    </a:lnTo>
                    <a:lnTo>
                      <a:pt x="7200" y="0"/>
                    </a:lnTo>
                    <a:lnTo>
                      <a:pt x="3600" y="5400"/>
                    </a:lnTo>
                    <a:lnTo>
                      <a:pt x="0" y="5400"/>
                    </a:lnTo>
                    <a:lnTo>
                      <a:pt x="0" y="10800"/>
                    </a:lnTo>
                    <a:lnTo>
                      <a:pt x="0" y="16200"/>
                    </a:lnTo>
                    <a:lnTo>
                      <a:pt x="3600" y="21600"/>
                    </a:lnTo>
                    <a:lnTo>
                      <a:pt x="7200" y="21600"/>
                    </a:lnTo>
                    <a:lnTo>
                      <a:pt x="10800" y="21600"/>
                    </a:lnTo>
                    <a:lnTo>
                      <a:pt x="10800" y="16200"/>
                    </a:lnTo>
                    <a:lnTo>
                      <a:pt x="14400" y="16200"/>
                    </a:lnTo>
                    <a:lnTo>
                      <a:pt x="18000" y="108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72" name="Shape 272"/>
              <p:cNvSpPr/>
              <p:nvPr/>
            </p:nvSpPr>
            <p:spPr>
              <a:xfrm>
                <a:off x="647837" y="0"/>
                <a:ext cx="24171" cy="11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429" y="7200"/>
                    </a:moveTo>
                    <a:lnTo>
                      <a:pt x="12343" y="0"/>
                    </a:lnTo>
                    <a:lnTo>
                      <a:pt x="12343" y="7200"/>
                    </a:lnTo>
                    <a:lnTo>
                      <a:pt x="9257" y="7200"/>
                    </a:lnTo>
                    <a:lnTo>
                      <a:pt x="6171" y="7200"/>
                    </a:lnTo>
                    <a:lnTo>
                      <a:pt x="3086" y="7200"/>
                    </a:lnTo>
                    <a:lnTo>
                      <a:pt x="0" y="14400"/>
                    </a:lnTo>
                    <a:lnTo>
                      <a:pt x="6171" y="14400"/>
                    </a:lnTo>
                    <a:lnTo>
                      <a:pt x="9257" y="14400"/>
                    </a:lnTo>
                    <a:lnTo>
                      <a:pt x="3086" y="21600"/>
                    </a:lnTo>
                    <a:lnTo>
                      <a:pt x="6171" y="21600"/>
                    </a:lnTo>
                    <a:lnTo>
                      <a:pt x="9257" y="21600"/>
                    </a:lnTo>
                    <a:lnTo>
                      <a:pt x="12343" y="21600"/>
                    </a:lnTo>
                    <a:lnTo>
                      <a:pt x="15429" y="21600"/>
                    </a:lnTo>
                    <a:lnTo>
                      <a:pt x="18514" y="21600"/>
                    </a:lnTo>
                    <a:lnTo>
                      <a:pt x="21600" y="21600"/>
                    </a:lnTo>
                    <a:lnTo>
                      <a:pt x="21600" y="14400"/>
                    </a:lnTo>
                    <a:lnTo>
                      <a:pt x="18514" y="14400"/>
                    </a:lnTo>
                    <a:lnTo>
                      <a:pt x="18514" y="7200"/>
                    </a:lnTo>
                    <a:lnTo>
                      <a:pt x="15429" y="72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73" name="Shape 273"/>
              <p:cNvSpPr/>
              <p:nvPr/>
            </p:nvSpPr>
            <p:spPr>
              <a:xfrm>
                <a:off x="115001" y="462844"/>
                <a:ext cx="24172" cy="11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3086" y="21600"/>
                    </a:lnTo>
                    <a:lnTo>
                      <a:pt x="9257" y="14400"/>
                    </a:lnTo>
                    <a:lnTo>
                      <a:pt x="15429" y="14400"/>
                    </a:lnTo>
                    <a:lnTo>
                      <a:pt x="21600" y="14400"/>
                    </a:lnTo>
                    <a:lnTo>
                      <a:pt x="18514" y="7200"/>
                    </a:lnTo>
                    <a:lnTo>
                      <a:pt x="18514" y="0"/>
                    </a:lnTo>
                    <a:lnTo>
                      <a:pt x="12343" y="0"/>
                    </a:lnTo>
                    <a:lnTo>
                      <a:pt x="9257" y="0"/>
                    </a:lnTo>
                    <a:lnTo>
                      <a:pt x="6171" y="7200"/>
                    </a:lnTo>
                    <a:lnTo>
                      <a:pt x="3086" y="14400"/>
                    </a:lnTo>
                    <a:lnTo>
                      <a:pt x="0" y="7200"/>
                    </a:lnTo>
                    <a:lnTo>
                      <a:pt x="0" y="144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278" name="Group 278"/>
            <p:cNvGrpSpPr/>
            <p:nvPr/>
          </p:nvGrpSpPr>
          <p:grpSpPr>
            <a:xfrm>
              <a:off x="8777502" y="4808910"/>
              <a:ext cx="254348" cy="375470"/>
              <a:chOff x="0" y="0"/>
              <a:chExt cx="254347" cy="375468"/>
            </a:xfrm>
          </p:grpSpPr>
          <p:sp>
            <p:nvSpPr>
              <p:cNvPr id="275" name="Shape 275"/>
              <p:cNvSpPr/>
              <p:nvPr/>
            </p:nvSpPr>
            <p:spPr>
              <a:xfrm>
                <a:off x="0" y="58337"/>
                <a:ext cx="254348" cy="317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00" y="267"/>
                    </a:moveTo>
                    <a:lnTo>
                      <a:pt x="12000" y="533"/>
                    </a:lnTo>
                    <a:lnTo>
                      <a:pt x="12000" y="800"/>
                    </a:lnTo>
                    <a:lnTo>
                      <a:pt x="12300" y="800"/>
                    </a:lnTo>
                    <a:lnTo>
                      <a:pt x="12600" y="1067"/>
                    </a:lnTo>
                    <a:lnTo>
                      <a:pt x="12600" y="1333"/>
                    </a:lnTo>
                    <a:lnTo>
                      <a:pt x="12900" y="1333"/>
                    </a:lnTo>
                    <a:lnTo>
                      <a:pt x="12900" y="1600"/>
                    </a:lnTo>
                    <a:lnTo>
                      <a:pt x="13200" y="1600"/>
                    </a:lnTo>
                    <a:lnTo>
                      <a:pt x="13200" y="1867"/>
                    </a:lnTo>
                    <a:lnTo>
                      <a:pt x="13500" y="1867"/>
                    </a:lnTo>
                    <a:lnTo>
                      <a:pt x="13800" y="1867"/>
                    </a:lnTo>
                    <a:lnTo>
                      <a:pt x="13800" y="2133"/>
                    </a:lnTo>
                    <a:lnTo>
                      <a:pt x="14100" y="2133"/>
                    </a:lnTo>
                    <a:lnTo>
                      <a:pt x="14100" y="2400"/>
                    </a:lnTo>
                    <a:lnTo>
                      <a:pt x="14400" y="2400"/>
                    </a:lnTo>
                    <a:lnTo>
                      <a:pt x="14700" y="2400"/>
                    </a:lnTo>
                    <a:lnTo>
                      <a:pt x="14700" y="2667"/>
                    </a:lnTo>
                    <a:lnTo>
                      <a:pt x="15000" y="2667"/>
                    </a:lnTo>
                    <a:lnTo>
                      <a:pt x="15300" y="2667"/>
                    </a:lnTo>
                    <a:lnTo>
                      <a:pt x="15300" y="2933"/>
                    </a:lnTo>
                    <a:lnTo>
                      <a:pt x="15600" y="2933"/>
                    </a:lnTo>
                    <a:lnTo>
                      <a:pt x="15900" y="2933"/>
                    </a:lnTo>
                    <a:lnTo>
                      <a:pt x="16200" y="2933"/>
                    </a:lnTo>
                    <a:lnTo>
                      <a:pt x="16500" y="2933"/>
                    </a:lnTo>
                    <a:lnTo>
                      <a:pt x="16800" y="2933"/>
                    </a:lnTo>
                    <a:lnTo>
                      <a:pt x="16800" y="3200"/>
                    </a:lnTo>
                    <a:lnTo>
                      <a:pt x="17100" y="3200"/>
                    </a:lnTo>
                    <a:lnTo>
                      <a:pt x="17400" y="3200"/>
                    </a:lnTo>
                    <a:lnTo>
                      <a:pt x="17400" y="3467"/>
                    </a:lnTo>
                    <a:lnTo>
                      <a:pt x="17700" y="3467"/>
                    </a:lnTo>
                    <a:lnTo>
                      <a:pt x="18000" y="3467"/>
                    </a:lnTo>
                    <a:lnTo>
                      <a:pt x="18300" y="3467"/>
                    </a:lnTo>
                    <a:lnTo>
                      <a:pt x="18300" y="3733"/>
                    </a:lnTo>
                    <a:lnTo>
                      <a:pt x="18600" y="3733"/>
                    </a:lnTo>
                    <a:lnTo>
                      <a:pt x="18600" y="4000"/>
                    </a:lnTo>
                    <a:lnTo>
                      <a:pt x="18900" y="4000"/>
                    </a:lnTo>
                    <a:lnTo>
                      <a:pt x="18900" y="4267"/>
                    </a:lnTo>
                    <a:lnTo>
                      <a:pt x="19200" y="4267"/>
                    </a:lnTo>
                    <a:lnTo>
                      <a:pt x="19200" y="4533"/>
                    </a:lnTo>
                    <a:lnTo>
                      <a:pt x="19200" y="4800"/>
                    </a:lnTo>
                    <a:lnTo>
                      <a:pt x="19500" y="4800"/>
                    </a:lnTo>
                    <a:lnTo>
                      <a:pt x="19500" y="5067"/>
                    </a:lnTo>
                    <a:lnTo>
                      <a:pt x="19800" y="5067"/>
                    </a:lnTo>
                    <a:lnTo>
                      <a:pt x="19800" y="5333"/>
                    </a:lnTo>
                    <a:lnTo>
                      <a:pt x="19800" y="5600"/>
                    </a:lnTo>
                    <a:lnTo>
                      <a:pt x="20100" y="5600"/>
                    </a:lnTo>
                    <a:lnTo>
                      <a:pt x="20100" y="5867"/>
                    </a:lnTo>
                    <a:lnTo>
                      <a:pt x="20400" y="5867"/>
                    </a:lnTo>
                    <a:lnTo>
                      <a:pt x="20700" y="5867"/>
                    </a:lnTo>
                    <a:lnTo>
                      <a:pt x="20700" y="6133"/>
                    </a:lnTo>
                    <a:lnTo>
                      <a:pt x="21000" y="6133"/>
                    </a:lnTo>
                    <a:lnTo>
                      <a:pt x="21300" y="6133"/>
                    </a:lnTo>
                    <a:lnTo>
                      <a:pt x="21300" y="6400"/>
                    </a:lnTo>
                    <a:lnTo>
                      <a:pt x="21600" y="6400"/>
                    </a:lnTo>
                    <a:lnTo>
                      <a:pt x="21600" y="6667"/>
                    </a:lnTo>
                    <a:lnTo>
                      <a:pt x="21300" y="6667"/>
                    </a:lnTo>
                    <a:lnTo>
                      <a:pt x="21300" y="6933"/>
                    </a:lnTo>
                    <a:lnTo>
                      <a:pt x="21300" y="7200"/>
                    </a:lnTo>
                    <a:lnTo>
                      <a:pt x="21300" y="7467"/>
                    </a:lnTo>
                    <a:lnTo>
                      <a:pt x="21000" y="7467"/>
                    </a:lnTo>
                    <a:lnTo>
                      <a:pt x="21000" y="7733"/>
                    </a:lnTo>
                    <a:lnTo>
                      <a:pt x="21000" y="8000"/>
                    </a:lnTo>
                    <a:lnTo>
                      <a:pt x="20700" y="8000"/>
                    </a:lnTo>
                    <a:lnTo>
                      <a:pt x="20700" y="8267"/>
                    </a:lnTo>
                    <a:lnTo>
                      <a:pt x="20700" y="8533"/>
                    </a:lnTo>
                    <a:lnTo>
                      <a:pt x="20400" y="8533"/>
                    </a:lnTo>
                    <a:lnTo>
                      <a:pt x="20400" y="8800"/>
                    </a:lnTo>
                    <a:lnTo>
                      <a:pt x="20100" y="8800"/>
                    </a:lnTo>
                    <a:lnTo>
                      <a:pt x="20100" y="9067"/>
                    </a:lnTo>
                    <a:lnTo>
                      <a:pt x="20100" y="9333"/>
                    </a:lnTo>
                    <a:lnTo>
                      <a:pt x="19800" y="9333"/>
                    </a:lnTo>
                    <a:lnTo>
                      <a:pt x="19500" y="9333"/>
                    </a:lnTo>
                    <a:lnTo>
                      <a:pt x="19500" y="9600"/>
                    </a:lnTo>
                    <a:lnTo>
                      <a:pt x="19200" y="9600"/>
                    </a:lnTo>
                    <a:lnTo>
                      <a:pt x="19200" y="9867"/>
                    </a:lnTo>
                    <a:lnTo>
                      <a:pt x="18900" y="9867"/>
                    </a:lnTo>
                    <a:lnTo>
                      <a:pt x="18900" y="10133"/>
                    </a:lnTo>
                    <a:lnTo>
                      <a:pt x="18900" y="10400"/>
                    </a:lnTo>
                    <a:lnTo>
                      <a:pt x="18600" y="10400"/>
                    </a:lnTo>
                    <a:lnTo>
                      <a:pt x="18600" y="10667"/>
                    </a:lnTo>
                    <a:lnTo>
                      <a:pt x="18600" y="10933"/>
                    </a:lnTo>
                    <a:lnTo>
                      <a:pt x="18300" y="10933"/>
                    </a:lnTo>
                    <a:lnTo>
                      <a:pt x="18300" y="11200"/>
                    </a:lnTo>
                    <a:lnTo>
                      <a:pt x="18000" y="11200"/>
                    </a:lnTo>
                    <a:lnTo>
                      <a:pt x="18000" y="11467"/>
                    </a:lnTo>
                    <a:lnTo>
                      <a:pt x="18000" y="11733"/>
                    </a:lnTo>
                    <a:lnTo>
                      <a:pt x="17700" y="11733"/>
                    </a:lnTo>
                    <a:lnTo>
                      <a:pt x="17400" y="11733"/>
                    </a:lnTo>
                    <a:lnTo>
                      <a:pt x="17400" y="11467"/>
                    </a:lnTo>
                    <a:lnTo>
                      <a:pt x="17100" y="11467"/>
                    </a:lnTo>
                    <a:lnTo>
                      <a:pt x="17100" y="11200"/>
                    </a:lnTo>
                    <a:lnTo>
                      <a:pt x="17100" y="11467"/>
                    </a:lnTo>
                    <a:lnTo>
                      <a:pt x="16800" y="11467"/>
                    </a:lnTo>
                    <a:lnTo>
                      <a:pt x="16800" y="11733"/>
                    </a:lnTo>
                    <a:lnTo>
                      <a:pt x="16500" y="11733"/>
                    </a:lnTo>
                    <a:lnTo>
                      <a:pt x="16500" y="12000"/>
                    </a:lnTo>
                    <a:lnTo>
                      <a:pt x="16200" y="12000"/>
                    </a:lnTo>
                    <a:lnTo>
                      <a:pt x="16200" y="12267"/>
                    </a:lnTo>
                    <a:lnTo>
                      <a:pt x="15900" y="12267"/>
                    </a:lnTo>
                    <a:lnTo>
                      <a:pt x="15900" y="12533"/>
                    </a:lnTo>
                    <a:lnTo>
                      <a:pt x="15900" y="12800"/>
                    </a:lnTo>
                    <a:lnTo>
                      <a:pt x="15900" y="13067"/>
                    </a:lnTo>
                    <a:lnTo>
                      <a:pt x="15900" y="13333"/>
                    </a:lnTo>
                    <a:lnTo>
                      <a:pt x="15600" y="13333"/>
                    </a:lnTo>
                    <a:lnTo>
                      <a:pt x="15600" y="13600"/>
                    </a:lnTo>
                    <a:lnTo>
                      <a:pt x="15600" y="13867"/>
                    </a:lnTo>
                    <a:lnTo>
                      <a:pt x="15600" y="14133"/>
                    </a:lnTo>
                    <a:lnTo>
                      <a:pt x="15900" y="14133"/>
                    </a:lnTo>
                    <a:lnTo>
                      <a:pt x="15900" y="14400"/>
                    </a:lnTo>
                    <a:lnTo>
                      <a:pt x="15900" y="14667"/>
                    </a:lnTo>
                    <a:lnTo>
                      <a:pt x="15900" y="14933"/>
                    </a:lnTo>
                    <a:lnTo>
                      <a:pt x="15900" y="15200"/>
                    </a:lnTo>
                    <a:lnTo>
                      <a:pt x="15600" y="15467"/>
                    </a:lnTo>
                    <a:lnTo>
                      <a:pt x="15300" y="15467"/>
                    </a:lnTo>
                    <a:lnTo>
                      <a:pt x="15000" y="15467"/>
                    </a:lnTo>
                    <a:lnTo>
                      <a:pt x="14700" y="15467"/>
                    </a:lnTo>
                    <a:lnTo>
                      <a:pt x="14400" y="15467"/>
                    </a:lnTo>
                    <a:lnTo>
                      <a:pt x="14100" y="15467"/>
                    </a:lnTo>
                    <a:lnTo>
                      <a:pt x="14100" y="15733"/>
                    </a:lnTo>
                    <a:lnTo>
                      <a:pt x="13800" y="15733"/>
                    </a:lnTo>
                    <a:lnTo>
                      <a:pt x="13500" y="15733"/>
                    </a:lnTo>
                    <a:lnTo>
                      <a:pt x="13500" y="16000"/>
                    </a:lnTo>
                    <a:lnTo>
                      <a:pt x="13200" y="16000"/>
                    </a:lnTo>
                    <a:lnTo>
                      <a:pt x="12900" y="16267"/>
                    </a:lnTo>
                    <a:lnTo>
                      <a:pt x="12900" y="16533"/>
                    </a:lnTo>
                    <a:lnTo>
                      <a:pt x="12900" y="16800"/>
                    </a:lnTo>
                    <a:lnTo>
                      <a:pt x="12600" y="17067"/>
                    </a:lnTo>
                    <a:lnTo>
                      <a:pt x="12600" y="17333"/>
                    </a:lnTo>
                    <a:lnTo>
                      <a:pt x="12600" y="17600"/>
                    </a:lnTo>
                    <a:lnTo>
                      <a:pt x="12300" y="17600"/>
                    </a:lnTo>
                    <a:lnTo>
                      <a:pt x="12300" y="17867"/>
                    </a:lnTo>
                    <a:lnTo>
                      <a:pt x="12000" y="17867"/>
                    </a:lnTo>
                    <a:lnTo>
                      <a:pt x="12000" y="18133"/>
                    </a:lnTo>
                    <a:lnTo>
                      <a:pt x="11700" y="18133"/>
                    </a:lnTo>
                    <a:lnTo>
                      <a:pt x="11400" y="18133"/>
                    </a:lnTo>
                    <a:lnTo>
                      <a:pt x="11100" y="18133"/>
                    </a:lnTo>
                    <a:lnTo>
                      <a:pt x="10800" y="18133"/>
                    </a:lnTo>
                    <a:lnTo>
                      <a:pt x="10500" y="18133"/>
                    </a:lnTo>
                    <a:lnTo>
                      <a:pt x="10500" y="18400"/>
                    </a:lnTo>
                    <a:lnTo>
                      <a:pt x="10200" y="18400"/>
                    </a:lnTo>
                    <a:lnTo>
                      <a:pt x="9900" y="18400"/>
                    </a:lnTo>
                    <a:lnTo>
                      <a:pt x="9600" y="18400"/>
                    </a:lnTo>
                    <a:lnTo>
                      <a:pt x="9600" y="18667"/>
                    </a:lnTo>
                    <a:lnTo>
                      <a:pt x="9300" y="18667"/>
                    </a:lnTo>
                    <a:lnTo>
                      <a:pt x="9300" y="18933"/>
                    </a:lnTo>
                    <a:lnTo>
                      <a:pt x="9000" y="18933"/>
                    </a:lnTo>
                    <a:lnTo>
                      <a:pt x="9000" y="19200"/>
                    </a:lnTo>
                    <a:lnTo>
                      <a:pt x="9000" y="19467"/>
                    </a:lnTo>
                    <a:lnTo>
                      <a:pt x="9000" y="19733"/>
                    </a:lnTo>
                    <a:lnTo>
                      <a:pt x="9000" y="20000"/>
                    </a:lnTo>
                    <a:lnTo>
                      <a:pt x="8700" y="20000"/>
                    </a:lnTo>
                    <a:lnTo>
                      <a:pt x="8700" y="20267"/>
                    </a:lnTo>
                    <a:lnTo>
                      <a:pt x="8400" y="20267"/>
                    </a:lnTo>
                    <a:lnTo>
                      <a:pt x="8400" y="20533"/>
                    </a:lnTo>
                    <a:lnTo>
                      <a:pt x="8100" y="20533"/>
                    </a:lnTo>
                    <a:lnTo>
                      <a:pt x="7800" y="20533"/>
                    </a:lnTo>
                    <a:lnTo>
                      <a:pt x="7500" y="20533"/>
                    </a:lnTo>
                    <a:lnTo>
                      <a:pt x="7200" y="20533"/>
                    </a:lnTo>
                    <a:lnTo>
                      <a:pt x="6900" y="20533"/>
                    </a:lnTo>
                    <a:lnTo>
                      <a:pt x="6600" y="20533"/>
                    </a:lnTo>
                    <a:lnTo>
                      <a:pt x="6300" y="20533"/>
                    </a:lnTo>
                    <a:lnTo>
                      <a:pt x="6000" y="20533"/>
                    </a:lnTo>
                    <a:lnTo>
                      <a:pt x="5700" y="20533"/>
                    </a:lnTo>
                    <a:lnTo>
                      <a:pt x="5400" y="20533"/>
                    </a:lnTo>
                    <a:lnTo>
                      <a:pt x="5400" y="20800"/>
                    </a:lnTo>
                    <a:lnTo>
                      <a:pt x="5100" y="20800"/>
                    </a:lnTo>
                    <a:lnTo>
                      <a:pt x="4800" y="20800"/>
                    </a:lnTo>
                    <a:lnTo>
                      <a:pt x="4800" y="21067"/>
                    </a:lnTo>
                    <a:lnTo>
                      <a:pt x="4500" y="21067"/>
                    </a:lnTo>
                    <a:lnTo>
                      <a:pt x="4200" y="21067"/>
                    </a:lnTo>
                    <a:lnTo>
                      <a:pt x="3900" y="21067"/>
                    </a:lnTo>
                    <a:lnTo>
                      <a:pt x="3600" y="21067"/>
                    </a:lnTo>
                    <a:lnTo>
                      <a:pt x="3600" y="21333"/>
                    </a:lnTo>
                    <a:lnTo>
                      <a:pt x="3300" y="21333"/>
                    </a:lnTo>
                    <a:lnTo>
                      <a:pt x="3000" y="21333"/>
                    </a:lnTo>
                    <a:lnTo>
                      <a:pt x="2700" y="21600"/>
                    </a:lnTo>
                    <a:lnTo>
                      <a:pt x="2700" y="21333"/>
                    </a:lnTo>
                    <a:lnTo>
                      <a:pt x="2700" y="21067"/>
                    </a:lnTo>
                    <a:lnTo>
                      <a:pt x="2400" y="21067"/>
                    </a:lnTo>
                    <a:lnTo>
                      <a:pt x="2400" y="20800"/>
                    </a:lnTo>
                    <a:lnTo>
                      <a:pt x="2400" y="20533"/>
                    </a:lnTo>
                    <a:lnTo>
                      <a:pt x="2400" y="20267"/>
                    </a:lnTo>
                    <a:lnTo>
                      <a:pt x="2100" y="20267"/>
                    </a:lnTo>
                    <a:lnTo>
                      <a:pt x="2100" y="20000"/>
                    </a:lnTo>
                    <a:lnTo>
                      <a:pt x="2100" y="19733"/>
                    </a:lnTo>
                    <a:lnTo>
                      <a:pt x="0" y="15467"/>
                    </a:lnTo>
                    <a:lnTo>
                      <a:pt x="8100" y="12800"/>
                    </a:lnTo>
                    <a:lnTo>
                      <a:pt x="10200" y="7733"/>
                    </a:lnTo>
                    <a:lnTo>
                      <a:pt x="8700" y="5867"/>
                    </a:lnTo>
                    <a:lnTo>
                      <a:pt x="9300" y="2667"/>
                    </a:lnTo>
                    <a:lnTo>
                      <a:pt x="11100" y="2133"/>
                    </a:lnTo>
                    <a:lnTo>
                      <a:pt x="10200" y="267"/>
                    </a:lnTo>
                    <a:lnTo>
                      <a:pt x="12000" y="0"/>
                    </a:lnTo>
                    <a:lnTo>
                      <a:pt x="12000" y="267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76" name="Shape 276"/>
              <p:cNvSpPr/>
              <p:nvPr/>
            </p:nvSpPr>
            <p:spPr>
              <a:xfrm>
                <a:off x="135421" y="0"/>
                <a:ext cx="10598" cy="27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00" y="21600"/>
                    </a:moveTo>
                    <a:lnTo>
                      <a:pt x="7200" y="21600"/>
                    </a:lnTo>
                    <a:lnTo>
                      <a:pt x="7200" y="18514"/>
                    </a:lnTo>
                    <a:lnTo>
                      <a:pt x="7200" y="21600"/>
                    </a:lnTo>
                    <a:lnTo>
                      <a:pt x="7200" y="18514"/>
                    </a:lnTo>
                    <a:lnTo>
                      <a:pt x="0" y="18514"/>
                    </a:lnTo>
                    <a:lnTo>
                      <a:pt x="7200" y="18514"/>
                    </a:lnTo>
                    <a:lnTo>
                      <a:pt x="7200" y="15429"/>
                    </a:lnTo>
                    <a:lnTo>
                      <a:pt x="0" y="15429"/>
                    </a:lnTo>
                    <a:lnTo>
                      <a:pt x="7200" y="12343"/>
                    </a:lnTo>
                    <a:lnTo>
                      <a:pt x="0" y="12343"/>
                    </a:lnTo>
                    <a:lnTo>
                      <a:pt x="0" y="9257"/>
                    </a:lnTo>
                    <a:lnTo>
                      <a:pt x="0" y="6171"/>
                    </a:lnTo>
                    <a:lnTo>
                      <a:pt x="7200" y="6171"/>
                    </a:lnTo>
                    <a:lnTo>
                      <a:pt x="7200" y="3086"/>
                    </a:lnTo>
                    <a:lnTo>
                      <a:pt x="14400" y="3086"/>
                    </a:lnTo>
                    <a:lnTo>
                      <a:pt x="21600" y="0"/>
                    </a:lnTo>
                    <a:lnTo>
                      <a:pt x="21600" y="3086"/>
                    </a:lnTo>
                    <a:lnTo>
                      <a:pt x="21600" y="6171"/>
                    </a:lnTo>
                    <a:lnTo>
                      <a:pt x="21600" y="9257"/>
                    </a:lnTo>
                    <a:lnTo>
                      <a:pt x="21600" y="12343"/>
                    </a:lnTo>
                    <a:lnTo>
                      <a:pt x="21600" y="15429"/>
                    </a:lnTo>
                    <a:lnTo>
                      <a:pt x="14400" y="18514"/>
                    </a:lnTo>
                    <a:lnTo>
                      <a:pt x="14400" y="21600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77" name="Shape 277"/>
              <p:cNvSpPr/>
              <p:nvPr/>
            </p:nvSpPr>
            <p:spPr>
              <a:xfrm>
                <a:off x="221216" y="216146"/>
                <a:ext cx="10599" cy="19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17280"/>
                    </a:lnTo>
                    <a:lnTo>
                      <a:pt x="0" y="12960"/>
                    </a:lnTo>
                    <a:lnTo>
                      <a:pt x="7200" y="12960"/>
                    </a:lnTo>
                    <a:lnTo>
                      <a:pt x="7200" y="8640"/>
                    </a:lnTo>
                    <a:lnTo>
                      <a:pt x="7200" y="4320"/>
                    </a:lnTo>
                    <a:lnTo>
                      <a:pt x="14400" y="4320"/>
                    </a:lnTo>
                    <a:lnTo>
                      <a:pt x="14400" y="0"/>
                    </a:lnTo>
                    <a:lnTo>
                      <a:pt x="14400" y="4320"/>
                    </a:lnTo>
                    <a:lnTo>
                      <a:pt x="21600" y="4320"/>
                    </a:lnTo>
                    <a:lnTo>
                      <a:pt x="21600" y="8640"/>
                    </a:lnTo>
                    <a:lnTo>
                      <a:pt x="14400" y="8640"/>
                    </a:lnTo>
                    <a:lnTo>
                      <a:pt x="14400" y="12960"/>
                    </a:lnTo>
                    <a:lnTo>
                      <a:pt x="7200" y="12960"/>
                    </a:lnTo>
                    <a:lnTo>
                      <a:pt x="7200" y="17280"/>
                    </a:lnTo>
                    <a:lnTo>
                      <a:pt x="0" y="1728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279" name="Shape 279"/>
            <p:cNvSpPr/>
            <p:nvPr/>
          </p:nvSpPr>
          <p:spPr>
            <a:xfrm>
              <a:off x="9056613" y="4379210"/>
              <a:ext cx="536515" cy="530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337" y="21600"/>
                  </a:moveTo>
                  <a:lnTo>
                    <a:pt x="9337" y="21440"/>
                  </a:lnTo>
                  <a:lnTo>
                    <a:pt x="9476" y="21440"/>
                  </a:lnTo>
                  <a:lnTo>
                    <a:pt x="9476" y="21280"/>
                  </a:lnTo>
                  <a:lnTo>
                    <a:pt x="9476" y="21120"/>
                  </a:lnTo>
                  <a:lnTo>
                    <a:pt x="9615" y="21120"/>
                  </a:lnTo>
                  <a:lnTo>
                    <a:pt x="9755" y="21120"/>
                  </a:lnTo>
                  <a:lnTo>
                    <a:pt x="9894" y="21120"/>
                  </a:lnTo>
                  <a:lnTo>
                    <a:pt x="10034" y="21120"/>
                  </a:lnTo>
                  <a:lnTo>
                    <a:pt x="10173" y="21120"/>
                  </a:lnTo>
                  <a:lnTo>
                    <a:pt x="10173" y="20960"/>
                  </a:lnTo>
                  <a:lnTo>
                    <a:pt x="10173" y="20800"/>
                  </a:lnTo>
                  <a:lnTo>
                    <a:pt x="10173" y="20640"/>
                  </a:lnTo>
                  <a:lnTo>
                    <a:pt x="10312" y="20640"/>
                  </a:lnTo>
                  <a:lnTo>
                    <a:pt x="10452" y="20640"/>
                  </a:lnTo>
                  <a:lnTo>
                    <a:pt x="10591" y="20640"/>
                  </a:lnTo>
                  <a:lnTo>
                    <a:pt x="10730" y="20640"/>
                  </a:lnTo>
                  <a:lnTo>
                    <a:pt x="10870" y="20640"/>
                  </a:lnTo>
                  <a:lnTo>
                    <a:pt x="11009" y="20640"/>
                  </a:lnTo>
                  <a:lnTo>
                    <a:pt x="11148" y="20800"/>
                  </a:lnTo>
                  <a:lnTo>
                    <a:pt x="11148" y="20640"/>
                  </a:lnTo>
                  <a:lnTo>
                    <a:pt x="11288" y="20640"/>
                  </a:lnTo>
                  <a:lnTo>
                    <a:pt x="11288" y="20800"/>
                  </a:lnTo>
                  <a:lnTo>
                    <a:pt x="11427" y="20800"/>
                  </a:lnTo>
                  <a:lnTo>
                    <a:pt x="11566" y="20800"/>
                  </a:lnTo>
                  <a:lnTo>
                    <a:pt x="11706" y="20800"/>
                  </a:lnTo>
                  <a:lnTo>
                    <a:pt x="11845" y="20800"/>
                  </a:lnTo>
                  <a:lnTo>
                    <a:pt x="11985" y="20800"/>
                  </a:lnTo>
                  <a:lnTo>
                    <a:pt x="11985" y="20640"/>
                  </a:lnTo>
                  <a:lnTo>
                    <a:pt x="12124" y="20640"/>
                  </a:lnTo>
                  <a:lnTo>
                    <a:pt x="12263" y="20480"/>
                  </a:lnTo>
                  <a:lnTo>
                    <a:pt x="12403" y="20480"/>
                  </a:lnTo>
                  <a:lnTo>
                    <a:pt x="12542" y="20480"/>
                  </a:lnTo>
                  <a:lnTo>
                    <a:pt x="12542" y="20640"/>
                  </a:lnTo>
                  <a:lnTo>
                    <a:pt x="12542" y="20800"/>
                  </a:lnTo>
                  <a:lnTo>
                    <a:pt x="12681" y="20800"/>
                  </a:lnTo>
                  <a:lnTo>
                    <a:pt x="12821" y="20800"/>
                  </a:lnTo>
                  <a:lnTo>
                    <a:pt x="12960" y="20800"/>
                  </a:lnTo>
                  <a:lnTo>
                    <a:pt x="12960" y="20640"/>
                  </a:lnTo>
                  <a:lnTo>
                    <a:pt x="13099" y="20640"/>
                  </a:lnTo>
                  <a:lnTo>
                    <a:pt x="13239" y="20640"/>
                  </a:lnTo>
                  <a:lnTo>
                    <a:pt x="13239" y="20480"/>
                  </a:lnTo>
                  <a:lnTo>
                    <a:pt x="13099" y="20480"/>
                  </a:lnTo>
                  <a:lnTo>
                    <a:pt x="13099" y="20320"/>
                  </a:lnTo>
                  <a:lnTo>
                    <a:pt x="13099" y="20160"/>
                  </a:lnTo>
                  <a:lnTo>
                    <a:pt x="13099" y="20000"/>
                  </a:lnTo>
                  <a:lnTo>
                    <a:pt x="13099" y="19840"/>
                  </a:lnTo>
                  <a:lnTo>
                    <a:pt x="13099" y="19680"/>
                  </a:lnTo>
                  <a:lnTo>
                    <a:pt x="12960" y="19680"/>
                  </a:lnTo>
                  <a:lnTo>
                    <a:pt x="12960" y="19520"/>
                  </a:lnTo>
                  <a:lnTo>
                    <a:pt x="12821" y="19520"/>
                  </a:lnTo>
                  <a:lnTo>
                    <a:pt x="12821" y="19360"/>
                  </a:lnTo>
                  <a:lnTo>
                    <a:pt x="12681" y="19200"/>
                  </a:lnTo>
                  <a:lnTo>
                    <a:pt x="12681" y="19040"/>
                  </a:lnTo>
                  <a:lnTo>
                    <a:pt x="12542" y="18880"/>
                  </a:lnTo>
                  <a:lnTo>
                    <a:pt x="12542" y="18720"/>
                  </a:lnTo>
                  <a:lnTo>
                    <a:pt x="12681" y="18720"/>
                  </a:lnTo>
                  <a:lnTo>
                    <a:pt x="12681" y="18560"/>
                  </a:lnTo>
                  <a:lnTo>
                    <a:pt x="12542" y="18560"/>
                  </a:lnTo>
                  <a:lnTo>
                    <a:pt x="12542" y="18400"/>
                  </a:lnTo>
                  <a:lnTo>
                    <a:pt x="12403" y="18400"/>
                  </a:lnTo>
                  <a:lnTo>
                    <a:pt x="12403" y="18560"/>
                  </a:lnTo>
                  <a:lnTo>
                    <a:pt x="12263" y="18560"/>
                  </a:lnTo>
                  <a:lnTo>
                    <a:pt x="12124" y="18560"/>
                  </a:lnTo>
                  <a:lnTo>
                    <a:pt x="12124" y="18400"/>
                  </a:lnTo>
                  <a:lnTo>
                    <a:pt x="11985" y="18400"/>
                  </a:lnTo>
                  <a:lnTo>
                    <a:pt x="11985" y="18240"/>
                  </a:lnTo>
                  <a:lnTo>
                    <a:pt x="11985" y="18080"/>
                  </a:lnTo>
                  <a:lnTo>
                    <a:pt x="11845" y="18080"/>
                  </a:lnTo>
                  <a:lnTo>
                    <a:pt x="11845" y="17920"/>
                  </a:lnTo>
                  <a:lnTo>
                    <a:pt x="11985" y="17920"/>
                  </a:lnTo>
                  <a:lnTo>
                    <a:pt x="11985" y="17760"/>
                  </a:lnTo>
                  <a:lnTo>
                    <a:pt x="11985" y="17600"/>
                  </a:lnTo>
                  <a:lnTo>
                    <a:pt x="11985" y="17440"/>
                  </a:lnTo>
                  <a:lnTo>
                    <a:pt x="12124" y="17440"/>
                  </a:lnTo>
                  <a:lnTo>
                    <a:pt x="12124" y="17280"/>
                  </a:lnTo>
                  <a:lnTo>
                    <a:pt x="11985" y="17280"/>
                  </a:lnTo>
                  <a:lnTo>
                    <a:pt x="11985" y="17120"/>
                  </a:lnTo>
                  <a:lnTo>
                    <a:pt x="11845" y="17120"/>
                  </a:lnTo>
                  <a:lnTo>
                    <a:pt x="11706" y="17120"/>
                  </a:lnTo>
                  <a:lnTo>
                    <a:pt x="11566" y="17120"/>
                  </a:lnTo>
                  <a:lnTo>
                    <a:pt x="11427" y="17120"/>
                  </a:lnTo>
                  <a:lnTo>
                    <a:pt x="11288" y="17120"/>
                  </a:lnTo>
                  <a:lnTo>
                    <a:pt x="11288" y="16960"/>
                  </a:lnTo>
                  <a:lnTo>
                    <a:pt x="11148" y="16960"/>
                  </a:lnTo>
                  <a:lnTo>
                    <a:pt x="11148" y="16800"/>
                  </a:lnTo>
                  <a:lnTo>
                    <a:pt x="11148" y="16640"/>
                  </a:lnTo>
                  <a:lnTo>
                    <a:pt x="11148" y="16480"/>
                  </a:lnTo>
                  <a:lnTo>
                    <a:pt x="11148" y="16320"/>
                  </a:lnTo>
                  <a:lnTo>
                    <a:pt x="11288" y="16320"/>
                  </a:lnTo>
                  <a:lnTo>
                    <a:pt x="11288" y="16160"/>
                  </a:lnTo>
                  <a:lnTo>
                    <a:pt x="11288" y="16000"/>
                  </a:lnTo>
                  <a:lnTo>
                    <a:pt x="11427" y="16000"/>
                  </a:lnTo>
                  <a:lnTo>
                    <a:pt x="11427" y="15840"/>
                  </a:lnTo>
                  <a:lnTo>
                    <a:pt x="11566" y="15840"/>
                  </a:lnTo>
                  <a:lnTo>
                    <a:pt x="11566" y="15680"/>
                  </a:lnTo>
                  <a:lnTo>
                    <a:pt x="11706" y="15680"/>
                  </a:lnTo>
                  <a:lnTo>
                    <a:pt x="11706" y="15520"/>
                  </a:lnTo>
                  <a:lnTo>
                    <a:pt x="11845" y="15360"/>
                  </a:lnTo>
                  <a:lnTo>
                    <a:pt x="11985" y="15200"/>
                  </a:lnTo>
                  <a:lnTo>
                    <a:pt x="12124" y="15200"/>
                  </a:lnTo>
                  <a:lnTo>
                    <a:pt x="12124" y="15040"/>
                  </a:lnTo>
                  <a:lnTo>
                    <a:pt x="12263" y="14880"/>
                  </a:lnTo>
                  <a:lnTo>
                    <a:pt x="12403" y="14720"/>
                  </a:lnTo>
                  <a:lnTo>
                    <a:pt x="12542" y="14720"/>
                  </a:lnTo>
                  <a:lnTo>
                    <a:pt x="12542" y="14880"/>
                  </a:lnTo>
                  <a:lnTo>
                    <a:pt x="12681" y="14880"/>
                  </a:lnTo>
                  <a:lnTo>
                    <a:pt x="12681" y="15040"/>
                  </a:lnTo>
                  <a:lnTo>
                    <a:pt x="12681" y="15200"/>
                  </a:lnTo>
                  <a:lnTo>
                    <a:pt x="12821" y="15200"/>
                  </a:lnTo>
                  <a:lnTo>
                    <a:pt x="12821" y="15360"/>
                  </a:lnTo>
                  <a:lnTo>
                    <a:pt x="12960" y="15360"/>
                  </a:lnTo>
                  <a:lnTo>
                    <a:pt x="13099" y="15200"/>
                  </a:lnTo>
                  <a:lnTo>
                    <a:pt x="13099" y="15040"/>
                  </a:lnTo>
                  <a:lnTo>
                    <a:pt x="13239" y="15040"/>
                  </a:lnTo>
                  <a:lnTo>
                    <a:pt x="13378" y="15040"/>
                  </a:lnTo>
                  <a:lnTo>
                    <a:pt x="13517" y="15040"/>
                  </a:lnTo>
                  <a:lnTo>
                    <a:pt x="13657" y="15040"/>
                  </a:lnTo>
                  <a:lnTo>
                    <a:pt x="13796" y="15040"/>
                  </a:lnTo>
                  <a:lnTo>
                    <a:pt x="13935" y="15040"/>
                  </a:lnTo>
                  <a:lnTo>
                    <a:pt x="14075" y="14880"/>
                  </a:lnTo>
                  <a:lnTo>
                    <a:pt x="14214" y="14720"/>
                  </a:lnTo>
                  <a:lnTo>
                    <a:pt x="14214" y="14560"/>
                  </a:lnTo>
                  <a:lnTo>
                    <a:pt x="14354" y="14560"/>
                  </a:lnTo>
                  <a:lnTo>
                    <a:pt x="14354" y="14400"/>
                  </a:lnTo>
                  <a:lnTo>
                    <a:pt x="14354" y="14240"/>
                  </a:lnTo>
                  <a:lnTo>
                    <a:pt x="14493" y="14240"/>
                  </a:lnTo>
                  <a:lnTo>
                    <a:pt x="14493" y="14080"/>
                  </a:lnTo>
                  <a:lnTo>
                    <a:pt x="14632" y="14080"/>
                  </a:lnTo>
                  <a:lnTo>
                    <a:pt x="14632" y="13920"/>
                  </a:lnTo>
                  <a:lnTo>
                    <a:pt x="14772" y="13760"/>
                  </a:lnTo>
                  <a:lnTo>
                    <a:pt x="14911" y="13600"/>
                  </a:lnTo>
                  <a:lnTo>
                    <a:pt x="15050" y="13600"/>
                  </a:lnTo>
                  <a:lnTo>
                    <a:pt x="15050" y="13440"/>
                  </a:lnTo>
                  <a:lnTo>
                    <a:pt x="15190" y="13440"/>
                  </a:lnTo>
                  <a:lnTo>
                    <a:pt x="15190" y="13280"/>
                  </a:lnTo>
                  <a:lnTo>
                    <a:pt x="15329" y="13280"/>
                  </a:lnTo>
                  <a:lnTo>
                    <a:pt x="15468" y="13280"/>
                  </a:lnTo>
                  <a:lnTo>
                    <a:pt x="15468" y="13120"/>
                  </a:lnTo>
                  <a:lnTo>
                    <a:pt x="15468" y="12960"/>
                  </a:lnTo>
                  <a:lnTo>
                    <a:pt x="15608" y="12960"/>
                  </a:lnTo>
                  <a:lnTo>
                    <a:pt x="15608" y="12800"/>
                  </a:lnTo>
                  <a:lnTo>
                    <a:pt x="15747" y="12640"/>
                  </a:lnTo>
                  <a:lnTo>
                    <a:pt x="15886" y="12480"/>
                  </a:lnTo>
                  <a:lnTo>
                    <a:pt x="15886" y="12320"/>
                  </a:lnTo>
                  <a:lnTo>
                    <a:pt x="16026" y="12160"/>
                  </a:lnTo>
                  <a:lnTo>
                    <a:pt x="16026" y="12000"/>
                  </a:lnTo>
                  <a:lnTo>
                    <a:pt x="16165" y="11840"/>
                  </a:lnTo>
                  <a:lnTo>
                    <a:pt x="16165" y="11680"/>
                  </a:lnTo>
                  <a:lnTo>
                    <a:pt x="16305" y="11680"/>
                  </a:lnTo>
                  <a:lnTo>
                    <a:pt x="16444" y="11680"/>
                  </a:lnTo>
                  <a:lnTo>
                    <a:pt x="16583" y="11680"/>
                  </a:lnTo>
                  <a:lnTo>
                    <a:pt x="16583" y="11520"/>
                  </a:lnTo>
                  <a:lnTo>
                    <a:pt x="16723" y="11520"/>
                  </a:lnTo>
                  <a:lnTo>
                    <a:pt x="16723" y="11360"/>
                  </a:lnTo>
                  <a:lnTo>
                    <a:pt x="16723" y="11200"/>
                  </a:lnTo>
                  <a:lnTo>
                    <a:pt x="16723" y="11040"/>
                  </a:lnTo>
                  <a:lnTo>
                    <a:pt x="16723" y="10880"/>
                  </a:lnTo>
                  <a:lnTo>
                    <a:pt x="16862" y="10880"/>
                  </a:lnTo>
                  <a:lnTo>
                    <a:pt x="16862" y="10720"/>
                  </a:lnTo>
                  <a:lnTo>
                    <a:pt x="17001" y="10720"/>
                  </a:lnTo>
                  <a:lnTo>
                    <a:pt x="17141" y="10560"/>
                  </a:lnTo>
                  <a:lnTo>
                    <a:pt x="17141" y="10400"/>
                  </a:lnTo>
                  <a:lnTo>
                    <a:pt x="17280" y="10400"/>
                  </a:lnTo>
                  <a:lnTo>
                    <a:pt x="17280" y="10240"/>
                  </a:lnTo>
                  <a:lnTo>
                    <a:pt x="17419" y="10240"/>
                  </a:lnTo>
                  <a:lnTo>
                    <a:pt x="17419" y="10080"/>
                  </a:lnTo>
                  <a:lnTo>
                    <a:pt x="17559" y="10080"/>
                  </a:lnTo>
                  <a:lnTo>
                    <a:pt x="17698" y="10080"/>
                  </a:lnTo>
                  <a:lnTo>
                    <a:pt x="17698" y="9920"/>
                  </a:lnTo>
                  <a:lnTo>
                    <a:pt x="17837" y="9920"/>
                  </a:lnTo>
                  <a:lnTo>
                    <a:pt x="17977" y="9920"/>
                  </a:lnTo>
                  <a:lnTo>
                    <a:pt x="17977" y="9760"/>
                  </a:lnTo>
                  <a:lnTo>
                    <a:pt x="17837" y="9760"/>
                  </a:lnTo>
                  <a:lnTo>
                    <a:pt x="17698" y="9760"/>
                  </a:lnTo>
                  <a:lnTo>
                    <a:pt x="17698" y="9600"/>
                  </a:lnTo>
                  <a:lnTo>
                    <a:pt x="17698" y="9440"/>
                  </a:lnTo>
                  <a:lnTo>
                    <a:pt x="17837" y="9440"/>
                  </a:lnTo>
                  <a:lnTo>
                    <a:pt x="17837" y="9280"/>
                  </a:lnTo>
                  <a:lnTo>
                    <a:pt x="17837" y="9120"/>
                  </a:lnTo>
                  <a:lnTo>
                    <a:pt x="17698" y="9120"/>
                  </a:lnTo>
                  <a:lnTo>
                    <a:pt x="17698" y="8960"/>
                  </a:lnTo>
                  <a:lnTo>
                    <a:pt x="17698" y="8800"/>
                  </a:lnTo>
                  <a:lnTo>
                    <a:pt x="17698" y="8640"/>
                  </a:lnTo>
                  <a:lnTo>
                    <a:pt x="17698" y="8480"/>
                  </a:lnTo>
                  <a:lnTo>
                    <a:pt x="17837" y="8480"/>
                  </a:lnTo>
                  <a:lnTo>
                    <a:pt x="17837" y="8320"/>
                  </a:lnTo>
                  <a:lnTo>
                    <a:pt x="17977" y="8320"/>
                  </a:lnTo>
                  <a:lnTo>
                    <a:pt x="18116" y="8320"/>
                  </a:lnTo>
                  <a:lnTo>
                    <a:pt x="18255" y="8320"/>
                  </a:lnTo>
                  <a:lnTo>
                    <a:pt x="18395" y="8320"/>
                  </a:lnTo>
                  <a:lnTo>
                    <a:pt x="18534" y="8320"/>
                  </a:lnTo>
                  <a:lnTo>
                    <a:pt x="18534" y="8160"/>
                  </a:lnTo>
                  <a:lnTo>
                    <a:pt x="18674" y="8160"/>
                  </a:lnTo>
                  <a:lnTo>
                    <a:pt x="18674" y="8000"/>
                  </a:lnTo>
                  <a:lnTo>
                    <a:pt x="18674" y="7840"/>
                  </a:lnTo>
                  <a:lnTo>
                    <a:pt x="18674" y="7680"/>
                  </a:lnTo>
                  <a:lnTo>
                    <a:pt x="18534" y="7680"/>
                  </a:lnTo>
                  <a:lnTo>
                    <a:pt x="18395" y="7680"/>
                  </a:lnTo>
                  <a:lnTo>
                    <a:pt x="18395" y="7520"/>
                  </a:lnTo>
                  <a:lnTo>
                    <a:pt x="18255" y="7520"/>
                  </a:lnTo>
                  <a:lnTo>
                    <a:pt x="18116" y="7520"/>
                  </a:lnTo>
                  <a:lnTo>
                    <a:pt x="17977" y="7520"/>
                  </a:lnTo>
                  <a:lnTo>
                    <a:pt x="17837" y="7520"/>
                  </a:lnTo>
                  <a:lnTo>
                    <a:pt x="17837" y="7360"/>
                  </a:lnTo>
                  <a:lnTo>
                    <a:pt x="17837" y="7200"/>
                  </a:lnTo>
                  <a:lnTo>
                    <a:pt x="17837" y="7040"/>
                  </a:lnTo>
                  <a:lnTo>
                    <a:pt x="17698" y="7040"/>
                  </a:lnTo>
                  <a:lnTo>
                    <a:pt x="17559" y="7040"/>
                  </a:lnTo>
                  <a:lnTo>
                    <a:pt x="17559" y="6880"/>
                  </a:lnTo>
                  <a:lnTo>
                    <a:pt x="17419" y="6880"/>
                  </a:lnTo>
                  <a:lnTo>
                    <a:pt x="17280" y="6880"/>
                  </a:lnTo>
                  <a:lnTo>
                    <a:pt x="17419" y="6880"/>
                  </a:lnTo>
                  <a:lnTo>
                    <a:pt x="17419" y="6720"/>
                  </a:lnTo>
                  <a:lnTo>
                    <a:pt x="17280" y="6720"/>
                  </a:lnTo>
                  <a:lnTo>
                    <a:pt x="17280" y="6560"/>
                  </a:lnTo>
                  <a:lnTo>
                    <a:pt x="17141" y="6560"/>
                  </a:lnTo>
                  <a:lnTo>
                    <a:pt x="17001" y="6400"/>
                  </a:lnTo>
                  <a:lnTo>
                    <a:pt x="17001" y="6240"/>
                  </a:lnTo>
                  <a:lnTo>
                    <a:pt x="16862" y="6240"/>
                  </a:lnTo>
                  <a:lnTo>
                    <a:pt x="16862" y="6080"/>
                  </a:lnTo>
                  <a:lnTo>
                    <a:pt x="17001" y="6080"/>
                  </a:lnTo>
                  <a:lnTo>
                    <a:pt x="17141" y="6080"/>
                  </a:lnTo>
                  <a:lnTo>
                    <a:pt x="17141" y="5920"/>
                  </a:lnTo>
                  <a:lnTo>
                    <a:pt x="17280" y="5920"/>
                  </a:lnTo>
                  <a:lnTo>
                    <a:pt x="17280" y="5760"/>
                  </a:lnTo>
                  <a:lnTo>
                    <a:pt x="17141" y="5760"/>
                  </a:lnTo>
                  <a:lnTo>
                    <a:pt x="17141" y="5600"/>
                  </a:lnTo>
                  <a:lnTo>
                    <a:pt x="17001" y="5440"/>
                  </a:lnTo>
                  <a:lnTo>
                    <a:pt x="16862" y="5440"/>
                  </a:lnTo>
                  <a:lnTo>
                    <a:pt x="16862" y="5280"/>
                  </a:lnTo>
                  <a:lnTo>
                    <a:pt x="17001" y="5280"/>
                  </a:lnTo>
                  <a:lnTo>
                    <a:pt x="17141" y="5120"/>
                  </a:lnTo>
                  <a:lnTo>
                    <a:pt x="17280" y="5120"/>
                  </a:lnTo>
                  <a:lnTo>
                    <a:pt x="17280" y="4960"/>
                  </a:lnTo>
                  <a:lnTo>
                    <a:pt x="17141" y="4960"/>
                  </a:lnTo>
                  <a:lnTo>
                    <a:pt x="17141" y="4800"/>
                  </a:lnTo>
                  <a:lnTo>
                    <a:pt x="17001" y="4800"/>
                  </a:lnTo>
                  <a:lnTo>
                    <a:pt x="16862" y="4960"/>
                  </a:lnTo>
                  <a:lnTo>
                    <a:pt x="16862" y="4800"/>
                  </a:lnTo>
                  <a:lnTo>
                    <a:pt x="16723" y="4800"/>
                  </a:lnTo>
                  <a:lnTo>
                    <a:pt x="16723" y="4640"/>
                  </a:lnTo>
                  <a:lnTo>
                    <a:pt x="16862" y="4640"/>
                  </a:lnTo>
                  <a:lnTo>
                    <a:pt x="16862" y="4480"/>
                  </a:lnTo>
                  <a:lnTo>
                    <a:pt x="16862" y="4320"/>
                  </a:lnTo>
                  <a:lnTo>
                    <a:pt x="16723" y="4320"/>
                  </a:lnTo>
                  <a:lnTo>
                    <a:pt x="16583" y="4320"/>
                  </a:lnTo>
                  <a:lnTo>
                    <a:pt x="16723" y="4160"/>
                  </a:lnTo>
                  <a:lnTo>
                    <a:pt x="16723" y="4000"/>
                  </a:lnTo>
                  <a:lnTo>
                    <a:pt x="16862" y="4000"/>
                  </a:lnTo>
                  <a:lnTo>
                    <a:pt x="16862" y="3840"/>
                  </a:lnTo>
                  <a:lnTo>
                    <a:pt x="16862" y="3680"/>
                  </a:lnTo>
                  <a:lnTo>
                    <a:pt x="17001" y="3680"/>
                  </a:lnTo>
                  <a:lnTo>
                    <a:pt x="17141" y="3680"/>
                  </a:lnTo>
                  <a:lnTo>
                    <a:pt x="17141" y="3520"/>
                  </a:lnTo>
                  <a:lnTo>
                    <a:pt x="17280" y="3520"/>
                  </a:lnTo>
                  <a:lnTo>
                    <a:pt x="17419" y="3520"/>
                  </a:lnTo>
                  <a:lnTo>
                    <a:pt x="17559" y="3520"/>
                  </a:lnTo>
                  <a:lnTo>
                    <a:pt x="17559" y="3680"/>
                  </a:lnTo>
                  <a:lnTo>
                    <a:pt x="17698" y="3680"/>
                  </a:lnTo>
                  <a:lnTo>
                    <a:pt x="17837" y="3680"/>
                  </a:lnTo>
                  <a:lnTo>
                    <a:pt x="17977" y="3680"/>
                  </a:lnTo>
                  <a:lnTo>
                    <a:pt x="17977" y="3840"/>
                  </a:lnTo>
                  <a:lnTo>
                    <a:pt x="18116" y="3840"/>
                  </a:lnTo>
                  <a:lnTo>
                    <a:pt x="18255" y="4000"/>
                  </a:lnTo>
                  <a:lnTo>
                    <a:pt x="18395" y="4000"/>
                  </a:lnTo>
                  <a:lnTo>
                    <a:pt x="18534" y="4000"/>
                  </a:lnTo>
                  <a:lnTo>
                    <a:pt x="18674" y="4000"/>
                  </a:lnTo>
                  <a:lnTo>
                    <a:pt x="18813" y="4000"/>
                  </a:lnTo>
                  <a:lnTo>
                    <a:pt x="18952" y="4000"/>
                  </a:lnTo>
                  <a:lnTo>
                    <a:pt x="18952" y="4160"/>
                  </a:lnTo>
                  <a:lnTo>
                    <a:pt x="19092" y="4000"/>
                  </a:lnTo>
                  <a:lnTo>
                    <a:pt x="19231" y="4000"/>
                  </a:lnTo>
                  <a:lnTo>
                    <a:pt x="19370" y="4000"/>
                  </a:lnTo>
                  <a:lnTo>
                    <a:pt x="19370" y="3840"/>
                  </a:lnTo>
                  <a:lnTo>
                    <a:pt x="19510" y="3840"/>
                  </a:lnTo>
                  <a:lnTo>
                    <a:pt x="19649" y="3840"/>
                  </a:lnTo>
                  <a:lnTo>
                    <a:pt x="19788" y="3840"/>
                  </a:lnTo>
                  <a:lnTo>
                    <a:pt x="19928" y="3840"/>
                  </a:lnTo>
                  <a:lnTo>
                    <a:pt x="19928" y="3680"/>
                  </a:lnTo>
                  <a:lnTo>
                    <a:pt x="20067" y="3680"/>
                  </a:lnTo>
                  <a:lnTo>
                    <a:pt x="20206" y="3680"/>
                  </a:lnTo>
                  <a:lnTo>
                    <a:pt x="20346" y="3680"/>
                  </a:lnTo>
                  <a:lnTo>
                    <a:pt x="20485" y="3680"/>
                  </a:lnTo>
                  <a:lnTo>
                    <a:pt x="20625" y="3840"/>
                  </a:lnTo>
                  <a:lnTo>
                    <a:pt x="20625" y="3680"/>
                  </a:lnTo>
                  <a:lnTo>
                    <a:pt x="20764" y="3680"/>
                  </a:lnTo>
                  <a:lnTo>
                    <a:pt x="20764" y="3520"/>
                  </a:lnTo>
                  <a:lnTo>
                    <a:pt x="20764" y="3360"/>
                  </a:lnTo>
                  <a:lnTo>
                    <a:pt x="20764" y="3200"/>
                  </a:lnTo>
                  <a:lnTo>
                    <a:pt x="20903" y="3200"/>
                  </a:lnTo>
                  <a:lnTo>
                    <a:pt x="20903" y="3040"/>
                  </a:lnTo>
                  <a:lnTo>
                    <a:pt x="21043" y="3040"/>
                  </a:lnTo>
                  <a:lnTo>
                    <a:pt x="21182" y="3040"/>
                  </a:lnTo>
                  <a:lnTo>
                    <a:pt x="21182" y="2880"/>
                  </a:lnTo>
                  <a:lnTo>
                    <a:pt x="21321" y="2880"/>
                  </a:lnTo>
                  <a:lnTo>
                    <a:pt x="21321" y="2720"/>
                  </a:lnTo>
                  <a:lnTo>
                    <a:pt x="21461" y="2720"/>
                  </a:lnTo>
                  <a:lnTo>
                    <a:pt x="21600" y="2720"/>
                  </a:lnTo>
                  <a:lnTo>
                    <a:pt x="21600" y="2560"/>
                  </a:lnTo>
                  <a:lnTo>
                    <a:pt x="21461" y="2560"/>
                  </a:lnTo>
                  <a:lnTo>
                    <a:pt x="21321" y="2560"/>
                  </a:lnTo>
                  <a:lnTo>
                    <a:pt x="21321" y="2400"/>
                  </a:lnTo>
                  <a:lnTo>
                    <a:pt x="21182" y="2400"/>
                  </a:lnTo>
                  <a:lnTo>
                    <a:pt x="21043" y="2400"/>
                  </a:lnTo>
                  <a:lnTo>
                    <a:pt x="20903" y="2400"/>
                  </a:lnTo>
                  <a:lnTo>
                    <a:pt x="20903" y="2240"/>
                  </a:lnTo>
                  <a:lnTo>
                    <a:pt x="20764" y="2240"/>
                  </a:lnTo>
                  <a:lnTo>
                    <a:pt x="20625" y="2240"/>
                  </a:lnTo>
                  <a:lnTo>
                    <a:pt x="20485" y="2240"/>
                  </a:lnTo>
                  <a:lnTo>
                    <a:pt x="20485" y="2080"/>
                  </a:lnTo>
                  <a:lnTo>
                    <a:pt x="20346" y="2080"/>
                  </a:lnTo>
                  <a:lnTo>
                    <a:pt x="20206" y="2080"/>
                  </a:lnTo>
                  <a:lnTo>
                    <a:pt x="20206" y="1920"/>
                  </a:lnTo>
                  <a:lnTo>
                    <a:pt x="20206" y="1760"/>
                  </a:lnTo>
                  <a:lnTo>
                    <a:pt x="20067" y="1760"/>
                  </a:lnTo>
                  <a:lnTo>
                    <a:pt x="20067" y="1920"/>
                  </a:lnTo>
                  <a:lnTo>
                    <a:pt x="19928" y="1920"/>
                  </a:lnTo>
                  <a:lnTo>
                    <a:pt x="19788" y="1920"/>
                  </a:lnTo>
                  <a:lnTo>
                    <a:pt x="19649" y="1760"/>
                  </a:lnTo>
                  <a:lnTo>
                    <a:pt x="19649" y="1600"/>
                  </a:lnTo>
                  <a:lnTo>
                    <a:pt x="19510" y="1600"/>
                  </a:lnTo>
                  <a:lnTo>
                    <a:pt x="19370" y="1600"/>
                  </a:lnTo>
                  <a:lnTo>
                    <a:pt x="19370" y="1440"/>
                  </a:lnTo>
                  <a:lnTo>
                    <a:pt x="19510" y="1440"/>
                  </a:lnTo>
                  <a:lnTo>
                    <a:pt x="19510" y="1280"/>
                  </a:lnTo>
                  <a:lnTo>
                    <a:pt x="19510" y="1120"/>
                  </a:lnTo>
                  <a:lnTo>
                    <a:pt x="19510" y="960"/>
                  </a:lnTo>
                  <a:lnTo>
                    <a:pt x="19510" y="800"/>
                  </a:lnTo>
                  <a:lnTo>
                    <a:pt x="19510" y="640"/>
                  </a:lnTo>
                  <a:lnTo>
                    <a:pt x="19370" y="640"/>
                  </a:lnTo>
                  <a:lnTo>
                    <a:pt x="19370" y="480"/>
                  </a:lnTo>
                  <a:lnTo>
                    <a:pt x="19231" y="480"/>
                  </a:lnTo>
                  <a:lnTo>
                    <a:pt x="19231" y="320"/>
                  </a:lnTo>
                  <a:lnTo>
                    <a:pt x="19092" y="320"/>
                  </a:lnTo>
                  <a:lnTo>
                    <a:pt x="18952" y="320"/>
                  </a:lnTo>
                  <a:lnTo>
                    <a:pt x="18813" y="320"/>
                  </a:lnTo>
                  <a:lnTo>
                    <a:pt x="18813" y="480"/>
                  </a:lnTo>
                  <a:lnTo>
                    <a:pt x="18813" y="320"/>
                  </a:lnTo>
                  <a:lnTo>
                    <a:pt x="18813" y="160"/>
                  </a:lnTo>
                  <a:lnTo>
                    <a:pt x="18813" y="0"/>
                  </a:lnTo>
                  <a:lnTo>
                    <a:pt x="18674" y="0"/>
                  </a:lnTo>
                  <a:lnTo>
                    <a:pt x="18534" y="160"/>
                  </a:lnTo>
                  <a:lnTo>
                    <a:pt x="18534" y="0"/>
                  </a:lnTo>
                  <a:lnTo>
                    <a:pt x="18395" y="0"/>
                  </a:lnTo>
                  <a:lnTo>
                    <a:pt x="18255" y="0"/>
                  </a:lnTo>
                  <a:lnTo>
                    <a:pt x="18116" y="0"/>
                  </a:lnTo>
                  <a:lnTo>
                    <a:pt x="17977" y="0"/>
                  </a:lnTo>
                  <a:lnTo>
                    <a:pt x="17837" y="0"/>
                  </a:lnTo>
                  <a:lnTo>
                    <a:pt x="17698" y="0"/>
                  </a:lnTo>
                  <a:lnTo>
                    <a:pt x="17837" y="0"/>
                  </a:lnTo>
                  <a:lnTo>
                    <a:pt x="17698" y="0"/>
                  </a:lnTo>
                  <a:lnTo>
                    <a:pt x="17559" y="0"/>
                  </a:lnTo>
                  <a:lnTo>
                    <a:pt x="17419" y="0"/>
                  </a:lnTo>
                  <a:lnTo>
                    <a:pt x="17280" y="0"/>
                  </a:lnTo>
                  <a:lnTo>
                    <a:pt x="17280" y="160"/>
                  </a:lnTo>
                  <a:lnTo>
                    <a:pt x="17141" y="160"/>
                  </a:lnTo>
                  <a:lnTo>
                    <a:pt x="17001" y="160"/>
                  </a:lnTo>
                  <a:lnTo>
                    <a:pt x="16862" y="160"/>
                  </a:lnTo>
                  <a:lnTo>
                    <a:pt x="16723" y="160"/>
                  </a:lnTo>
                  <a:lnTo>
                    <a:pt x="16583" y="160"/>
                  </a:lnTo>
                  <a:lnTo>
                    <a:pt x="16444" y="160"/>
                  </a:lnTo>
                  <a:lnTo>
                    <a:pt x="16305" y="160"/>
                  </a:lnTo>
                  <a:lnTo>
                    <a:pt x="16165" y="160"/>
                  </a:lnTo>
                  <a:lnTo>
                    <a:pt x="16026" y="160"/>
                  </a:lnTo>
                  <a:lnTo>
                    <a:pt x="15886" y="160"/>
                  </a:lnTo>
                  <a:lnTo>
                    <a:pt x="15747" y="160"/>
                  </a:lnTo>
                  <a:lnTo>
                    <a:pt x="15608" y="160"/>
                  </a:lnTo>
                  <a:lnTo>
                    <a:pt x="15468" y="160"/>
                  </a:lnTo>
                  <a:lnTo>
                    <a:pt x="15329" y="160"/>
                  </a:lnTo>
                  <a:lnTo>
                    <a:pt x="15190" y="320"/>
                  </a:lnTo>
                  <a:lnTo>
                    <a:pt x="15050" y="320"/>
                  </a:lnTo>
                  <a:lnTo>
                    <a:pt x="14911" y="320"/>
                  </a:lnTo>
                  <a:lnTo>
                    <a:pt x="14772" y="320"/>
                  </a:lnTo>
                  <a:lnTo>
                    <a:pt x="14772" y="480"/>
                  </a:lnTo>
                  <a:lnTo>
                    <a:pt x="14632" y="480"/>
                  </a:lnTo>
                  <a:lnTo>
                    <a:pt x="14493" y="480"/>
                  </a:lnTo>
                  <a:lnTo>
                    <a:pt x="14493" y="640"/>
                  </a:lnTo>
                  <a:lnTo>
                    <a:pt x="14354" y="640"/>
                  </a:lnTo>
                  <a:lnTo>
                    <a:pt x="14214" y="640"/>
                  </a:lnTo>
                  <a:lnTo>
                    <a:pt x="14214" y="800"/>
                  </a:lnTo>
                  <a:lnTo>
                    <a:pt x="14214" y="960"/>
                  </a:lnTo>
                  <a:lnTo>
                    <a:pt x="14075" y="960"/>
                  </a:lnTo>
                  <a:lnTo>
                    <a:pt x="14075" y="800"/>
                  </a:lnTo>
                  <a:lnTo>
                    <a:pt x="13935" y="800"/>
                  </a:lnTo>
                  <a:lnTo>
                    <a:pt x="13935" y="960"/>
                  </a:lnTo>
                  <a:lnTo>
                    <a:pt x="13796" y="960"/>
                  </a:lnTo>
                  <a:lnTo>
                    <a:pt x="13796" y="1120"/>
                  </a:lnTo>
                  <a:lnTo>
                    <a:pt x="13657" y="1120"/>
                  </a:lnTo>
                  <a:lnTo>
                    <a:pt x="13517" y="1280"/>
                  </a:lnTo>
                  <a:lnTo>
                    <a:pt x="13378" y="1440"/>
                  </a:lnTo>
                  <a:lnTo>
                    <a:pt x="13378" y="1600"/>
                  </a:lnTo>
                  <a:lnTo>
                    <a:pt x="13517" y="1760"/>
                  </a:lnTo>
                  <a:lnTo>
                    <a:pt x="13657" y="1760"/>
                  </a:lnTo>
                  <a:lnTo>
                    <a:pt x="13657" y="1920"/>
                  </a:lnTo>
                  <a:lnTo>
                    <a:pt x="13796" y="1920"/>
                  </a:lnTo>
                  <a:lnTo>
                    <a:pt x="13796" y="2080"/>
                  </a:lnTo>
                  <a:lnTo>
                    <a:pt x="13796" y="2240"/>
                  </a:lnTo>
                  <a:lnTo>
                    <a:pt x="13796" y="2400"/>
                  </a:lnTo>
                  <a:lnTo>
                    <a:pt x="13935" y="2400"/>
                  </a:lnTo>
                  <a:lnTo>
                    <a:pt x="13935" y="2560"/>
                  </a:lnTo>
                  <a:lnTo>
                    <a:pt x="13935" y="2720"/>
                  </a:lnTo>
                  <a:lnTo>
                    <a:pt x="13796" y="2720"/>
                  </a:lnTo>
                  <a:lnTo>
                    <a:pt x="13796" y="2880"/>
                  </a:lnTo>
                  <a:lnTo>
                    <a:pt x="13935" y="2880"/>
                  </a:lnTo>
                  <a:lnTo>
                    <a:pt x="13935" y="3040"/>
                  </a:lnTo>
                  <a:lnTo>
                    <a:pt x="13796" y="3200"/>
                  </a:lnTo>
                  <a:lnTo>
                    <a:pt x="13796" y="3360"/>
                  </a:lnTo>
                  <a:lnTo>
                    <a:pt x="13657" y="3360"/>
                  </a:lnTo>
                  <a:lnTo>
                    <a:pt x="13657" y="3520"/>
                  </a:lnTo>
                  <a:lnTo>
                    <a:pt x="13517" y="3520"/>
                  </a:lnTo>
                  <a:lnTo>
                    <a:pt x="13378" y="3680"/>
                  </a:lnTo>
                  <a:lnTo>
                    <a:pt x="13378" y="3840"/>
                  </a:lnTo>
                  <a:lnTo>
                    <a:pt x="13239" y="3840"/>
                  </a:lnTo>
                  <a:lnTo>
                    <a:pt x="13239" y="4000"/>
                  </a:lnTo>
                  <a:lnTo>
                    <a:pt x="13099" y="4000"/>
                  </a:lnTo>
                  <a:lnTo>
                    <a:pt x="13099" y="4160"/>
                  </a:lnTo>
                  <a:lnTo>
                    <a:pt x="13099" y="4320"/>
                  </a:lnTo>
                  <a:lnTo>
                    <a:pt x="13239" y="4320"/>
                  </a:lnTo>
                  <a:lnTo>
                    <a:pt x="13239" y="4480"/>
                  </a:lnTo>
                  <a:lnTo>
                    <a:pt x="13239" y="4640"/>
                  </a:lnTo>
                  <a:lnTo>
                    <a:pt x="13239" y="4800"/>
                  </a:lnTo>
                  <a:lnTo>
                    <a:pt x="13099" y="4800"/>
                  </a:lnTo>
                  <a:lnTo>
                    <a:pt x="13099" y="4960"/>
                  </a:lnTo>
                  <a:lnTo>
                    <a:pt x="12960" y="4960"/>
                  </a:lnTo>
                  <a:lnTo>
                    <a:pt x="12681" y="5120"/>
                  </a:lnTo>
                  <a:lnTo>
                    <a:pt x="12542" y="5120"/>
                  </a:lnTo>
                  <a:lnTo>
                    <a:pt x="12403" y="5120"/>
                  </a:lnTo>
                  <a:lnTo>
                    <a:pt x="12263" y="4960"/>
                  </a:lnTo>
                  <a:lnTo>
                    <a:pt x="12124" y="4960"/>
                  </a:lnTo>
                  <a:lnTo>
                    <a:pt x="11985" y="4960"/>
                  </a:lnTo>
                  <a:lnTo>
                    <a:pt x="11845" y="4960"/>
                  </a:lnTo>
                  <a:lnTo>
                    <a:pt x="11706" y="4960"/>
                  </a:lnTo>
                  <a:lnTo>
                    <a:pt x="11706" y="5120"/>
                  </a:lnTo>
                  <a:lnTo>
                    <a:pt x="11845" y="5280"/>
                  </a:lnTo>
                  <a:lnTo>
                    <a:pt x="11845" y="5440"/>
                  </a:lnTo>
                  <a:lnTo>
                    <a:pt x="11985" y="5440"/>
                  </a:lnTo>
                  <a:lnTo>
                    <a:pt x="11985" y="5600"/>
                  </a:lnTo>
                  <a:lnTo>
                    <a:pt x="12124" y="5760"/>
                  </a:lnTo>
                  <a:lnTo>
                    <a:pt x="12124" y="5920"/>
                  </a:lnTo>
                  <a:lnTo>
                    <a:pt x="12263" y="5920"/>
                  </a:lnTo>
                  <a:lnTo>
                    <a:pt x="12263" y="6080"/>
                  </a:lnTo>
                  <a:lnTo>
                    <a:pt x="12124" y="6080"/>
                  </a:lnTo>
                  <a:lnTo>
                    <a:pt x="12124" y="6240"/>
                  </a:lnTo>
                  <a:lnTo>
                    <a:pt x="11985" y="6240"/>
                  </a:lnTo>
                  <a:lnTo>
                    <a:pt x="11845" y="6240"/>
                  </a:lnTo>
                  <a:lnTo>
                    <a:pt x="11845" y="6400"/>
                  </a:lnTo>
                  <a:lnTo>
                    <a:pt x="11706" y="6400"/>
                  </a:lnTo>
                  <a:lnTo>
                    <a:pt x="11566" y="6400"/>
                  </a:lnTo>
                  <a:lnTo>
                    <a:pt x="11427" y="6400"/>
                  </a:lnTo>
                  <a:lnTo>
                    <a:pt x="11288" y="6560"/>
                  </a:lnTo>
                  <a:lnTo>
                    <a:pt x="11148" y="6560"/>
                  </a:lnTo>
                  <a:lnTo>
                    <a:pt x="11148" y="6720"/>
                  </a:lnTo>
                  <a:lnTo>
                    <a:pt x="11148" y="6880"/>
                  </a:lnTo>
                  <a:lnTo>
                    <a:pt x="11009" y="6880"/>
                  </a:lnTo>
                  <a:lnTo>
                    <a:pt x="11009" y="7040"/>
                  </a:lnTo>
                  <a:lnTo>
                    <a:pt x="11009" y="7200"/>
                  </a:lnTo>
                  <a:lnTo>
                    <a:pt x="11009" y="7360"/>
                  </a:lnTo>
                  <a:lnTo>
                    <a:pt x="10870" y="7360"/>
                  </a:lnTo>
                  <a:lnTo>
                    <a:pt x="10870" y="7520"/>
                  </a:lnTo>
                  <a:lnTo>
                    <a:pt x="10730" y="7680"/>
                  </a:lnTo>
                  <a:lnTo>
                    <a:pt x="10730" y="7840"/>
                  </a:lnTo>
                  <a:lnTo>
                    <a:pt x="10870" y="7840"/>
                  </a:lnTo>
                  <a:lnTo>
                    <a:pt x="10870" y="8000"/>
                  </a:lnTo>
                  <a:lnTo>
                    <a:pt x="10870" y="8160"/>
                  </a:lnTo>
                  <a:lnTo>
                    <a:pt x="10870" y="8320"/>
                  </a:lnTo>
                  <a:lnTo>
                    <a:pt x="10870" y="8480"/>
                  </a:lnTo>
                  <a:lnTo>
                    <a:pt x="10730" y="8640"/>
                  </a:lnTo>
                  <a:lnTo>
                    <a:pt x="10591" y="8800"/>
                  </a:lnTo>
                  <a:lnTo>
                    <a:pt x="10452" y="8960"/>
                  </a:lnTo>
                  <a:lnTo>
                    <a:pt x="10312" y="8960"/>
                  </a:lnTo>
                  <a:lnTo>
                    <a:pt x="10173" y="8960"/>
                  </a:lnTo>
                  <a:lnTo>
                    <a:pt x="10173" y="8800"/>
                  </a:lnTo>
                  <a:lnTo>
                    <a:pt x="10034" y="8640"/>
                  </a:lnTo>
                  <a:lnTo>
                    <a:pt x="9894" y="8640"/>
                  </a:lnTo>
                  <a:lnTo>
                    <a:pt x="9755" y="8640"/>
                  </a:lnTo>
                  <a:lnTo>
                    <a:pt x="9894" y="8640"/>
                  </a:lnTo>
                  <a:lnTo>
                    <a:pt x="9894" y="8800"/>
                  </a:lnTo>
                  <a:lnTo>
                    <a:pt x="9755" y="8800"/>
                  </a:lnTo>
                  <a:lnTo>
                    <a:pt x="9615" y="8640"/>
                  </a:lnTo>
                  <a:lnTo>
                    <a:pt x="9476" y="8640"/>
                  </a:lnTo>
                  <a:lnTo>
                    <a:pt x="9337" y="8640"/>
                  </a:lnTo>
                  <a:lnTo>
                    <a:pt x="9197" y="8800"/>
                  </a:lnTo>
                  <a:lnTo>
                    <a:pt x="9197" y="8960"/>
                  </a:lnTo>
                  <a:lnTo>
                    <a:pt x="9058" y="8960"/>
                  </a:lnTo>
                  <a:lnTo>
                    <a:pt x="8919" y="8960"/>
                  </a:lnTo>
                  <a:lnTo>
                    <a:pt x="8779" y="8960"/>
                  </a:lnTo>
                  <a:lnTo>
                    <a:pt x="8779" y="9120"/>
                  </a:lnTo>
                  <a:lnTo>
                    <a:pt x="8640" y="9120"/>
                  </a:lnTo>
                  <a:lnTo>
                    <a:pt x="8779" y="9280"/>
                  </a:lnTo>
                  <a:lnTo>
                    <a:pt x="8919" y="9280"/>
                  </a:lnTo>
                  <a:lnTo>
                    <a:pt x="8919" y="9440"/>
                  </a:lnTo>
                  <a:lnTo>
                    <a:pt x="8779" y="9440"/>
                  </a:lnTo>
                  <a:lnTo>
                    <a:pt x="8640" y="9440"/>
                  </a:lnTo>
                  <a:lnTo>
                    <a:pt x="8501" y="9440"/>
                  </a:lnTo>
                  <a:lnTo>
                    <a:pt x="8361" y="9600"/>
                  </a:lnTo>
                  <a:lnTo>
                    <a:pt x="8222" y="9600"/>
                  </a:lnTo>
                  <a:lnTo>
                    <a:pt x="8083" y="9600"/>
                  </a:lnTo>
                  <a:lnTo>
                    <a:pt x="7943" y="9600"/>
                  </a:lnTo>
                  <a:lnTo>
                    <a:pt x="7943" y="9440"/>
                  </a:lnTo>
                  <a:lnTo>
                    <a:pt x="7804" y="9440"/>
                  </a:lnTo>
                  <a:lnTo>
                    <a:pt x="7665" y="9440"/>
                  </a:lnTo>
                  <a:lnTo>
                    <a:pt x="7665" y="9600"/>
                  </a:lnTo>
                  <a:lnTo>
                    <a:pt x="7525" y="9600"/>
                  </a:lnTo>
                  <a:lnTo>
                    <a:pt x="7525" y="9760"/>
                  </a:lnTo>
                  <a:lnTo>
                    <a:pt x="7386" y="9760"/>
                  </a:lnTo>
                  <a:lnTo>
                    <a:pt x="7386" y="9920"/>
                  </a:lnTo>
                  <a:lnTo>
                    <a:pt x="7246" y="9920"/>
                  </a:lnTo>
                  <a:lnTo>
                    <a:pt x="7107" y="10080"/>
                  </a:lnTo>
                  <a:lnTo>
                    <a:pt x="7107" y="10240"/>
                  </a:lnTo>
                  <a:lnTo>
                    <a:pt x="7107" y="10400"/>
                  </a:lnTo>
                  <a:lnTo>
                    <a:pt x="7107" y="10560"/>
                  </a:lnTo>
                  <a:lnTo>
                    <a:pt x="7107" y="10720"/>
                  </a:lnTo>
                  <a:lnTo>
                    <a:pt x="7107" y="10880"/>
                  </a:lnTo>
                  <a:lnTo>
                    <a:pt x="7107" y="11040"/>
                  </a:lnTo>
                  <a:lnTo>
                    <a:pt x="6968" y="11200"/>
                  </a:lnTo>
                  <a:lnTo>
                    <a:pt x="6968" y="11360"/>
                  </a:lnTo>
                  <a:lnTo>
                    <a:pt x="6968" y="11520"/>
                  </a:lnTo>
                  <a:lnTo>
                    <a:pt x="7107" y="11520"/>
                  </a:lnTo>
                  <a:lnTo>
                    <a:pt x="7107" y="11680"/>
                  </a:lnTo>
                  <a:lnTo>
                    <a:pt x="6968" y="11680"/>
                  </a:lnTo>
                  <a:lnTo>
                    <a:pt x="6968" y="11840"/>
                  </a:lnTo>
                  <a:lnTo>
                    <a:pt x="6828" y="11840"/>
                  </a:lnTo>
                  <a:lnTo>
                    <a:pt x="6689" y="11840"/>
                  </a:lnTo>
                  <a:lnTo>
                    <a:pt x="6550" y="11840"/>
                  </a:lnTo>
                  <a:lnTo>
                    <a:pt x="6550" y="12000"/>
                  </a:lnTo>
                  <a:lnTo>
                    <a:pt x="6410" y="12000"/>
                  </a:lnTo>
                  <a:lnTo>
                    <a:pt x="6271" y="12000"/>
                  </a:lnTo>
                  <a:lnTo>
                    <a:pt x="5992" y="12000"/>
                  </a:lnTo>
                  <a:lnTo>
                    <a:pt x="5992" y="12160"/>
                  </a:lnTo>
                  <a:lnTo>
                    <a:pt x="5853" y="12160"/>
                  </a:lnTo>
                  <a:lnTo>
                    <a:pt x="5574" y="12160"/>
                  </a:lnTo>
                  <a:lnTo>
                    <a:pt x="5574" y="12320"/>
                  </a:lnTo>
                  <a:lnTo>
                    <a:pt x="5435" y="12320"/>
                  </a:lnTo>
                  <a:lnTo>
                    <a:pt x="5295" y="12320"/>
                  </a:lnTo>
                  <a:lnTo>
                    <a:pt x="5156" y="12320"/>
                  </a:lnTo>
                  <a:lnTo>
                    <a:pt x="5156" y="12160"/>
                  </a:lnTo>
                  <a:lnTo>
                    <a:pt x="5017" y="12160"/>
                  </a:lnTo>
                  <a:lnTo>
                    <a:pt x="4877" y="12160"/>
                  </a:lnTo>
                  <a:lnTo>
                    <a:pt x="4738" y="12160"/>
                  </a:lnTo>
                  <a:lnTo>
                    <a:pt x="4599" y="12160"/>
                  </a:lnTo>
                  <a:lnTo>
                    <a:pt x="4459" y="12320"/>
                  </a:lnTo>
                  <a:lnTo>
                    <a:pt x="4320" y="12320"/>
                  </a:lnTo>
                  <a:lnTo>
                    <a:pt x="4320" y="12480"/>
                  </a:lnTo>
                  <a:lnTo>
                    <a:pt x="4181" y="12480"/>
                  </a:lnTo>
                  <a:lnTo>
                    <a:pt x="4041" y="12480"/>
                  </a:lnTo>
                  <a:lnTo>
                    <a:pt x="3902" y="12480"/>
                  </a:lnTo>
                  <a:lnTo>
                    <a:pt x="3902" y="12320"/>
                  </a:lnTo>
                  <a:lnTo>
                    <a:pt x="3763" y="12320"/>
                  </a:lnTo>
                  <a:lnTo>
                    <a:pt x="3623" y="12320"/>
                  </a:lnTo>
                  <a:lnTo>
                    <a:pt x="3484" y="12320"/>
                  </a:lnTo>
                  <a:lnTo>
                    <a:pt x="3345" y="12320"/>
                  </a:lnTo>
                  <a:lnTo>
                    <a:pt x="3066" y="12320"/>
                  </a:lnTo>
                  <a:lnTo>
                    <a:pt x="3066" y="12480"/>
                  </a:lnTo>
                  <a:lnTo>
                    <a:pt x="2787" y="12480"/>
                  </a:lnTo>
                  <a:lnTo>
                    <a:pt x="2787" y="12320"/>
                  </a:lnTo>
                  <a:lnTo>
                    <a:pt x="2508" y="12480"/>
                  </a:lnTo>
                  <a:lnTo>
                    <a:pt x="2369" y="12480"/>
                  </a:lnTo>
                  <a:lnTo>
                    <a:pt x="2230" y="12480"/>
                  </a:lnTo>
                  <a:lnTo>
                    <a:pt x="2090" y="12480"/>
                  </a:lnTo>
                  <a:lnTo>
                    <a:pt x="1951" y="12480"/>
                  </a:lnTo>
                  <a:lnTo>
                    <a:pt x="1812" y="12480"/>
                  </a:lnTo>
                  <a:lnTo>
                    <a:pt x="1672" y="12480"/>
                  </a:lnTo>
                  <a:lnTo>
                    <a:pt x="1533" y="12320"/>
                  </a:lnTo>
                  <a:lnTo>
                    <a:pt x="1394" y="12320"/>
                  </a:lnTo>
                  <a:lnTo>
                    <a:pt x="1254" y="12160"/>
                  </a:lnTo>
                  <a:lnTo>
                    <a:pt x="1115" y="12160"/>
                  </a:lnTo>
                  <a:lnTo>
                    <a:pt x="975" y="12160"/>
                  </a:lnTo>
                  <a:lnTo>
                    <a:pt x="836" y="12160"/>
                  </a:lnTo>
                  <a:lnTo>
                    <a:pt x="836" y="12000"/>
                  </a:lnTo>
                  <a:lnTo>
                    <a:pt x="697" y="12000"/>
                  </a:lnTo>
                  <a:lnTo>
                    <a:pt x="557" y="12000"/>
                  </a:lnTo>
                  <a:lnTo>
                    <a:pt x="418" y="12000"/>
                  </a:lnTo>
                  <a:lnTo>
                    <a:pt x="279" y="11840"/>
                  </a:lnTo>
                  <a:lnTo>
                    <a:pt x="139" y="11840"/>
                  </a:lnTo>
                  <a:lnTo>
                    <a:pt x="0" y="11840"/>
                  </a:lnTo>
                  <a:lnTo>
                    <a:pt x="0" y="12000"/>
                  </a:lnTo>
                  <a:lnTo>
                    <a:pt x="139" y="12160"/>
                  </a:lnTo>
                  <a:lnTo>
                    <a:pt x="418" y="12480"/>
                  </a:lnTo>
                  <a:lnTo>
                    <a:pt x="697" y="12800"/>
                  </a:lnTo>
                  <a:lnTo>
                    <a:pt x="836" y="13280"/>
                  </a:lnTo>
                  <a:lnTo>
                    <a:pt x="975" y="13600"/>
                  </a:lnTo>
                  <a:lnTo>
                    <a:pt x="1254" y="13920"/>
                  </a:lnTo>
                  <a:lnTo>
                    <a:pt x="1672" y="14080"/>
                  </a:lnTo>
                  <a:lnTo>
                    <a:pt x="1951" y="14240"/>
                  </a:lnTo>
                  <a:lnTo>
                    <a:pt x="2230" y="14400"/>
                  </a:lnTo>
                  <a:lnTo>
                    <a:pt x="2369" y="14560"/>
                  </a:lnTo>
                  <a:lnTo>
                    <a:pt x="2508" y="14880"/>
                  </a:lnTo>
                  <a:lnTo>
                    <a:pt x="2508" y="15200"/>
                  </a:lnTo>
                  <a:lnTo>
                    <a:pt x="2508" y="15520"/>
                  </a:lnTo>
                  <a:lnTo>
                    <a:pt x="2508" y="16000"/>
                  </a:lnTo>
                  <a:lnTo>
                    <a:pt x="2787" y="16000"/>
                  </a:lnTo>
                  <a:lnTo>
                    <a:pt x="2926" y="16000"/>
                  </a:lnTo>
                  <a:lnTo>
                    <a:pt x="3066" y="16160"/>
                  </a:lnTo>
                  <a:lnTo>
                    <a:pt x="3066" y="16480"/>
                  </a:lnTo>
                  <a:lnTo>
                    <a:pt x="3066" y="16640"/>
                  </a:lnTo>
                  <a:lnTo>
                    <a:pt x="2926" y="16800"/>
                  </a:lnTo>
                  <a:lnTo>
                    <a:pt x="2787" y="16960"/>
                  </a:lnTo>
                  <a:lnTo>
                    <a:pt x="2508" y="16960"/>
                  </a:lnTo>
                  <a:lnTo>
                    <a:pt x="2090" y="17120"/>
                  </a:lnTo>
                  <a:lnTo>
                    <a:pt x="1812" y="17280"/>
                  </a:lnTo>
                  <a:lnTo>
                    <a:pt x="1533" y="17600"/>
                  </a:lnTo>
                  <a:lnTo>
                    <a:pt x="1254" y="17920"/>
                  </a:lnTo>
                  <a:lnTo>
                    <a:pt x="1115" y="18240"/>
                  </a:lnTo>
                  <a:lnTo>
                    <a:pt x="975" y="18560"/>
                  </a:lnTo>
                  <a:lnTo>
                    <a:pt x="975" y="18880"/>
                  </a:lnTo>
                  <a:lnTo>
                    <a:pt x="975" y="19360"/>
                  </a:lnTo>
                  <a:lnTo>
                    <a:pt x="1115" y="19520"/>
                  </a:lnTo>
                  <a:lnTo>
                    <a:pt x="1254" y="19360"/>
                  </a:lnTo>
                  <a:lnTo>
                    <a:pt x="1394" y="19360"/>
                  </a:lnTo>
                  <a:lnTo>
                    <a:pt x="1533" y="19200"/>
                  </a:lnTo>
                  <a:lnTo>
                    <a:pt x="1812" y="19360"/>
                  </a:lnTo>
                  <a:lnTo>
                    <a:pt x="1951" y="19200"/>
                  </a:lnTo>
                  <a:lnTo>
                    <a:pt x="2090" y="19200"/>
                  </a:lnTo>
                  <a:lnTo>
                    <a:pt x="2369" y="19200"/>
                  </a:lnTo>
                  <a:lnTo>
                    <a:pt x="2648" y="19200"/>
                  </a:lnTo>
                  <a:lnTo>
                    <a:pt x="3066" y="19200"/>
                  </a:lnTo>
                  <a:lnTo>
                    <a:pt x="3345" y="19200"/>
                  </a:lnTo>
                  <a:lnTo>
                    <a:pt x="3484" y="19040"/>
                  </a:lnTo>
                  <a:lnTo>
                    <a:pt x="3902" y="19040"/>
                  </a:lnTo>
                  <a:lnTo>
                    <a:pt x="4181" y="19040"/>
                  </a:lnTo>
                  <a:lnTo>
                    <a:pt x="4459" y="19200"/>
                  </a:lnTo>
                  <a:lnTo>
                    <a:pt x="4738" y="19200"/>
                  </a:lnTo>
                  <a:lnTo>
                    <a:pt x="4738" y="19360"/>
                  </a:lnTo>
                  <a:lnTo>
                    <a:pt x="5017" y="19040"/>
                  </a:lnTo>
                  <a:lnTo>
                    <a:pt x="5156" y="19040"/>
                  </a:lnTo>
                  <a:lnTo>
                    <a:pt x="5295" y="19040"/>
                  </a:lnTo>
                  <a:lnTo>
                    <a:pt x="5574" y="19200"/>
                  </a:lnTo>
                  <a:lnTo>
                    <a:pt x="5714" y="19040"/>
                  </a:lnTo>
                  <a:lnTo>
                    <a:pt x="5853" y="19040"/>
                  </a:lnTo>
                  <a:lnTo>
                    <a:pt x="5992" y="19040"/>
                  </a:lnTo>
                  <a:lnTo>
                    <a:pt x="6410" y="19040"/>
                  </a:lnTo>
                  <a:lnTo>
                    <a:pt x="6550" y="18880"/>
                  </a:lnTo>
                  <a:lnTo>
                    <a:pt x="6828" y="18880"/>
                  </a:lnTo>
                  <a:lnTo>
                    <a:pt x="7107" y="18880"/>
                  </a:lnTo>
                  <a:lnTo>
                    <a:pt x="7246" y="19040"/>
                  </a:lnTo>
                  <a:lnTo>
                    <a:pt x="7386" y="19200"/>
                  </a:lnTo>
                  <a:lnTo>
                    <a:pt x="7525" y="19360"/>
                  </a:lnTo>
                  <a:lnTo>
                    <a:pt x="7525" y="19680"/>
                  </a:lnTo>
                  <a:lnTo>
                    <a:pt x="7525" y="19840"/>
                  </a:lnTo>
                  <a:lnTo>
                    <a:pt x="7665" y="20000"/>
                  </a:lnTo>
                  <a:lnTo>
                    <a:pt x="7943" y="20000"/>
                  </a:lnTo>
                  <a:lnTo>
                    <a:pt x="8083" y="20000"/>
                  </a:lnTo>
                  <a:lnTo>
                    <a:pt x="8083" y="20160"/>
                  </a:lnTo>
                  <a:lnTo>
                    <a:pt x="8083" y="20320"/>
                  </a:lnTo>
                  <a:lnTo>
                    <a:pt x="8222" y="20640"/>
                  </a:lnTo>
                  <a:lnTo>
                    <a:pt x="8361" y="20960"/>
                  </a:lnTo>
                  <a:lnTo>
                    <a:pt x="8501" y="21120"/>
                  </a:lnTo>
                  <a:lnTo>
                    <a:pt x="8501" y="21280"/>
                  </a:lnTo>
                  <a:lnTo>
                    <a:pt x="8640" y="21440"/>
                  </a:lnTo>
                  <a:lnTo>
                    <a:pt x="8779" y="21440"/>
                  </a:lnTo>
                  <a:lnTo>
                    <a:pt x="8919" y="21440"/>
                  </a:lnTo>
                  <a:lnTo>
                    <a:pt x="9058" y="21440"/>
                  </a:lnTo>
                  <a:lnTo>
                    <a:pt x="9197" y="21600"/>
                  </a:lnTo>
                  <a:lnTo>
                    <a:pt x="9337" y="21440"/>
                  </a:lnTo>
                  <a:lnTo>
                    <a:pt x="9197" y="21440"/>
                  </a:lnTo>
                  <a:lnTo>
                    <a:pt x="9337" y="21600"/>
                  </a:lnTo>
                  <a:close/>
                </a:path>
              </a:pathLst>
            </a:custGeom>
            <a:solidFill>
              <a:srgbClr val="FF2600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4415658" y="5435914"/>
              <a:ext cx="190764" cy="91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85" y="9391"/>
                  </a:moveTo>
                  <a:lnTo>
                    <a:pt x="20785" y="10330"/>
                  </a:lnTo>
                  <a:lnTo>
                    <a:pt x="20785" y="11270"/>
                  </a:lnTo>
                  <a:lnTo>
                    <a:pt x="21192" y="11270"/>
                  </a:lnTo>
                  <a:lnTo>
                    <a:pt x="21192" y="12209"/>
                  </a:lnTo>
                  <a:lnTo>
                    <a:pt x="21192" y="13148"/>
                  </a:lnTo>
                  <a:lnTo>
                    <a:pt x="21600" y="14087"/>
                  </a:lnTo>
                  <a:lnTo>
                    <a:pt x="21600" y="15026"/>
                  </a:lnTo>
                  <a:lnTo>
                    <a:pt x="21192" y="15026"/>
                  </a:lnTo>
                  <a:lnTo>
                    <a:pt x="20785" y="16904"/>
                  </a:lnTo>
                  <a:lnTo>
                    <a:pt x="20785" y="17843"/>
                  </a:lnTo>
                  <a:lnTo>
                    <a:pt x="20377" y="17843"/>
                  </a:lnTo>
                  <a:lnTo>
                    <a:pt x="19970" y="17843"/>
                  </a:lnTo>
                  <a:lnTo>
                    <a:pt x="19970" y="18783"/>
                  </a:lnTo>
                  <a:lnTo>
                    <a:pt x="19562" y="18783"/>
                  </a:lnTo>
                  <a:lnTo>
                    <a:pt x="19155" y="19722"/>
                  </a:lnTo>
                  <a:lnTo>
                    <a:pt x="19155" y="20661"/>
                  </a:lnTo>
                  <a:lnTo>
                    <a:pt x="18747" y="20661"/>
                  </a:lnTo>
                  <a:lnTo>
                    <a:pt x="18747" y="19722"/>
                  </a:lnTo>
                  <a:lnTo>
                    <a:pt x="18340" y="19722"/>
                  </a:lnTo>
                  <a:lnTo>
                    <a:pt x="18340" y="18783"/>
                  </a:lnTo>
                  <a:lnTo>
                    <a:pt x="17932" y="17843"/>
                  </a:lnTo>
                  <a:lnTo>
                    <a:pt x="17525" y="16904"/>
                  </a:lnTo>
                  <a:lnTo>
                    <a:pt x="17525" y="15026"/>
                  </a:lnTo>
                  <a:lnTo>
                    <a:pt x="17525" y="14087"/>
                  </a:lnTo>
                  <a:lnTo>
                    <a:pt x="17525" y="13148"/>
                  </a:lnTo>
                  <a:lnTo>
                    <a:pt x="17932" y="12209"/>
                  </a:lnTo>
                  <a:lnTo>
                    <a:pt x="18340" y="11270"/>
                  </a:lnTo>
                  <a:lnTo>
                    <a:pt x="18747" y="11270"/>
                  </a:lnTo>
                  <a:lnTo>
                    <a:pt x="18340" y="10330"/>
                  </a:lnTo>
                  <a:lnTo>
                    <a:pt x="17932" y="10330"/>
                  </a:lnTo>
                  <a:lnTo>
                    <a:pt x="17525" y="10330"/>
                  </a:lnTo>
                  <a:lnTo>
                    <a:pt x="17117" y="11270"/>
                  </a:lnTo>
                  <a:lnTo>
                    <a:pt x="17117" y="10330"/>
                  </a:lnTo>
                  <a:lnTo>
                    <a:pt x="16709" y="10330"/>
                  </a:lnTo>
                  <a:lnTo>
                    <a:pt x="16709" y="9391"/>
                  </a:lnTo>
                  <a:lnTo>
                    <a:pt x="16302" y="8452"/>
                  </a:lnTo>
                  <a:lnTo>
                    <a:pt x="15894" y="8452"/>
                  </a:lnTo>
                  <a:lnTo>
                    <a:pt x="15487" y="7513"/>
                  </a:lnTo>
                  <a:lnTo>
                    <a:pt x="15079" y="7513"/>
                  </a:lnTo>
                  <a:lnTo>
                    <a:pt x="14672" y="6574"/>
                  </a:lnTo>
                  <a:lnTo>
                    <a:pt x="14264" y="5635"/>
                  </a:lnTo>
                  <a:lnTo>
                    <a:pt x="13857" y="5635"/>
                  </a:lnTo>
                  <a:lnTo>
                    <a:pt x="13449" y="5635"/>
                  </a:lnTo>
                  <a:lnTo>
                    <a:pt x="13042" y="6574"/>
                  </a:lnTo>
                  <a:lnTo>
                    <a:pt x="12634" y="6574"/>
                  </a:lnTo>
                  <a:lnTo>
                    <a:pt x="12634" y="7513"/>
                  </a:lnTo>
                  <a:lnTo>
                    <a:pt x="12226" y="8452"/>
                  </a:lnTo>
                  <a:lnTo>
                    <a:pt x="12226" y="9391"/>
                  </a:lnTo>
                  <a:lnTo>
                    <a:pt x="11819" y="9391"/>
                  </a:lnTo>
                  <a:lnTo>
                    <a:pt x="11819" y="10330"/>
                  </a:lnTo>
                  <a:lnTo>
                    <a:pt x="11411" y="11270"/>
                  </a:lnTo>
                  <a:lnTo>
                    <a:pt x="11004" y="11270"/>
                  </a:lnTo>
                  <a:lnTo>
                    <a:pt x="11004" y="12209"/>
                  </a:lnTo>
                  <a:lnTo>
                    <a:pt x="10596" y="12209"/>
                  </a:lnTo>
                  <a:lnTo>
                    <a:pt x="10189" y="12209"/>
                  </a:lnTo>
                  <a:lnTo>
                    <a:pt x="9781" y="12209"/>
                  </a:lnTo>
                  <a:lnTo>
                    <a:pt x="9781" y="13148"/>
                  </a:lnTo>
                  <a:lnTo>
                    <a:pt x="9374" y="13148"/>
                  </a:lnTo>
                  <a:lnTo>
                    <a:pt x="9374" y="14087"/>
                  </a:lnTo>
                  <a:lnTo>
                    <a:pt x="9374" y="15026"/>
                  </a:lnTo>
                  <a:lnTo>
                    <a:pt x="9781" y="15965"/>
                  </a:lnTo>
                  <a:lnTo>
                    <a:pt x="10189" y="15965"/>
                  </a:lnTo>
                  <a:lnTo>
                    <a:pt x="10189" y="16904"/>
                  </a:lnTo>
                  <a:lnTo>
                    <a:pt x="10596" y="17843"/>
                  </a:lnTo>
                  <a:lnTo>
                    <a:pt x="10596" y="18783"/>
                  </a:lnTo>
                  <a:lnTo>
                    <a:pt x="10596" y="19722"/>
                  </a:lnTo>
                  <a:lnTo>
                    <a:pt x="10189" y="19722"/>
                  </a:lnTo>
                  <a:lnTo>
                    <a:pt x="9781" y="20661"/>
                  </a:lnTo>
                  <a:lnTo>
                    <a:pt x="9374" y="21600"/>
                  </a:lnTo>
                  <a:lnTo>
                    <a:pt x="8966" y="21600"/>
                  </a:lnTo>
                  <a:lnTo>
                    <a:pt x="8151" y="21600"/>
                  </a:lnTo>
                  <a:lnTo>
                    <a:pt x="7743" y="21600"/>
                  </a:lnTo>
                  <a:lnTo>
                    <a:pt x="7743" y="19722"/>
                  </a:lnTo>
                  <a:lnTo>
                    <a:pt x="7743" y="18783"/>
                  </a:lnTo>
                  <a:lnTo>
                    <a:pt x="7743" y="17843"/>
                  </a:lnTo>
                  <a:lnTo>
                    <a:pt x="7336" y="17843"/>
                  </a:lnTo>
                  <a:lnTo>
                    <a:pt x="7336" y="16904"/>
                  </a:lnTo>
                  <a:lnTo>
                    <a:pt x="6928" y="16904"/>
                  </a:lnTo>
                  <a:lnTo>
                    <a:pt x="6928" y="17843"/>
                  </a:lnTo>
                  <a:lnTo>
                    <a:pt x="6521" y="17843"/>
                  </a:lnTo>
                  <a:lnTo>
                    <a:pt x="6113" y="17843"/>
                  </a:lnTo>
                  <a:lnTo>
                    <a:pt x="5706" y="16904"/>
                  </a:lnTo>
                  <a:lnTo>
                    <a:pt x="5298" y="15026"/>
                  </a:lnTo>
                  <a:lnTo>
                    <a:pt x="4891" y="14087"/>
                  </a:lnTo>
                  <a:lnTo>
                    <a:pt x="4483" y="13148"/>
                  </a:lnTo>
                  <a:lnTo>
                    <a:pt x="4075" y="13148"/>
                  </a:lnTo>
                  <a:lnTo>
                    <a:pt x="3668" y="13148"/>
                  </a:lnTo>
                  <a:lnTo>
                    <a:pt x="3260" y="13148"/>
                  </a:lnTo>
                  <a:lnTo>
                    <a:pt x="3260" y="12209"/>
                  </a:lnTo>
                  <a:lnTo>
                    <a:pt x="2445" y="12209"/>
                  </a:lnTo>
                  <a:lnTo>
                    <a:pt x="2038" y="12209"/>
                  </a:lnTo>
                  <a:lnTo>
                    <a:pt x="1630" y="12209"/>
                  </a:lnTo>
                  <a:lnTo>
                    <a:pt x="1223" y="12209"/>
                  </a:lnTo>
                  <a:lnTo>
                    <a:pt x="815" y="12209"/>
                  </a:lnTo>
                  <a:lnTo>
                    <a:pt x="408" y="12209"/>
                  </a:lnTo>
                  <a:lnTo>
                    <a:pt x="408" y="13148"/>
                  </a:lnTo>
                  <a:lnTo>
                    <a:pt x="0" y="13148"/>
                  </a:lnTo>
                  <a:lnTo>
                    <a:pt x="0" y="12209"/>
                  </a:lnTo>
                  <a:lnTo>
                    <a:pt x="0" y="11270"/>
                  </a:lnTo>
                  <a:lnTo>
                    <a:pt x="408" y="10330"/>
                  </a:lnTo>
                  <a:lnTo>
                    <a:pt x="408" y="9391"/>
                  </a:lnTo>
                  <a:lnTo>
                    <a:pt x="408" y="8452"/>
                  </a:lnTo>
                  <a:lnTo>
                    <a:pt x="408" y="7513"/>
                  </a:lnTo>
                  <a:lnTo>
                    <a:pt x="408" y="6574"/>
                  </a:lnTo>
                  <a:lnTo>
                    <a:pt x="815" y="6574"/>
                  </a:lnTo>
                  <a:lnTo>
                    <a:pt x="815" y="5635"/>
                  </a:lnTo>
                  <a:lnTo>
                    <a:pt x="815" y="4696"/>
                  </a:lnTo>
                  <a:lnTo>
                    <a:pt x="408" y="4696"/>
                  </a:lnTo>
                  <a:lnTo>
                    <a:pt x="408" y="3757"/>
                  </a:lnTo>
                  <a:lnTo>
                    <a:pt x="0" y="3757"/>
                  </a:lnTo>
                  <a:lnTo>
                    <a:pt x="408" y="2817"/>
                  </a:lnTo>
                  <a:lnTo>
                    <a:pt x="408" y="1878"/>
                  </a:lnTo>
                  <a:lnTo>
                    <a:pt x="815" y="939"/>
                  </a:lnTo>
                  <a:lnTo>
                    <a:pt x="815" y="0"/>
                  </a:lnTo>
                  <a:lnTo>
                    <a:pt x="1223" y="0"/>
                  </a:lnTo>
                  <a:lnTo>
                    <a:pt x="1223" y="939"/>
                  </a:lnTo>
                  <a:lnTo>
                    <a:pt x="1223" y="0"/>
                  </a:lnTo>
                  <a:lnTo>
                    <a:pt x="1630" y="0"/>
                  </a:lnTo>
                  <a:lnTo>
                    <a:pt x="1630" y="939"/>
                  </a:lnTo>
                  <a:lnTo>
                    <a:pt x="2445" y="1878"/>
                  </a:lnTo>
                  <a:lnTo>
                    <a:pt x="2445" y="2817"/>
                  </a:lnTo>
                  <a:lnTo>
                    <a:pt x="2445" y="3757"/>
                  </a:lnTo>
                  <a:lnTo>
                    <a:pt x="2853" y="3757"/>
                  </a:lnTo>
                  <a:lnTo>
                    <a:pt x="2853" y="4696"/>
                  </a:lnTo>
                  <a:lnTo>
                    <a:pt x="2853" y="5635"/>
                  </a:lnTo>
                  <a:lnTo>
                    <a:pt x="3260" y="5635"/>
                  </a:lnTo>
                  <a:lnTo>
                    <a:pt x="4075" y="5635"/>
                  </a:lnTo>
                  <a:lnTo>
                    <a:pt x="4483" y="5635"/>
                  </a:lnTo>
                  <a:lnTo>
                    <a:pt x="4891" y="5635"/>
                  </a:lnTo>
                  <a:lnTo>
                    <a:pt x="5298" y="6574"/>
                  </a:lnTo>
                  <a:lnTo>
                    <a:pt x="5706" y="6574"/>
                  </a:lnTo>
                  <a:lnTo>
                    <a:pt x="6113" y="6574"/>
                  </a:lnTo>
                  <a:lnTo>
                    <a:pt x="6113" y="7513"/>
                  </a:lnTo>
                  <a:lnTo>
                    <a:pt x="6928" y="7513"/>
                  </a:lnTo>
                  <a:lnTo>
                    <a:pt x="7336" y="7513"/>
                  </a:lnTo>
                  <a:lnTo>
                    <a:pt x="7743" y="6574"/>
                  </a:lnTo>
                  <a:lnTo>
                    <a:pt x="7743" y="5635"/>
                  </a:lnTo>
                  <a:lnTo>
                    <a:pt x="8151" y="5635"/>
                  </a:lnTo>
                  <a:lnTo>
                    <a:pt x="8966" y="5635"/>
                  </a:lnTo>
                  <a:lnTo>
                    <a:pt x="9374" y="4696"/>
                  </a:lnTo>
                  <a:lnTo>
                    <a:pt x="9781" y="4696"/>
                  </a:lnTo>
                  <a:lnTo>
                    <a:pt x="10189" y="3757"/>
                  </a:lnTo>
                  <a:lnTo>
                    <a:pt x="10596" y="3757"/>
                  </a:lnTo>
                  <a:lnTo>
                    <a:pt x="11004" y="3757"/>
                  </a:lnTo>
                  <a:lnTo>
                    <a:pt x="11004" y="4696"/>
                  </a:lnTo>
                  <a:lnTo>
                    <a:pt x="11411" y="5635"/>
                  </a:lnTo>
                  <a:lnTo>
                    <a:pt x="11819" y="4696"/>
                  </a:lnTo>
                  <a:lnTo>
                    <a:pt x="11819" y="3757"/>
                  </a:lnTo>
                  <a:lnTo>
                    <a:pt x="11819" y="2817"/>
                  </a:lnTo>
                  <a:lnTo>
                    <a:pt x="11819" y="1878"/>
                  </a:lnTo>
                  <a:lnTo>
                    <a:pt x="12226" y="939"/>
                  </a:lnTo>
                  <a:lnTo>
                    <a:pt x="12634" y="939"/>
                  </a:lnTo>
                  <a:lnTo>
                    <a:pt x="13042" y="0"/>
                  </a:lnTo>
                  <a:lnTo>
                    <a:pt x="13857" y="939"/>
                  </a:lnTo>
                  <a:lnTo>
                    <a:pt x="14264" y="939"/>
                  </a:lnTo>
                  <a:lnTo>
                    <a:pt x="14672" y="939"/>
                  </a:lnTo>
                  <a:lnTo>
                    <a:pt x="15894" y="1878"/>
                  </a:lnTo>
                  <a:lnTo>
                    <a:pt x="16302" y="1878"/>
                  </a:lnTo>
                  <a:lnTo>
                    <a:pt x="16709" y="1878"/>
                  </a:lnTo>
                  <a:lnTo>
                    <a:pt x="17117" y="1878"/>
                  </a:lnTo>
                  <a:lnTo>
                    <a:pt x="17525" y="2817"/>
                  </a:lnTo>
                  <a:lnTo>
                    <a:pt x="17932" y="2817"/>
                  </a:lnTo>
                  <a:lnTo>
                    <a:pt x="18340" y="2817"/>
                  </a:lnTo>
                  <a:lnTo>
                    <a:pt x="18340" y="3757"/>
                  </a:lnTo>
                  <a:lnTo>
                    <a:pt x="18747" y="3757"/>
                  </a:lnTo>
                  <a:lnTo>
                    <a:pt x="19155" y="5635"/>
                  </a:lnTo>
                  <a:lnTo>
                    <a:pt x="19562" y="5635"/>
                  </a:lnTo>
                  <a:lnTo>
                    <a:pt x="19970" y="6574"/>
                  </a:lnTo>
                  <a:lnTo>
                    <a:pt x="19970" y="7513"/>
                  </a:lnTo>
                  <a:lnTo>
                    <a:pt x="20377" y="7513"/>
                  </a:lnTo>
                  <a:lnTo>
                    <a:pt x="20785" y="8452"/>
                  </a:lnTo>
                  <a:lnTo>
                    <a:pt x="20785" y="9391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285" name="Group 285"/>
            <p:cNvGrpSpPr/>
            <p:nvPr/>
          </p:nvGrpSpPr>
          <p:grpSpPr>
            <a:xfrm>
              <a:off x="11651074" y="5885069"/>
              <a:ext cx="488001" cy="295426"/>
              <a:chOff x="0" y="0"/>
              <a:chExt cx="487999" cy="295425"/>
            </a:xfrm>
          </p:grpSpPr>
          <p:sp>
            <p:nvSpPr>
              <p:cNvPr id="281" name="Shape 281"/>
              <p:cNvSpPr/>
              <p:nvPr/>
            </p:nvSpPr>
            <p:spPr>
              <a:xfrm>
                <a:off x="321655" y="4465"/>
                <a:ext cx="77297" cy="78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"/>
                    </a:moveTo>
                    <a:lnTo>
                      <a:pt x="982" y="1080"/>
                    </a:lnTo>
                    <a:lnTo>
                      <a:pt x="2945" y="2160"/>
                    </a:lnTo>
                    <a:lnTo>
                      <a:pt x="3927" y="3240"/>
                    </a:lnTo>
                    <a:lnTo>
                      <a:pt x="4909" y="4320"/>
                    </a:lnTo>
                    <a:lnTo>
                      <a:pt x="6873" y="5400"/>
                    </a:lnTo>
                    <a:lnTo>
                      <a:pt x="7855" y="5400"/>
                    </a:lnTo>
                    <a:lnTo>
                      <a:pt x="8836" y="6480"/>
                    </a:lnTo>
                    <a:lnTo>
                      <a:pt x="10800" y="8640"/>
                    </a:lnTo>
                    <a:lnTo>
                      <a:pt x="12764" y="8640"/>
                    </a:lnTo>
                    <a:lnTo>
                      <a:pt x="13745" y="9720"/>
                    </a:lnTo>
                    <a:lnTo>
                      <a:pt x="14727" y="10800"/>
                    </a:lnTo>
                    <a:lnTo>
                      <a:pt x="15709" y="12960"/>
                    </a:lnTo>
                    <a:lnTo>
                      <a:pt x="16691" y="15120"/>
                    </a:lnTo>
                    <a:lnTo>
                      <a:pt x="17673" y="17280"/>
                    </a:lnTo>
                    <a:lnTo>
                      <a:pt x="17673" y="19440"/>
                    </a:lnTo>
                    <a:lnTo>
                      <a:pt x="18655" y="21600"/>
                    </a:lnTo>
                    <a:lnTo>
                      <a:pt x="19636" y="21600"/>
                    </a:lnTo>
                    <a:lnTo>
                      <a:pt x="20618" y="19440"/>
                    </a:lnTo>
                    <a:lnTo>
                      <a:pt x="21600" y="18360"/>
                    </a:lnTo>
                    <a:lnTo>
                      <a:pt x="21600" y="17280"/>
                    </a:lnTo>
                    <a:lnTo>
                      <a:pt x="20618" y="16200"/>
                    </a:lnTo>
                    <a:lnTo>
                      <a:pt x="19636" y="14040"/>
                    </a:lnTo>
                    <a:lnTo>
                      <a:pt x="19636" y="12960"/>
                    </a:lnTo>
                    <a:lnTo>
                      <a:pt x="17673" y="12960"/>
                    </a:lnTo>
                    <a:lnTo>
                      <a:pt x="16691" y="11880"/>
                    </a:lnTo>
                    <a:lnTo>
                      <a:pt x="15709" y="10800"/>
                    </a:lnTo>
                    <a:lnTo>
                      <a:pt x="14727" y="9720"/>
                    </a:lnTo>
                    <a:lnTo>
                      <a:pt x="13745" y="8640"/>
                    </a:lnTo>
                    <a:lnTo>
                      <a:pt x="12764" y="7560"/>
                    </a:lnTo>
                    <a:lnTo>
                      <a:pt x="10800" y="6480"/>
                    </a:lnTo>
                    <a:lnTo>
                      <a:pt x="8836" y="5400"/>
                    </a:lnTo>
                    <a:lnTo>
                      <a:pt x="6873" y="4320"/>
                    </a:lnTo>
                    <a:lnTo>
                      <a:pt x="5891" y="3240"/>
                    </a:lnTo>
                    <a:lnTo>
                      <a:pt x="3927" y="2160"/>
                    </a:lnTo>
                    <a:lnTo>
                      <a:pt x="2945" y="1080"/>
                    </a:lnTo>
                    <a:lnTo>
                      <a:pt x="1964" y="1080"/>
                    </a:lnTo>
                    <a:lnTo>
                      <a:pt x="982" y="0"/>
                    </a:lnTo>
                    <a:lnTo>
                      <a:pt x="0" y="0"/>
                    </a:lnTo>
                    <a:lnTo>
                      <a:pt x="0" y="1080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82" name="Shape 282"/>
              <p:cNvSpPr/>
              <p:nvPr/>
            </p:nvSpPr>
            <p:spPr>
              <a:xfrm>
                <a:off x="232085" y="65137"/>
                <a:ext cx="129999" cy="74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642"/>
                    </a:moveTo>
                    <a:lnTo>
                      <a:pt x="0" y="15916"/>
                    </a:lnTo>
                    <a:lnTo>
                      <a:pt x="1168" y="17053"/>
                    </a:lnTo>
                    <a:lnTo>
                      <a:pt x="2335" y="18189"/>
                    </a:lnTo>
                    <a:lnTo>
                      <a:pt x="3503" y="19326"/>
                    </a:lnTo>
                    <a:lnTo>
                      <a:pt x="4670" y="20463"/>
                    </a:lnTo>
                    <a:lnTo>
                      <a:pt x="5838" y="20463"/>
                    </a:lnTo>
                    <a:lnTo>
                      <a:pt x="6422" y="20463"/>
                    </a:lnTo>
                    <a:lnTo>
                      <a:pt x="7589" y="21600"/>
                    </a:lnTo>
                    <a:lnTo>
                      <a:pt x="8757" y="21600"/>
                    </a:lnTo>
                    <a:lnTo>
                      <a:pt x="9924" y="21600"/>
                    </a:lnTo>
                    <a:lnTo>
                      <a:pt x="11092" y="21600"/>
                    </a:lnTo>
                    <a:lnTo>
                      <a:pt x="11676" y="21600"/>
                    </a:lnTo>
                    <a:lnTo>
                      <a:pt x="12843" y="21600"/>
                    </a:lnTo>
                    <a:lnTo>
                      <a:pt x="14011" y="20463"/>
                    </a:lnTo>
                    <a:lnTo>
                      <a:pt x="15178" y="19326"/>
                    </a:lnTo>
                    <a:lnTo>
                      <a:pt x="16346" y="18189"/>
                    </a:lnTo>
                    <a:lnTo>
                      <a:pt x="17514" y="15916"/>
                    </a:lnTo>
                    <a:lnTo>
                      <a:pt x="17514" y="14779"/>
                    </a:lnTo>
                    <a:lnTo>
                      <a:pt x="18097" y="13642"/>
                    </a:lnTo>
                    <a:lnTo>
                      <a:pt x="19265" y="13642"/>
                    </a:lnTo>
                    <a:lnTo>
                      <a:pt x="19849" y="13642"/>
                    </a:lnTo>
                    <a:lnTo>
                      <a:pt x="20432" y="11368"/>
                    </a:lnTo>
                    <a:lnTo>
                      <a:pt x="20432" y="9095"/>
                    </a:lnTo>
                    <a:lnTo>
                      <a:pt x="20432" y="7958"/>
                    </a:lnTo>
                    <a:lnTo>
                      <a:pt x="21016" y="7958"/>
                    </a:lnTo>
                    <a:lnTo>
                      <a:pt x="21600" y="6821"/>
                    </a:lnTo>
                    <a:lnTo>
                      <a:pt x="21600" y="4547"/>
                    </a:lnTo>
                    <a:lnTo>
                      <a:pt x="21600" y="2274"/>
                    </a:lnTo>
                    <a:lnTo>
                      <a:pt x="21016" y="0"/>
                    </a:lnTo>
                    <a:lnTo>
                      <a:pt x="20432" y="0"/>
                    </a:lnTo>
                    <a:lnTo>
                      <a:pt x="19849" y="0"/>
                    </a:lnTo>
                    <a:lnTo>
                      <a:pt x="19265" y="0"/>
                    </a:lnTo>
                    <a:lnTo>
                      <a:pt x="18681" y="0"/>
                    </a:lnTo>
                    <a:lnTo>
                      <a:pt x="17514" y="0"/>
                    </a:lnTo>
                    <a:lnTo>
                      <a:pt x="17514" y="1137"/>
                    </a:lnTo>
                    <a:lnTo>
                      <a:pt x="18097" y="2274"/>
                    </a:lnTo>
                    <a:lnTo>
                      <a:pt x="18097" y="4547"/>
                    </a:lnTo>
                    <a:lnTo>
                      <a:pt x="18097" y="6821"/>
                    </a:lnTo>
                    <a:lnTo>
                      <a:pt x="16930" y="7958"/>
                    </a:lnTo>
                    <a:lnTo>
                      <a:pt x="16346" y="6821"/>
                    </a:lnTo>
                    <a:lnTo>
                      <a:pt x="15762" y="7958"/>
                    </a:lnTo>
                    <a:lnTo>
                      <a:pt x="14595" y="11368"/>
                    </a:lnTo>
                    <a:lnTo>
                      <a:pt x="14011" y="12505"/>
                    </a:lnTo>
                    <a:lnTo>
                      <a:pt x="13427" y="13642"/>
                    </a:lnTo>
                    <a:lnTo>
                      <a:pt x="12259" y="13642"/>
                    </a:lnTo>
                    <a:lnTo>
                      <a:pt x="11676" y="12505"/>
                    </a:lnTo>
                    <a:lnTo>
                      <a:pt x="10508" y="12505"/>
                    </a:lnTo>
                    <a:lnTo>
                      <a:pt x="9924" y="13642"/>
                    </a:lnTo>
                    <a:lnTo>
                      <a:pt x="9341" y="12505"/>
                    </a:lnTo>
                    <a:lnTo>
                      <a:pt x="9341" y="10232"/>
                    </a:lnTo>
                    <a:lnTo>
                      <a:pt x="9924" y="9095"/>
                    </a:lnTo>
                    <a:lnTo>
                      <a:pt x="9341" y="7958"/>
                    </a:lnTo>
                    <a:lnTo>
                      <a:pt x="9341" y="9095"/>
                    </a:lnTo>
                    <a:lnTo>
                      <a:pt x="8757" y="10232"/>
                    </a:lnTo>
                    <a:lnTo>
                      <a:pt x="8757" y="11368"/>
                    </a:lnTo>
                    <a:lnTo>
                      <a:pt x="8757" y="12505"/>
                    </a:lnTo>
                    <a:lnTo>
                      <a:pt x="7589" y="13642"/>
                    </a:lnTo>
                    <a:lnTo>
                      <a:pt x="7005" y="13642"/>
                    </a:lnTo>
                    <a:lnTo>
                      <a:pt x="6422" y="13642"/>
                    </a:lnTo>
                    <a:lnTo>
                      <a:pt x="5254" y="13642"/>
                    </a:lnTo>
                    <a:lnTo>
                      <a:pt x="4670" y="13642"/>
                    </a:lnTo>
                    <a:lnTo>
                      <a:pt x="4086" y="13642"/>
                    </a:lnTo>
                    <a:lnTo>
                      <a:pt x="2335" y="13642"/>
                    </a:lnTo>
                    <a:lnTo>
                      <a:pt x="1751" y="13642"/>
                    </a:lnTo>
                    <a:lnTo>
                      <a:pt x="1168" y="13642"/>
                    </a:lnTo>
                    <a:lnTo>
                      <a:pt x="584" y="12505"/>
                    </a:lnTo>
                    <a:lnTo>
                      <a:pt x="0" y="12505"/>
                    </a:lnTo>
                    <a:lnTo>
                      <a:pt x="0" y="13642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83" name="Shape 283"/>
              <p:cNvSpPr/>
              <p:nvPr/>
            </p:nvSpPr>
            <p:spPr>
              <a:xfrm>
                <a:off x="449351" y="108562"/>
                <a:ext cx="38649" cy="51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62"/>
                    </a:moveTo>
                    <a:lnTo>
                      <a:pt x="0" y="3323"/>
                    </a:lnTo>
                    <a:lnTo>
                      <a:pt x="0" y="4985"/>
                    </a:lnTo>
                    <a:lnTo>
                      <a:pt x="1964" y="8308"/>
                    </a:lnTo>
                    <a:lnTo>
                      <a:pt x="5891" y="11631"/>
                    </a:lnTo>
                    <a:lnTo>
                      <a:pt x="7855" y="13292"/>
                    </a:lnTo>
                    <a:lnTo>
                      <a:pt x="9818" y="16615"/>
                    </a:lnTo>
                    <a:lnTo>
                      <a:pt x="9818" y="18277"/>
                    </a:lnTo>
                    <a:lnTo>
                      <a:pt x="13745" y="21600"/>
                    </a:lnTo>
                    <a:lnTo>
                      <a:pt x="15709" y="21600"/>
                    </a:lnTo>
                    <a:lnTo>
                      <a:pt x="19636" y="21600"/>
                    </a:lnTo>
                    <a:lnTo>
                      <a:pt x="21600" y="19938"/>
                    </a:lnTo>
                    <a:lnTo>
                      <a:pt x="21600" y="18277"/>
                    </a:lnTo>
                    <a:lnTo>
                      <a:pt x="21600" y="14954"/>
                    </a:lnTo>
                    <a:lnTo>
                      <a:pt x="17673" y="13292"/>
                    </a:lnTo>
                    <a:lnTo>
                      <a:pt x="13745" y="9969"/>
                    </a:lnTo>
                    <a:lnTo>
                      <a:pt x="11782" y="8308"/>
                    </a:lnTo>
                    <a:lnTo>
                      <a:pt x="9818" y="6646"/>
                    </a:lnTo>
                    <a:lnTo>
                      <a:pt x="5891" y="3323"/>
                    </a:lnTo>
                    <a:lnTo>
                      <a:pt x="3927" y="0"/>
                    </a:lnTo>
                    <a:lnTo>
                      <a:pt x="1964" y="0"/>
                    </a:lnTo>
                    <a:lnTo>
                      <a:pt x="0" y="0"/>
                    </a:lnTo>
                    <a:lnTo>
                      <a:pt x="0" y="1662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84" name="Shape 284"/>
              <p:cNvSpPr/>
              <p:nvPr/>
            </p:nvSpPr>
            <p:spPr>
              <a:xfrm>
                <a:off x="0" y="0"/>
                <a:ext cx="323238" cy="295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88"/>
                    </a:moveTo>
                    <a:lnTo>
                      <a:pt x="0" y="1152"/>
                    </a:lnTo>
                    <a:lnTo>
                      <a:pt x="0" y="2304"/>
                    </a:lnTo>
                    <a:lnTo>
                      <a:pt x="0" y="2592"/>
                    </a:lnTo>
                    <a:lnTo>
                      <a:pt x="0" y="3744"/>
                    </a:lnTo>
                    <a:lnTo>
                      <a:pt x="0" y="4608"/>
                    </a:lnTo>
                    <a:lnTo>
                      <a:pt x="0" y="5760"/>
                    </a:lnTo>
                    <a:lnTo>
                      <a:pt x="0" y="6048"/>
                    </a:lnTo>
                    <a:lnTo>
                      <a:pt x="235" y="6336"/>
                    </a:lnTo>
                    <a:lnTo>
                      <a:pt x="235" y="6624"/>
                    </a:lnTo>
                    <a:lnTo>
                      <a:pt x="235" y="6912"/>
                    </a:lnTo>
                    <a:lnTo>
                      <a:pt x="235" y="7488"/>
                    </a:lnTo>
                    <a:lnTo>
                      <a:pt x="235" y="8064"/>
                    </a:lnTo>
                    <a:lnTo>
                      <a:pt x="235" y="8640"/>
                    </a:lnTo>
                    <a:lnTo>
                      <a:pt x="235" y="9216"/>
                    </a:lnTo>
                    <a:lnTo>
                      <a:pt x="235" y="9792"/>
                    </a:lnTo>
                    <a:lnTo>
                      <a:pt x="235" y="10080"/>
                    </a:lnTo>
                    <a:lnTo>
                      <a:pt x="0" y="10656"/>
                    </a:lnTo>
                    <a:lnTo>
                      <a:pt x="0" y="10944"/>
                    </a:lnTo>
                    <a:lnTo>
                      <a:pt x="0" y="11232"/>
                    </a:lnTo>
                    <a:lnTo>
                      <a:pt x="0" y="11520"/>
                    </a:lnTo>
                    <a:lnTo>
                      <a:pt x="235" y="11520"/>
                    </a:lnTo>
                    <a:lnTo>
                      <a:pt x="235" y="11808"/>
                    </a:lnTo>
                    <a:lnTo>
                      <a:pt x="235" y="12096"/>
                    </a:lnTo>
                    <a:lnTo>
                      <a:pt x="235" y="12960"/>
                    </a:lnTo>
                    <a:lnTo>
                      <a:pt x="235" y="13824"/>
                    </a:lnTo>
                    <a:lnTo>
                      <a:pt x="235" y="14688"/>
                    </a:lnTo>
                    <a:lnTo>
                      <a:pt x="235" y="15264"/>
                    </a:lnTo>
                    <a:lnTo>
                      <a:pt x="235" y="15552"/>
                    </a:lnTo>
                    <a:lnTo>
                      <a:pt x="235" y="16128"/>
                    </a:lnTo>
                    <a:lnTo>
                      <a:pt x="235" y="16416"/>
                    </a:lnTo>
                    <a:lnTo>
                      <a:pt x="235" y="16704"/>
                    </a:lnTo>
                    <a:lnTo>
                      <a:pt x="470" y="16992"/>
                    </a:lnTo>
                    <a:lnTo>
                      <a:pt x="470" y="17568"/>
                    </a:lnTo>
                    <a:lnTo>
                      <a:pt x="939" y="17280"/>
                    </a:lnTo>
                    <a:lnTo>
                      <a:pt x="1174" y="17568"/>
                    </a:lnTo>
                    <a:lnTo>
                      <a:pt x="1409" y="17568"/>
                    </a:lnTo>
                    <a:lnTo>
                      <a:pt x="1878" y="17568"/>
                    </a:lnTo>
                    <a:lnTo>
                      <a:pt x="2113" y="17568"/>
                    </a:lnTo>
                    <a:lnTo>
                      <a:pt x="2583" y="17568"/>
                    </a:lnTo>
                    <a:lnTo>
                      <a:pt x="2817" y="17568"/>
                    </a:lnTo>
                    <a:lnTo>
                      <a:pt x="3052" y="17568"/>
                    </a:lnTo>
                    <a:lnTo>
                      <a:pt x="3287" y="17856"/>
                    </a:lnTo>
                    <a:lnTo>
                      <a:pt x="3757" y="17856"/>
                    </a:lnTo>
                    <a:lnTo>
                      <a:pt x="3991" y="17856"/>
                    </a:lnTo>
                    <a:lnTo>
                      <a:pt x="4226" y="17568"/>
                    </a:lnTo>
                    <a:lnTo>
                      <a:pt x="4461" y="17280"/>
                    </a:lnTo>
                    <a:lnTo>
                      <a:pt x="4696" y="17280"/>
                    </a:lnTo>
                    <a:lnTo>
                      <a:pt x="4930" y="16992"/>
                    </a:lnTo>
                    <a:lnTo>
                      <a:pt x="5165" y="16704"/>
                    </a:lnTo>
                    <a:lnTo>
                      <a:pt x="4930" y="16416"/>
                    </a:lnTo>
                    <a:lnTo>
                      <a:pt x="4930" y="16128"/>
                    </a:lnTo>
                    <a:lnTo>
                      <a:pt x="4696" y="15552"/>
                    </a:lnTo>
                    <a:lnTo>
                      <a:pt x="4461" y="15264"/>
                    </a:lnTo>
                    <a:lnTo>
                      <a:pt x="4696" y="15264"/>
                    </a:lnTo>
                    <a:lnTo>
                      <a:pt x="5165" y="14976"/>
                    </a:lnTo>
                    <a:lnTo>
                      <a:pt x="5400" y="14976"/>
                    </a:lnTo>
                    <a:lnTo>
                      <a:pt x="5400" y="14688"/>
                    </a:lnTo>
                    <a:lnTo>
                      <a:pt x="5400" y="14400"/>
                    </a:lnTo>
                    <a:lnTo>
                      <a:pt x="5870" y="14400"/>
                    </a:lnTo>
                    <a:lnTo>
                      <a:pt x="6339" y="14400"/>
                    </a:lnTo>
                    <a:lnTo>
                      <a:pt x="6104" y="13824"/>
                    </a:lnTo>
                    <a:lnTo>
                      <a:pt x="6104" y="13248"/>
                    </a:lnTo>
                    <a:lnTo>
                      <a:pt x="6339" y="13536"/>
                    </a:lnTo>
                    <a:lnTo>
                      <a:pt x="6809" y="13536"/>
                    </a:lnTo>
                    <a:lnTo>
                      <a:pt x="7043" y="13536"/>
                    </a:lnTo>
                    <a:lnTo>
                      <a:pt x="7278" y="13248"/>
                    </a:lnTo>
                    <a:lnTo>
                      <a:pt x="7513" y="12960"/>
                    </a:lnTo>
                    <a:lnTo>
                      <a:pt x="7748" y="13248"/>
                    </a:lnTo>
                    <a:lnTo>
                      <a:pt x="7983" y="13248"/>
                    </a:lnTo>
                    <a:lnTo>
                      <a:pt x="8217" y="13248"/>
                    </a:lnTo>
                    <a:lnTo>
                      <a:pt x="8217" y="13536"/>
                    </a:lnTo>
                    <a:lnTo>
                      <a:pt x="8452" y="13536"/>
                    </a:lnTo>
                    <a:lnTo>
                      <a:pt x="8687" y="13824"/>
                    </a:lnTo>
                    <a:lnTo>
                      <a:pt x="8922" y="13824"/>
                    </a:lnTo>
                    <a:lnTo>
                      <a:pt x="9157" y="13824"/>
                    </a:lnTo>
                    <a:lnTo>
                      <a:pt x="9157" y="14112"/>
                    </a:lnTo>
                    <a:lnTo>
                      <a:pt x="9391" y="14112"/>
                    </a:lnTo>
                    <a:lnTo>
                      <a:pt x="9861" y="14400"/>
                    </a:lnTo>
                    <a:lnTo>
                      <a:pt x="10096" y="14400"/>
                    </a:lnTo>
                    <a:lnTo>
                      <a:pt x="10565" y="14400"/>
                    </a:lnTo>
                    <a:lnTo>
                      <a:pt x="11035" y="14688"/>
                    </a:lnTo>
                    <a:lnTo>
                      <a:pt x="11504" y="14976"/>
                    </a:lnTo>
                    <a:lnTo>
                      <a:pt x="11504" y="15552"/>
                    </a:lnTo>
                    <a:lnTo>
                      <a:pt x="11739" y="16128"/>
                    </a:lnTo>
                    <a:lnTo>
                      <a:pt x="11974" y="16416"/>
                    </a:lnTo>
                    <a:lnTo>
                      <a:pt x="12209" y="17280"/>
                    </a:lnTo>
                    <a:lnTo>
                      <a:pt x="12678" y="17280"/>
                    </a:lnTo>
                    <a:lnTo>
                      <a:pt x="13148" y="17280"/>
                    </a:lnTo>
                    <a:lnTo>
                      <a:pt x="12913" y="17568"/>
                    </a:lnTo>
                    <a:lnTo>
                      <a:pt x="12913" y="17856"/>
                    </a:lnTo>
                    <a:lnTo>
                      <a:pt x="13148" y="18144"/>
                    </a:lnTo>
                    <a:lnTo>
                      <a:pt x="13383" y="18144"/>
                    </a:lnTo>
                    <a:lnTo>
                      <a:pt x="13617" y="18432"/>
                    </a:lnTo>
                    <a:lnTo>
                      <a:pt x="13852" y="18720"/>
                    </a:lnTo>
                    <a:lnTo>
                      <a:pt x="14087" y="19008"/>
                    </a:lnTo>
                    <a:lnTo>
                      <a:pt x="14557" y="19584"/>
                    </a:lnTo>
                    <a:lnTo>
                      <a:pt x="14791" y="19872"/>
                    </a:lnTo>
                    <a:lnTo>
                      <a:pt x="15026" y="19872"/>
                    </a:lnTo>
                    <a:lnTo>
                      <a:pt x="15261" y="20160"/>
                    </a:lnTo>
                    <a:lnTo>
                      <a:pt x="15730" y="20160"/>
                    </a:lnTo>
                    <a:lnTo>
                      <a:pt x="16200" y="20160"/>
                    </a:lnTo>
                    <a:lnTo>
                      <a:pt x="16904" y="20160"/>
                    </a:lnTo>
                    <a:lnTo>
                      <a:pt x="17139" y="20448"/>
                    </a:lnTo>
                    <a:lnTo>
                      <a:pt x="17374" y="20448"/>
                    </a:lnTo>
                    <a:lnTo>
                      <a:pt x="17843" y="20448"/>
                    </a:lnTo>
                    <a:lnTo>
                      <a:pt x="18548" y="20736"/>
                    </a:lnTo>
                    <a:lnTo>
                      <a:pt x="19017" y="20736"/>
                    </a:lnTo>
                    <a:lnTo>
                      <a:pt x="19487" y="21024"/>
                    </a:lnTo>
                    <a:lnTo>
                      <a:pt x="19722" y="21312"/>
                    </a:lnTo>
                    <a:lnTo>
                      <a:pt x="20191" y="21600"/>
                    </a:lnTo>
                    <a:lnTo>
                      <a:pt x="20896" y="21312"/>
                    </a:lnTo>
                    <a:lnTo>
                      <a:pt x="20896" y="21024"/>
                    </a:lnTo>
                    <a:lnTo>
                      <a:pt x="20661" y="20736"/>
                    </a:lnTo>
                    <a:lnTo>
                      <a:pt x="20426" y="20736"/>
                    </a:lnTo>
                    <a:lnTo>
                      <a:pt x="20661" y="20736"/>
                    </a:lnTo>
                    <a:lnTo>
                      <a:pt x="21130" y="20736"/>
                    </a:lnTo>
                    <a:lnTo>
                      <a:pt x="21600" y="20448"/>
                    </a:lnTo>
                    <a:lnTo>
                      <a:pt x="21365" y="20448"/>
                    </a:lnTo>
                    <a:lnTo>
                      <a:pt x="21130" y="20160"/>
                    </a:lnTo>
                    <a:lnTo>
                      <a:pt x="20661" y="20160"/>
                    </a:lnTo>
                    <a:lnTo>
                      <a:pt x="20426" y="20160"/>
                    </a:lnTo>
                    <a:lnTo>
                      <a:pt x="19957" y="19872"/>
                    </a:lnTo>
                    <a:lnTo>
                      <a:pt x="19722" y="19872"/>
                    </a:lnTo>
                    <a:lnTo>
                      <a:pt x="19252" y="19584"/>
                    </a:lnTo>
                    <a:lnTo>
                      <a:pt x="19252" y="19008"/>
                    </a:lnTo>
                    <a:lnTo>
                      <a:pt x="19722" y="19008"/>
                    </a:lnTo>
                    <a:lnTo>
                      <a:pt x="19252" y="18720"/>
                    </a:lnTo>
                    <a:lnTo>
                      <a:pt x="18783" y="18432"/>
                    </a:lnTo>
                    <a:lnTo>
                      <a:pt x="18313" y="18432"/>
                    </a:lnTo>
                    <a:lnTo>
                      <a:pt x="17843" y="18144"/>
                    </a:lnTo>
                    <a:lnTo>
                      <a:pt x="18078" y="17856"/>
                    </a:lnTo>
                    <a:lnTo>
                      <a:pt x="18078" y="17280"/>
                    </a:lnTo>
                    <a:lnTo>
                      <a:pt x="17843" y="16992"/>
                    </a:lnTo>
                    <a:lnTo>
                      <a:pt x="17374" y="17280"/>
                    </a:lnTo>
                    <a:lnTo>
                      <a:pt x="17139" y="17280"/>
                    </a:lnTo>
                    <a:lnTo>
                      <a:pt x="16904" y="17280"/>
                    </a:lnTo>
                    <a:lnTo>
                      <a:pt x="16435" y="16992"/>
                    </a:lnTo>
                    <a:lnTo>
                      <a:pt x="16200" y="16128"/>
                    </a:lnTo>
                    <a:lnTo>
                      <a:pt x="15965" y="16128"/>
                    </a:lnTo>
                    <a:lnTo>
                      <a:pt x="15730" y="15552"/>
                    </a:lnTo>
                    <a:lnTo>
                      <a:pt x="15730" y="14976"/>
                    </a:lnTo>
                    <a:lnTo>
                      <a:pt x="15730" y="14688"/>
                    </a:lnTo>
                    <a:lnTo>
                      <a:pt x="15496" y="14688"/>
                    </a:lnTo>
                    <a:lnTo>
                      <a:pt x="15261" y="14400"/>
                    </a:lnTo>
                    <a:lnTo>
                      <a:pt x="15026" y="14400"/>
                    </a:lnTo>
                    <a:lnTo>
                      <a:pt x="14791" y="14112"/>
                    </a:lnTo>
                    <a:lnTo>
                      <a:pt x="14557" y="13824"/>
                    </a:lnTo>
                    <a:lnTo>
                      <a:pt x="14087" y="13248"/>
                    </a:lnTo>
                    <a:lnTo>
                      <a:pt x="13617" y="12960"/>
                    </a:lnTo>
                    <a:lnTo>
                      <a:pt x="13383" y="12384"/>
                    </a:lnTo>
                    <a:lnTo>
                      <a:pt x="13383" y="11808"/>
                    </a:lnTo>
                    <a:lnTo>
                      <a:pt x="13148" y="11520"/>
                    </a:lnTo>
                    <a:lnTo>
                      <a:pt x="13383" y="11232"/>
                    </a:lnTo>
                    <a:lnTo>
                      <a:pt x="13852" y="11232"/>
                    </a:lnTo>
                    <a:lnTo>
                      <a:pt x="14322" y="11232"/>
                    </a:lnTo>
                    <a:lnTo>
                      <a:pt x="14557" y="10944"/>
                    </a:lnTo>
                    <a:lnTo>
                      <a:pt x="15026" y="10944"/>
                    </a:lnTo>
                    <a:lnTo>
                      <a:pt x="15026" y="10368"/>
                    </a:lnTo>
                    <a:lnTo>
                      <a:pt x="14791" y="9792"/>
                    </a:lnTo>
                    <a:lnTo>
                      <a:pt x="14557" y="9216"/>
                    </a:lnTo>
                    <a:lnTo>
                      <a:pt x="14087" y="8928"/>
                    </a:lnTo>
                    <a:lnTo>
                      <a:pt x="13617" y="8928"/>
                    </a:lnTo>
                    <a:lnTo>
                      <a:pt x="13148" y="8928"/>
                    </a:lnTo>
                    <a:lnTo>
                      <a:pt x="12678" y="8640"/>
                    </a:lnTo>
                    <a:lnTo>
                      <a:pt x="12443" y="8640"/>
                    </a:lnTo>
                    <a:lnTo>
                      <a:pt x="11974" y="8352"/>
                    </a:lnTo>
                    <a:lnTo>
                      <a:pt x="11739" y="8064"/>
                    </a:lnTo>
                    <a:lnTo>
                      <a:pt x="11270" y="7776"/>
                    </a:lnTo>
                    <a:lnTo>
                      <a:pt x="10565" y="7776"/>
                    </a:lnTo>
                    <a:lnTo>
                      <a:pt x="10565" y="7488"/>
                    </a:lnTo>
                    <a:lnTo>
                      <a:pt x="10565" y="6912"/>
                    </a:lnTo>
                    <a:lnTo>
                      <a:pt x="10565" y="6624"/>
                    </a:lnTo>
                    <a:lnTo>
                      <a:pt x="10330" y="6048"/>
                    </a:lnTo>
                    <a:lnTo>
                      <a:pt x="9861" y="5472"/>
                    </a:lnTo>
                    <a:lnTo>
                      <a:pt x="9391" y="4896"/>
                    </a:lnTo>
                    <a:lnTo>
                      <a:pt x="8922" y="4608"/>
                    </a:lnTo>
                    <a:lnTo>
                      <a:pt x="8452" y="4320"/>
                    </a:lnTo>
                    <a:lnTo>
                      <a:pt x="7983" y="3744"/>
                    </a:lnTo>
                    <a:lnTo>
                      <a:pt x="7513" y="3168"/>
                    </a:lnTo>
                    <a:lnTo>
                      <a:pt x="7278" y="3168"/>
                    </a:lnTo>
                    <a:lnTo>
                      <a:pt x="7043" y="3168"/>
                    </a:lnTo>
                    <a:lnTo>
                      <a:pt x="6574" y="2880"/>
                    </a:lnTo>
                    <a:lnTo>
                      <a:pt x="6104" y="2592"/>
                    </a:lnTo>
                    <a:lnTo>
                      <a:pt x="5635" y="2304"/>
                    </a:lnTo>
                    <a:lnTo>
                      <a:pt x="5165" y="2016"/>
                    </a:lnTo>
                    <a:lnTo>
                      <a:pt x="4930" y="2016"/>
                    </a:lnTo>
                    <a:lnTo>
                      <a:pt x="4461" y="1728"/>
                    </a:lnTo>
                    <a:lnTo>
                      <a:pt x="3991" y="1728"/>
                    </a:lnTo>
                    <a:lnTo>
                      <a:pt x="3522" y="1440"/>
                    </a:lnTo>
                    <a:lnTo>
                      <a:pt x="3052" y="1440"/>
                    </a:lnTo>
                    <a:lnTo>
                      <a:pt x="2817" y="1152"/>
                    </a:lnTo>
                    <a:lnTo>
                      <a:pt x="2348" y="864"/>
                    </a:lnTo>
                    <a:lnTo>
                      <a:pt x="1878" y="864"/>
                    </a:lnTo>
                    <a:lnTo>
                      <a:pt x="1643" y="576"/>
                    </a:lnTo>
                    <a:lnTo>
                      <a:pt x="1174" y="288"/>
                    </a:lnTo>
                    <a:lnTo>
                      <a:pt x="704" y="288"/>
                    </a:lnTo>
                    <a:lnTo>
                      <a:pt x="470" y="288"/>
                    </a:lnTo>
                    <a:lnTo>
                      <a:pt x="235" y="0"/>
                    </a:lnTo>
                    <a:lnTo>
                      <a:pt x="0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286" name="Shape 286"/>
            <p:cNvSpPr/>
            <p:nvPr/>
          </p:nvSpPr>
          <p:spPr>
            <a:xfrm>
              <a:off x="5066544" y="6498040"/>
              <a:ext cx="274219" cy="32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82" y="2400"/>
                  </a:moveTo>
                  <a:lnTo>
                    <a:pt x="11782" y="2667"/>
                  </a:lnTo>
                  <a:lnTo>
                    <a:pt x="12062" y="2667"/>
                  </a:lnTo>
                  <a:lnTo>
                    <a:pt x="12062" y="2933"/>
                  </a:lnTo>
                  <a:lnTo>
                    <a:pt x="12343" y="3200"/>
                  </a:lnTo>
                  <a:lnTo>
                    <a:pt x="12343" y="3733"/>
                  </a:lnTo>
                  <a:lnTo>
                    <a:pt x="12343" y="4000"/>
                  </a:lnTo>
                  <a:lnTo>
                    <a:pt x="12343" y="4267"/>
                  </a:lnTo>
                  <a:lnTo>
                    <a:pt x="12343" y="4533"/>
                  </a:lnTo>
                  <a:lnTo>
                    <a:pt x="12343" y="4800"/>
                  </a:lnTo>
                  <a:lnTo>
                    <a:pt x="12343" y="5333"/>
                  </a:lnTo>
                  <a:lnTo>
                    <a:pt x="12343" y="5600"/>
                  </a:lnTo>
                  <a:lnTo>
                    <a:pt x="12343" y="5867"/>
                  </a:lnTo>
                  <a:lnTo>
                    <a:pt x="12343" y="6133"/>
                  </a:lnTo>
                  <a:lnTo>
                    <a:pt x="12343" y="6400"/>
                  </a:lnTo>
                  <a:lnTo>
                    <a:pt x="12343" y="6933"/>
                  </a:lnTo>
                  <a:lnTo>
                    <a:pt x="12343" y="7200"/>
                  </a:lnTo>
                  <a:lnTo>
                    <a:pt x="12623" y="7200"/>
                  </a:lnTo>
                  <a:lnTo>
                    <a:pt x="13184" y="7467"/>
                  </a:lnTo>
                  <a:lnTo>
                    <a:pt x="13465" y="7467"/>
                  </a:lnTo>
                  <a:lnTo>
                    <a:pt x="13745" y="7733"/>
                  </a:lnTo>
                  <a:lnTo>
                    <a:pt x="14026" y="7733"/>
                  </a:lnTo>
                  <a:lnTo>
                    <a:pt x="14306" y="7733"/>
                  </a:lnTo>
                  <a:lnTo>
                    <a:pt x="14587" y="7733"/>
                  </a:lnTo>
                  <a:lnTo>
                    <a:pt x="14868" y="7733"/>
                  </a:lnTo>
                  <a:lnTo>
                    <a:pt x="15148" y="7733"/>
                  </a:lnTo>
                  <a:lnTo>
                    <a:pt x="15709" y="7733"/>
                  </a:lnTo>
                  <a:lnTo>
                    <a:pt x="15990" y="7733"/>
                  </a:lnTo>
                  <a:lnTo>
                    <a:pt x="15990" y="7467"/>
                  </a:lnTo>
                  <a:lnTo>
                    <a:pt x="16270" y="7467"/>
                  </a:lnTo>
                  <a:lnTo>
                    <a:pt x="16551" y="7467"/>
                  </a:lnTo>
                  <a:lnTo>
                    <a:pt x="16831" y="7733"/>
                  </a:lnTo>
                  <a:lnTo>
                    <a:pt x="17112" y="7733"/>
                  </a:lnTo>
                  <a:lnTo>
                    <a:pt x="17392" y="7733"/>
                  </a:lnTo>
                  <a:lnTo>
                    <a:pt x="17673" y="8000"/>
                  </a:lnTo>
                  <a:lnTo>
                    <a:pt x="17953" y="8000"/>
                  </a:lnTo>
                  <a:lnTo>
                    <a:pt x="17953" y="8267"/>
                  </a:lnTo>
                  <a:lnTo>
                    <a:pt x="18234" y="8533"/>
                  </a:lnTo>
                  <a:lnTo>
                    <a:pt x="18234" y="8800"/>
                  </a:lnTo>
                  <a:lnTo>
                    <a:pt x="18234" y="9067"/>
                  </a:lnTo>
                  <a:lnTo>
                    <a:pt x="18234" y="9600"/>
                  </a:lnTo>
                  <a:lnTo>
                    <a:pt x="18234" y="9867"/>
                  </a:lnTo>
                  <a:lnTo>
                    <a:pt x="18514" y="9867"/>
                  </a:lnTo>
                  <a:lnTo>
                    <a:pt x="18514" y="10133"/>
                  </a:lnTo>
                  <a:lnTo>
                    <a:pt x="18514" y="10400"/>
                  </a:lnTo>
                  <a:lnTo>
                    <a:pt x="18514" y="10667"/>
                  </a:lnTo>
                  <a:lnTo>
                    <a:pt x="18514" y="10933"/>
                  </a:lnTo>
                  <a:lnTo>
                    <a:pt x="18514" y="11200"/>
                  </a:lnTo>
                  <a:lnTo>
                    <a:pt x="18514" y="11467"/>
                  </a:lnTo>
                  <a:lnTo>
                    <a:pt x="18795" y="11733"/>
                  </a:lnTo>
                  <a:lnTo>
                    <a:pt x="18795" y="12000"/>
                  </a:lnTo>
                  <a:lnTo>
                    <a:pt x="19075" y="12000"/>
                  </a:lnTo>
                  <a:lnTo>
                    <a:pt x="19356" y="12000"/>
                  </a:lnTo>
                  <a:lnTo>
                    <a:pt x="19917" y="12267"/>
                  </a:lnTo>
                  <a:lnTo>
                    <a:pt x="19917" y="12000"/>
                  </a:lnTo>
                  <a:lnTo>
                    <a:pt x="20197" y="12000"/>
                  </a:lnTo>
                  <a:lnTo>
                    <a:pt x="20758" y="12000"/>
                  </a:lnTo>
                  <a:lnTo>
                    <a:pt x="21039" y="12000"/>
                  </a:lnTo>
                  <a:lnTo>
                    <a:pt x="21319" y="12000"/>
                  </a:lnTo>
                  <a:lnTo>
                    <a:pt x="21600" y="12267"/>
                  </a:lnTo>
                  <a:lnTo>
                    <a:pt x="21600" y="12533"/>
                  </a:lnTo>
                  <a:lnTo>
                    <a:pt x="21600" y="13067"/>
                  </a:lnTo>
                  <a:lnTo>
                    <a:pt x="21600" y="13333"/>
                  </a:lnTo>
                  <a:lnTo>
                    <a:pt x="21600" y="13600"/>
                  </a:lnTo>
                  <a:lnTo>
                    <a:pt x="21600" y="14133"/>
                  </a:lnTo>
                  <a:lnTo>
                    <a:pt x="21319" y="14400"/>
                  </a:lnTo>
                  <a:lnTo>
                    <a:pt x="21319" y="14667"/>
                  </a:lnTo>
                  <a:lnTo>
                    <a:pt x="21319" y="14933"/>
                  </a:lnTo>
                  <a:lnTo>
                    <a:pt x="21319" y="15200"/>
                  </a:lnTo>
                  <a:lnTo>
                    <a:pt x="21319" y="15467"/>
                  </a:lnTo>
                  <a:lnTo>
                    <a:pt x="21319" y="15733"/>
                  </a:lnTo>
                  <a:lnTo>
                    <a:pt x="21319" y="16000"/>
                  </a:lnTo>
                  <a:lnTo>
                    <a:pt x="21319" y="16267"/>
                  </a:lnTo>
                  <a:lnTo>
                    <a:pt x="21319" y="16533"/>
                  </a:lnTo>
                  <a:lnTo>
                    <a:pt x="21039" y="16533"/>
                  </a:lnTo>
                  <a:lnTo>
                    <a:pt x="21039" y="16800"/>
                  </a:lnTo>
                  <a:lnTo>
                    <a:pt x="21039" y="17067"/>
                  </a:lnTo>
                  <a:lnTo>
                    <a:pt x="21039" y="17333"/>
                  </a:lnTo>
                  <a:lnTo>
                    <a:pt x="21039" y="17600"/>
                  </a:lnTo>
                  <a:lnTo>
                    <a:pt x="21039" y="17867"/>
                  </a:lnTo>
                  <a:lnTo>
                    <a:pt x="21039" y="18133"/>
                  </a:lnTo>
                  <a:lnTo>
                    <a:pt x="20758" y="18400"/>
                  </a:lnTo>
                  <a:lnTo>
                    <a:pt x="20758" y="18667"/>
                  </a:lnTo>
                  <a:lnTo>
                    <a:pt x="20758" y="18933"/>
                  </a:lnTo>
                  <a:lnTo>
                    <a:pt x="20478" y="19200"/>
                  </a:lnTo>
                  <a:lnTo>
                    <a:pt x="20197" y="19467"/>
                  </a:lnTo>
                  <a:lnTo>
                    <a:pt x="19917" y="19733"/>
                  </a:lnTo>
                  <a:lnTo>
                    <a:pt x="19636" y="20000"/>
                  </a:lnTo>
                  <a:lnTo>
                    <a:pt x="19356" y="20000"/>
                  </a:lnTo>
                  <a:lnTo>
                    <a:pt x="19356" y="20267"/>
                  </a:lnTo>
                  <a:lnTo>
                    <a:pt x="19075" y="20267"/>
                  </a:lnTo>
                  <a:lnTo>
                    <a:pt x="19075" y="20533"/>
                  </a:lnTo>
                  <a:lnTo>
                    <a:pt x="18514" y="20800"/>
                  </a:lnTo>
                  <a:lnTo>
                    <a:pt x="18234" y="21067"/>
                  </a:lnTo>
                  <a:lnTo>
                    <a:pt x="17953" y="21067"/>
                  </a:lnTo>
                  <a:lnTo>
                    <a:pt x="17673" y="21067"/>
                  </a:lnTo>
                  <a:lnTo>
                    <a:pt x="17392" y="21067"/>
                  </a:lnTo>
                  <a:lnTo>
                    <a:pt x="17112" y="21067"/>
                  </a:lnTo>
                  <a:lnTo>
                    <a:pt x="16831" y="21333"/>
                  </a:lnTo>
                  <a:lnTo>
                    <a:pt x="16551" y="21333"/>
                  </a:lnTo>
                  <a:lnTo>
                    <a:pt x="16270" y="21600"/>
                  </a:lnTo>
                  <a:lnTo>
                    <a:pt x="15990" y="21600"/>
                  </a:lnTo>
                  <a:lnTo>
                    <a:pt x="15709" y="21600"/>
                  </a:lnTo>
                  <a:lnTo>
                    <a:pt x="15429" y="21600"/>
                  </a:lnTo>
                  <a:lnTo>
                    <a:pt x="15148" y="21600"/>
                  </a:lnTo>
                  <a:lnTo>
                    <a:pt x="14587" y="21333"/>
                  </a:lnTo>
                  <a:lnTo>
                    <a:pt x="14306" y="21067"/>
                  </a:lnTo>
                  <a:lnTo>
                    <a:pt x="14026" y="21067"/>
                  </a:lnTo>
                  <a:lnTo>
                    <a:pt x="14026" y="20800"/>
                  </a:lnTo>
                  <a:lnTo>
                    <a:pt x="13745" y="20800"/>
                  </a:lnTo>
                  <a:lnTo>
                    <a:pt x="13465" y="20800"/>
                  </a:lnTo>
                  <a:lnTo>
                    <a:pt x="13184" y="20800"/>
                  </a:lnTo>
                  <a:lnTo>
                    <a:pt x="12623" y="20533"/>
                  </a:lnTo>
                  <a:lnTo>
                    <a:pt x="12343" y="20533"/>
                  </a:lnTo>
                  <a:lnTo>
                    <a:pt x="12062" y="20533"/>
                  </a:lnTo>
                  <a:lnTo>
                    <a:pt x="11782" y="20533"/>
                  </a:lnTo>
                  <a:lnTo>
                    <a:pt x="11501" y="20533"/>
                  </a:lnTo>
                  <a:lnTo>
                    <a:pt x="11221" y="20533"/>
                  </a:lnTo>
                  <a:lnTo>
                    <a:pt x="10940" y="20533"/>
                  </a:lnTo>
                  <a:lnTo>
                    <a:pt x="10940" y="20267"/>
                  </a:lnTo>
                  <a:lnTo>
                    <a:pt x="10940" y="19733"/>
                  </a:lnTo>
                  <a:lnTo>
                    <a:pt x="11221" y="19467"/>
                  </a:lnTo>
                  <a:lnTo>
                    <a:pt x="11221" y="19200"/>
                  </a:lnTo>
                  <a:lnTo>
                    <a:pt x="11501" y="18933"/>
                  </a:lnTo>
                  <a:lnTo>
                    <a:pt x="11782" y="18400"/>
                  </a:lnTo>
                  <a:lnTo>
                    <a:pt x="11782" y="18133"/>
                  </a:lnTo>
                  <a:lnTo>
                    <a:pt x="12062" y="17867"/>
                  </a:lnTo>
                  <a:lnTo>
                    <a:pt x="12343" y="17600"/>
                  </a:lnTo>
                  <a:lnTo>
                    <a:pt x="12343" y="17333"/>
                  </a:lnTo>
                  <a:lnTo>
                    <a:pt x="12623" y="17067"/>
                  </a:lnTo>
                  <a:lnTo>
                    <a:pt x="12904" y="16800"/>
                  </a:lnTo>
                  <a:lnTo>
                    <a:pt x="12904" y="16533"/>
                  </a:lnTo>
                  <a:lnTo>
                    <a:pt x="12904" y="16267"/>
                  </a:lnTo>
                  <a:lnTo>
                    <a:pt x="12623" y="16000"/>
                  </a:lnTo>
                  <a:lnTo>
                    <a:pt x="12623" y="15733"/>
                  </a:lnTo>
                  <a:lnTo>
                    <a:pt x="12343" y="15733"/>
                  </a:lnTo>
                  <a:lnTo>
                    <a:pt x="12062" y="15200"/>
                  </a:lnTo>
                  <a:lnTo>
                    <a:pt x="11782" y="15200"/>
                  </a:lnTo>
                  <a:lnTo>
                    <a:pt x="11782" y="14933"/>
                  </a:lnTo>
                  <a:lnTo>
                    <a:pt x="11501" y="14933"/>
                  </a:lnTo>
                  <a:lnTo>
                    <a:pt x="11221" y="14933"/>
                  </a:lnTo>
                  <a:lnTo>
                    <a:pt x="10940" y="14667"/>
                  </a:lnTo>
                  <a:lnTo>
                    <a:pt x="10660" y="14400"/>
                  </a:lnTo>
                  <a:lnTo>
                    <a:pt x="10099" y="14133"/>
                  </a:lnTo>
                  <a:lnTo>
                    <a:pt x="9818" y="13867"/>
                  </a:lnTo>
                  <a:lnTo>
                    <a:pt x="9257" y="13867"/>
                  </a:lnTo>
                  <a:lnTo>
                    <a:pt x="9257" y="13600"/>
                  </a:lnTo>
                  <a:lnTo>
                    <a:pt x="8977" y="13600"/>
                  </a:lnTo>
                  <a:lnTo>
                    <a:pt x="8696" y="13333"/>
                  </a:lnTo>
                  <a:lnTo>
                    <a:pt x="8135" y="13067"/>
                  </a:lnTo>
                  <a:lnTo>
                    <a:pt x="7855" y="12800"/>
                  </a:lnTo>
                  <a:lnTo>
                    <a:pt x="7574" y="12800"/>
                  </a:lnTo>
                  <a:lnTo>
                    <a:pt x="7294" y="12800"/>
                  </a:lnTo>
                  <a:lnTo>
                    <a:pt x="7294" y="12533"/>
                  </a:lnTo>
                  <a:lnTo>
                    <a:pt x="6452" y="12533"/>
                  </a:lnTo>
                  <a:lnTo>
                    <a:pt x="6171" y="12533"/>
                  </a:lnTo>
                  <a:lnTo>
                    <a:pt x="5891" y="12533"/>
                  </a:lnTo>
                  <a:lnTo>
                    <a:pt x="5610" y="12533"/>
                  </a:lnTo>
                  <a:lnTo>
                    <a:pt x="5330" y="12533"/>
                  </a:lnTo>
                  <a:lnTo>
                    <a:pt x="5049" y="12267"/>
                  </a:lnTo>
                  <a:lnTo>
                    <a:pt x="4769" y="12267"/>
                  </a:lnTo>
                  <a:lnTo>
                    <a:pt x="4488" y="12000"/>
                  </a:lnTo>
                  <a:lnTo>
                    <a:pt x="4488" y="11733"/>
                  </a:lnTo>
                  <a:lnTo>
                    <a:pt x="4208" y="11467"/>
                  </a:lnTo>
                  <a:lnTo>
                    <a:pt x="3927" y="11200"/>
                  </a:lnTo>
                  <a:lnTo>
                    <a:pt x="3647" y="11200"/>
                  </a:lnTo>
                  <a:lnTo>
                    <a:pt x="3647" y="10933"/>
                  </a:lnTo>
                  <a:lnTo>
                    <a:pt x="3366" y="10933"/>
                  </a:lnTo>
                  <a:lnTo>
                    <a:pt x="3086" y="10667"/>
                  </a:lnTo>
                  <a:lnTo>
                    <a:pt x="2805" y="10400"/>
                  </a:lnTo>
                  <a:lnTo>
                    <a:pt x="2244" y="10133"/>
                  </a:lnTo>
                  <a:lnTo>
                    <a:pt x="1964" y="9867"/>
                  </a:lnTo>
                  <a:lnTo>
                    <a:pt x="1683" y="9600"/>
                  </a:lnTo>
                  <a:lnTo>
                    <a:pt x="1403" y="9333"/>
                  </a:lnTo>
                  <a:lnTo>
                    <a:pt x="1403" y="9067"/>
                  </a:lnTo>
                  <a:lnTo>
                    <a:pt x="1122" y="8800"/>
                  </a:lnTo>
                  <a:lnTo>
                    <a:pt x="1122" y="8533"/>
                  </a:lnTo>
                  <a:lnTo>
                    <a:pt x="842" y="8267"/>
                  </a:lnTo>
                  <a:lnTo>
                    <a:pt x="561" y="8267"/>
                  </a:lnTo>
                  <a:lnTo>
                    <a:pt x="281" y="8000"/>
                  </a:lnTo>
                  <a:lnTo>
                    <a:pt x="0" y="8000"/>
                  </a:lnTo>
                  <a:lnTo>
                    <a:pt x="0" y="7733"/>
                  </a:lnTo>
                  <a:lnTo>
                    <a:pt x="0" y="7467"/>
                  </a:lnTo>
                  <a:lnTo>
                    <a:pt x="281" y="7467"/>
                  </a:lnTo>
                  <a:lnTo>
                    <a:pt x="281" y="7200"/>
                  </a:lnTo>
                  <a:lnTo>
                    <a:pt x="281" y="6933"/>
                  </a:lnTo>
                  <a:lnTo>
                    <a:pt x="561" y="6667"/>
                  </a:lnTo>
                  <a:lnTo>
                    <a:pt x="561" y="6400"/>
                  </a:lnTo>
                  <a:lnTo>
                    <a:pt x="561" y="6133"/>
                  </a:lnTo>
                  <a:lnTo>
                    <a:pt x="561" y="5867"/>
                  </a:lnTo>
                  <a:lnTo>
                    <a:pt x="842" y="5867"/>
                  </a:lnTo>
                  <a:lnTo>
                    <a:pt x="842" y="5600"/>
                  </a:lnTo>
                  <a:lnTo>
                    <a:pt x="842" y="5333"/>
                  </a:lnTo>
                  <a:lnTo>
                    <a:pt x="842" y="5067"/>
                  </a:lnTo>
                  <a:lnTo>
                    <a:pt x="842" y="4800"/>
                  </a:lnTo>
                  <a:lnTo>
                    <a:pt x="842" y="4533"/>
                  </a:lnTo>
                  <a:lnTo>
                    <a:pt x="842" y="4267"/>
                  </a:lnTo>
                  <a:lnTo>
                    <a:pt x="842" y="4000"/>
                  </a:lnTo>
                  <a:lnTo>
                    <a:pt x="842" y="3733"/>
                  </a:lnTo>
                  <a:lnTo>
                    <a:pt x="842" y="3467"/>
                  </a:lnTo>
                  <a:lnTo>
                    <a:pt x="1122" y="3200"/>
                  </a:lnTo>
                  <a:lnTo>
                    <a:pt x="1122" y="2933"/>
                  </a:lnTo>
                  <a:lnTo>
                    <a:pt x="1403" y="2933"/>
                  </a:lnTo>
                  <a:lnTo>
                    <a:pt x="1403" y="2667"/>
                  </a:lnTo>
                  <a:lnTo>
                    <a:pt x="1683" y="2400"/>
                  </a:lnTo>
                  <a:lnTo>
                    <a:pt x="1683" y="2133"/>
                  </a:lnTo>
                  <a:lnTo>
                    <a:pt x="1964" y="2133"/>
                  </a:lnTo>
                  <a:lnTo>
                    <a:pt x="1964" y="1600"/>
                  </a:lnTo>
                  <a:lnTo>
                    <a:pt x="1964" y="1333"/>
                  </a:lnTo>
                  <a:lnTo>
                    <a:pt x="2244" y="1333"/>
                  </a:lnTo>
                  <a:lnTo>
                    <a:pt x="2525" y="1333"/>
                  </a:lnTo>
                  <a:lnTo>
                    <a:pt x="2525" y="1067"/>
                  </a:lnTo>
                  <a:lnTo>
                    <a:pt x="2805" y="1067"/>
                  </a:lnTo>
                  <a:lnTo>
                    <a:pt x="3086" y="1067"/>
                  </a:lnTo>
                  <a:lnTo>
                    <a:pt x="3647" y="800"/>
                  </a:lnTo>
                  <a:lnTo>
                    <a:pt x="3927" y="800"/>
                  </a:lnTo>
                  <a:lnTo>
                    <a:pt x="4208" y="800"/>
                  </a:lnTo>
                  <a:lnTo>
                    <a:pt x="4488" y="800"/>
                  </a:lnTo>
                  <a:lnTo>
                    <a:pt x="4488" y="533"/>
                  </a:lnTo>
                  <a:lnTo>
                    <a:pt x="4769" y="533"/>
                  </a:lnTo>
                  <a:lnTo>
                    <a:pt x="5049" y="533"/>
                  </a:lnTo>
                  <a:lnTo>
                    <a:pt x="5330" y="533"/>
                  </a:lnTo>
                  <a:lnTo>
                    <a:pt x="5330" y="267"/>
                  </a:lnTo>
                  <a:lnTo>
                    <a:pt x="5610" y="267"/>
                  </a:lnTo>
                  <a:lnTo>
                    <a:pt x="5891" y="267"/>
                  </a:lnTo>
                  <a:lnTo>
                    <a:pt x="6452" y="267"/>
                  </a:lnTo>
                  <a:lnTo>
                    <a:pt x="6732" y="0"/>
                  </a:lnTo>
                  <a:lnTo>
                    <a:pt x="7013" y="0"/>
                  </a:lnTo>
                  <a:lnTo>
                    <a:pt x="7294" y="0"/>
                  </a:lnTo>
                  <a:lnTo>
                    <a:pt x="7574" y="0"/>
                  </a:lnTo>
                  <a:lnTo>
                    <a:pt x="7855" y="0"/>
                  </a:lnTo>
                  <a:lnTo>
                    <a:pt x="8135" y="0"/>
                  </a:lnTo>
                  <a:lnTo>
                    <a:pt x="8416" y="0"/>
                  </a:lnTo>
                  <a:lnTo>
                    <a:pt x="8977" y="0"/>
                  </a:lnTo>
                  <a:lnTo>
                    <a:pt x="9257" y="0"/>
                  </a:lnTo>
                  <a:lnTo>
                    <a:pt x="9538" y="0"/>
                  </a:lnTo>
                  <a:lnTo>
                    <a:pt x="9818" y="0"/>
                  </a:lnTo>
                  <a:lnTo>
                    <a:pt x="9818" y="267"/>
                  </a:lnTo>
                  <a:lnTo>
                    <a:pt x="10099" y="267"/>
                  </a:lnTo>
                  <a:lnTo>
                    <a:pt x="10379" y="533"/>
                  </a:lnTo>
                  <a:lnTo>
                    <a:pt x="10660" y="533"/>
                  </a:lnTo>
                  <a:lnTo>
                    <a:pt x="10660" y="800"/>
                  </a:lnTo>
                  <a:lnTo>
                    <a:pt x="10940" y="800"/>
                  </a:lnTo>
                  <a:lnTo>
                    <a:pt x="11221" y="1067"/>
                  </a:lnTo>
                  <a:lnTo>
                    <a:pt x="11221" y="1333"/>
                  </a:lnTo>
                  <a:lnTo>
                    <a:pt x="11221" y="1600"/>
                  </a:lnTo>
                  <a:lnTo>
                    <a:pt x="11501" y="1600"/>
                  </a:lnTo>
                  <a:lnTo>
                    <a:pt x="11501" y="1867"/>
                  </a:lnTo>
                  <a:lnTo>
                    <a:pt x="11782" y="1867"/>
                  </a:lnTo>
                  <a:lnTo>
                    <a:pt x="11782" y="2133"/>
                  </a:lnTo>
                  <a:lnTo>
                    <a:pt x="12062" y="2133"/>
                  </a:lnTo>
                  <a:lnTo>
                    <a:pt x="11782" y="240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4478366" y="5795942"/>
              <a:ext cx="393444" cy="664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97" y="12781"/>
                  </a:moveTo>
                  <a:lnTo>
                    <a:pt x="19910" y="12781"/>
                  </a:lnTo>
                  <a:lnTo>
                    <a:pt x="19722" y="12781"/>
                  </a:lnTo>
                  <a:lnTo>
                    <a:pt x="19534" y="12781"/>
                  </a:lnTo>
                  <a:lnTo>
                    <a:pt x="19534" y="12909"/>
                  </a:lnTo>
                  <a:lnTo>
                    <a:pt x="19346" y="12909"/>
                  </a:lnTo>
                  <a:lnTo>
                    <a:pt x="19158" y="12909"/>
                  </a:lnTo>
                  <a:lnTo>
                    <a:pt x="18970" y="12909"/>
                  </a:lnTo>
                  <a:lnTo>
                    <a:pt x="18783" y="12909"/>
                  </a:lnTo>
                  <a:lnTo>
                    <a:pt x="18783" y="12781"/>
                  </a:lnTo>
                  <a:lnTo>
                    <a:pt x="18595" y="12781"/>
                  </a:lnTo>
                  <a:lnTo>
                    <a:pt x="18595" y="12653"/>
                  </a:lnTo>
                  <a:lnTo>
                    <a:pt x="18595" y="12525"/>
                  </a:lnTo>
                  <a:lnTo>
                    <a:pt x="18595" y="12398"/>
                  </a:lnTo>
                  <a:lnTo>
                    <a:pt x="18595" y="12270"/>
                  </a:lnTo>
                  <a:lnTo>
                    <a:pt x="18595" y="12142"/>
                  </a:lnTo>
                  <a:lnTo>
                    <a:pt x="18595" y="12014"/>
                  </a:lnTo>
                  <a:lnTo>
                    <a:pt x="18595" y="11886"/>
                  </a:lnTo>
                  <a:lnTo>
                    <a:pt x="18595" y="11759"/>
                  </a:lnTo>
                  <a:lnTo>
                    <a:pt x="18595" y="11631"/>
                  </a:lnTo>
                  <a:lnTo>
                    <a:pt x="18595" y="11503"/>
                  </a:lnTo>
                  <a:lnTo>
                    <a:pt x="18595" y="11375"/>
                  </a:lnTo>
                  <a:lnTo>
                    <a:pt x="18595" y="11247"/>
                  </a:lnTo>
                  <a:lnTo>
                    <a:pt x="18595" y="11120"/>
                  </a:lnTo>
                  <a:lnTo>
                    <a:pt x="18595" y="10992"/>
                  </a:lnTo>
                  <a:lnTo>
                    <a:pt x="18595" y="10864"/>
                  </a:lnTo>
                  <a:lnTo>
                    <a:pt x="18407" y="10992"/>
                  </a:lnTo>
                  <a:lnTo>
                    <a:pt x="18219" y="11120"/>
                  </a:lnTo>
                  <a:lnTo>
                    <a:pt x="18031" y="11120"/>
                  </a:lnTo>
                  <a:lnTo>
                    <a:pt x="18031" y="11247"/>
                  </a:lnTo>
                  <a:lnTo>
                    <a:pt x="17843" y="11375"/>
                  </a:lnTo>
                  <a:lnTo>
                    <a:pt x="17468" y="11503"/>
                  </a:lnTo>
                  <a:lnTo>
                    <a:pt x="17280" y="11631"/>
                  </a:lnTo>
                  <a:lnTo>
                    <a:pt x="17092" y="11631"/>
                  </a:lnTo>
                  <a:lnTo>
                    <a:pt x="16717" y="11631"/>
                  </a:lnTo>
                  <a:lnTo>
                    <a:pt x="16529" y="11631"/>
                  </a:lnTo>
                  <a:lnTo>
                    <a:pt x="16341" y="11631"/>
                  </a:lnTo>
                  <a:lnTo>
                    <a:pt x="15965" y="11631"/>
                  </a:lnTo>
                  <a:lnTo>
                    <a:pt x="15777" y="11503"/>
                  </a:lnTo>
                  <a:lnTo>
                    <a:pt x="15777" y="11375"/>
                  </a:lnTo>
                  <a:lnTo>
                    <a:pt x="15590" y="11247"/>
                  </a:lnTo>
                  <a:lnTo>
                    <a:pt x="15590" y="11120"/>
                  </a:lnTo>
                  <a:lnTo>
                    <a:pt x="15402" y="11120"/>
                  </a:lnTo>
                  <a:lnTo>
                    <a:pt x="15214" y="11120"/>
                  </a:lnTo>
                  <a:lnTo>
                    <a:pt x="15026" y="11120"/>
                  </a:lnTo>
                  <a:lnTo>
                    <a:pt x="14838" y="10992"/>
                  </a:lnTo>
                  <a:lnTo>
                    <a:pt x="14463" y="10992"/>
                  </a:lnTo>
                  <a:lnTo>
                    <a:pt x="14275" y="10992"/>
                  </a:lnTo>
                  <a:lnTo>
                    <a:pt x="14275" y="10864"/>
                  </a:lnTo>
                  <a:lnTo>
                    <a:pt x="14463" y="10608"/>
                  </a:lnTo>
                  <a:lnTo>
                    <a:pt x="14463" y="10480"/>
                  </a:lnTo>
                  <a:lnTo>
                    <a:pt x="14275" y="10353"/>
                  </a:lnTo>
                  <a:lnTo>
                    <a:pt x="14087" y="10225"/>
                  </a:lnTo>
                  <a:lnTo>
                    <a:pt x="13711" y="10097"/>
                  </a:lnTo>
                  <a:lnTo>
                    <a:pt x="13711" y="9969"/>
                  </a:lnTo>
                  <a:lnTo>
                    <a:pt x="13711" y="9841"/>
                  </a:lnTo>
                  <a:lnTo>
                    <a:pt x="13523" y="9841"/>
                  </a:lnTo>
                  <a:lnTo>
                    <a:pt x="13336" y="9714"/>
                  </a:lnTo>
                  <a:lnTo>
                    <a:pt x="13336" y="9586"/>
                  </a:lnTo>
                  <a:lnTo>
                    <a:pt x="13336" y="9458"/>
                  </a:lnTo>
                  <a:lnTo>
                    <a:pt x="13336" y="9330"/>
                  </a:lnTo>
                  <a:lnTo>
                    <a:pt x="13148" y="9202"/>
                  </a:lnTo>
                  <a:lnTo>
                    <a:pt x="13148" y="9075"/>
                  </a:lnTo>
                  <a:lnTo>
                    <a:pt x="12960" y="8947"/>
                  </a:lnTo>
                  <a:lnTo>
                    <a:pt x="12960" y="8819"/>
                  </a:lnTo>
                  <a:lnTo>
                    <a:pt x="12960" y="8691"/>
                  </a:lnTo>
                  <a:lnTo>
                    <a:pt x="13148" y="8563"/>
                  </a:lnTo>
                  <a:lnTo>
                    <a:pt x="13148" y="8308"/>
                  </a:lnTo>
                  <a:lnTo>
                    <a:pt x="13336" y="8308"/>
                  </a:lnTo>
                  <a:lnTo>
                    <a:pt x="13336" y="8180"/>
                  </a:lnTo>
                  <a:lnTo>
                    <a:pt x="13336" y="8052"/>
                  </a:lnTo>
                  <a:lnTo>
                    <a:pt x="13523" y="7924"/>
                  </a:lnTo>
                  <a:lnTo>
                    <a:pt x="13523" y="7796"/>
                  </a:lnTo>
                  <a:lnTo>
                    <a:pt x="13523" y="7669"/>
                  </a:lnTo>
                  <a:lnTo>
                    <a:pt x="13899" y="7669"/>
                  </a:lnTo>
                  <a:lnTo>
                    <a:pt x="14087" y="7669"/>
                  </a:lnTo>
                  <a:lnTo>
                    <a:pt x="14275" y="7669"/>
                  </a:lnTo>
                  <a:lnTo>
                    <a:pt x="14275" y="7413"/>
                  </a:lnTo>
                  <a:lnTo>
                    <a:pt x="14275" y="7285"/>
                  </a:lnTo>
                  <a:lnTo>
                    <a:pt x="14275" y="7157"/>
                  </a:lnTo>
                  <a:lnTo>
                    <a:pt x="14275" y="7030"/>
                  </a:lnTo>
                  <a:lnTo>
                    <a:pt x="14275" y="6902"/>
                  </a:lnTo>
                  <a:lnTo>
                    <a:pt x="14275" y="6774"/>
                  </a:lnTo>
                  <a:lnTo>
                    <a:pt x="14463" y="6518"/>
                  </a:lnTo>
                  <a:lnTo>
                    <a:pt x="14650" y="6391"/>
                  </a:lnTo>
                  <a:lnTo>
                    <a:pt x="14838" y="6263"/>
                  </a:lnTo>
                  <a:lnTo>
                    <a:pt x="14838" y="6135"/>
                  </a:lnTo>
                  <a:lnTo>
                    <a:pt x="15214" y="6007"/>
                  </a:lnTo>
                  <a:lnTo>
                    <a:pt x="15214" y="5879"/>
                  </a:lnTo>
                  <a:lnTo>
                    <a:pt x="15402" y="5751"/>
                  </a:lnTo>
                  <a:lnTo>
                    <a:pt x="15590" y="5751"/>
                  </a:lnTo>
                  <a:lnTo>
                    <a:pt x="15777" y="5624"/>
                  </a:lnTo>
                  <a:lnTo>
                    <a:pt x="16153" y="5496"/>
                  </a:lnTo>
                  <a:lnTo>
                    <a:pt x="16341" y="5368"/>
                  </a:lnTo>
                  <a:lnTo>
                    <a:pt x="16529" y="5368"/>
                  </a:lnTo>
                  <a:lnTo>
                    <a:pt x="16717" y="5240"/>
                  </a:lnTo>
                  <a:lnTo>
                    <a:pt x="16904" y="5240"/>
                  </a:lnTo>
                  <a:lnTo>
                    <a:pt x="17092" y="5240"/>
                  </a:lnTo>
                  <a:lnTo>
                    <a:pt x="17280" y="5240"/>
                  </a:lnTo>
                  <a:lnTo>
                    <a:pt x="17280" y="5112"/>
                  </a:lnTo>
                  <a:lnTo>
                    <a:pt x="17468" y="5112"/>
                  </a:lnTo>
                  <a:lnTo>
                    <a:pt x="17843" y="5112"/>
                  </a:lnTo>
                  <a:lnTo>
                    <a:pt x="18031" y="4985"/>
                  </a:lnTo>
                  <a:lnTo>
                    <a:pt x="18219" y="4985"/>
                  </a:lnTo>
                  <a:lnTo>
                    <a:pt x="18407" y="4985"/>
                  </a:lnTo>
                  <a:lnTo>
                    <a:pt x="18783" y="4857"/>
                  </a:lnTo>
                  <a:lnTo>
                    <a:pt x="18970" y="4857"/>
                  </a:lnTo>
                  <a:lnTo>
                    <a:pt x="19158" y="4857"/>
                  </a:lnTo>
                  <a:lnTo>
                    <a:pt x="19346" y="4857"/>
                  </a:lnTo>
                  <a:lnTo>
                    <a:pt x="19534" y="4857"/>
                  </a:lnTo>
                  <a:lnTo>
                    <a:pt x="19534" y="4729"/>
                  </a:lnTo>
                  <a:lnTo>
                    <a:pt x="19346" y="4729"/>
                  </a:lnTo>
                  <a:lnTo>
                    <a:pt x="19346" y="4601"/>
                  </a:lnTo>
                  <a:lnTo>
                    <a:pt x="19158" y="4601"/>
                  </a:lnTo>
                  <a:lnTo>
                    <a:pt x="19158" y="4473"/>
                  </a:lnTo>
                  <a:lnTo>
                    <a:pt x="18970" y="4473"/>
                  </a:lnTo>
                  <a:lnTo>
                    <a:pt x="18970" y="4346"/>
                  </a:lnTo>
                  <a:lnTo>
                    <a:pt x="18783" y="4346"/>
                  </a:lnTo>
                  <a:lnTo>
                    <a:pt x="18783" y="4473"/>
                  </a:lnTo>
                  <a:lnTo>
                    <a:pt x="18595" y="4473"/>
                  </a:lnTo>
                  <a:lnTo>
                    <a:pt x="18595" y="4346"/>
                  </a:lnTo>
                  <a:lnTo>
                    <a:pt x="18407" y="4346"/>
                  </a:lnTo>
                  <a:lnTo>
                    <a:pt x="18407" y="4218"/>
                  </a:lnTo>
                  <a:lnTo>
                    <a:pt x="18407" y="4090"/>
                  </a:lnTo>
                  <a:lnTo>
                    <a:pt x="18595" y="4090"/>
                  </a:lnTo>
                  <a:lnTo>
                    <a:pt x="18595" y="3962"/>
                  </a:lnTo>
                  <a:lnTo>
                    <a:pt x="18783" y="3834"/>
                  </a:lnTo>
                  <a:lnTo>
                    <a:pt x="18970" y="3707"/>
                  </a:lnTo>
                  <a:lnTo>
                    <a:pt x="19158" y="3579"/>
                  </a:lnTo>
                  <a:lnTo>
                    <a:pt x="19346" y="3451"/>
                  </a:lnTo>
                  <a:lnTo>
                    <a:pt x="19346" y="3323"/>
                  </a:lnTo>
                  <a:lnTo>
                    <a:pt x="19346" y="3195"/>
                  </a:lnTo>
                  <a:lnTo>
                    <a:pt x="19158" y="3067"/>
                  </a:lnTo>
                  <a:lnTo>
                    <a:pt x="19158" y="2940"/>
                  </a:lnTo>
                  <a:lnTo>
                    <a:pt x="18970" y="2940"/>
                  </a:lnTo>
                  <a:lnTo>
                    <a:pt x="18970" y="2812"/>
                  </a:lnTo>
                  <a:lnTo>
                    <a:pt x="18595" y="2812"/>
                  </a:lnTo>
                  <a:lnTo>
                    <a:pt x="18595" y="2684"/>
                  </a:lnTo>
                  <a:lnTo>
                    <a:pt x="18407" y="2684"/>
                  </a:lnTo>
                  <a:lnTo>
                    <a:pt x="18219" y="2684"/>
                  </a:lnTo>
                  <a:lnTo>
                    <a:pt x="18031" y="2556"/>
                  </a:lnTo>
                  <a:lnTo>
                    <a:pt x="17843" y="2556"/>
                  </a:lnTo>
                  <a:lnTo>
                    <a:pt x="17656" y="2556"/>
                  </a:lnTo>
                  <a:lnTo>
                    <a:pt x="17656" y="2684"/>
                  </a:lnTo>
                  <a:lnTo>
                    <a:pt x="17468" y="2684"/>
                  </a:lnTo>
                  <a:lnTo>
                    <a:pt x="17280" y="2684"/>
                  </a:lnTo>
                  <a:lnTo>
                    <a:pt x="16904" y="2684"/>
                  </a:lnTo>
                  <a:lnTo>
                    <a:pt x="16717" y="2556"/>
                  </a:lnTo>
                  <a:lnTo>
                    <a:pt x="16529" y="2556"/>
                  </a:lnTo>
                  <a:lnTo>
                    <a:pt x="16341" y="2556"/>
                  </a:lnTo>
                  <a:lnTo>
                    <a:pt x="16153" y="2556"/>
                  </a:lnTo>
                  <a:lnTo>
                    <a:pt x="15965" y="2684"/>
                  </a:lnTo>
                  <a:lnTo>
                    <a:pt x="15777" y="2812"/>
                  </a:lnTo>
                  <a:lnTo>
                    <a:pt x="15590" y="2812"/>
                  </a:lnTo>
                  <a:lnTo>
                    <a:pt x="15402" y="2812"/>
                  </a:lnTo>
                  <a:lnTo>
                    <a:pt x="15214" y="2812"/>
                  </a:lnTo>
                  <a:lnTo>
                    <a:pt x="14838" y="2684"/>
                  </a:lnTo>
                  <a:lnTo>
                    <a:pt x="14650" y="2684"/>
                  </a:lnTo>
                  <a:lnTo>
                    <a:pt x="14650" y="2812"/>
                  </a:lnTo>
                  <a:lnTo>
                    <a:pt x="14463" y="2812"/>
                  </a:lnTo>
                  <a:lnTo>
                    <a:pt x="14275" y="2684"/>
                  </a:lnTo>
                  <a:lnTo>
                    <a:pt x="14087" y="2684"/>
                  </a:lnTo>
                  <a:lnTo>
                    <a:pt x="14087" y="2556"/>
                  </a:lnTo>
                  <a:lnTo>
                    <a:pt x="13899" y="2556"/>
                  </a:lnTo>
                  <a:lnTo>
                    <a:pt x="13899" y="2301"/>
                  </a:lnTo>
                  <a:lnTo>
                    <a:pt x="13899" y="2173"/>
                  </a:lnTo>
                  <a:lnTo>
                    <a:pt x="13899" y="2045"/>
                  </a:lnTo>
                  <a:lnTo>
                    <a:pt x="13711" y="2045"/>
                  </a:lnTo>
                  <a:lnTo>
                    <a:pt x="13523" y="2045"/>
                  </a:lnTo>
                  <a:lnTo>
                    <a:pt x="13336" y="1917"/>
                  </a:lnTo>
                  <a:lnTo>
                    <a:pt x="13336" y="1789"/>
                  </a:lnTo>
                  <a:lnTo>
                    <a:pt x="13336" y="1662"/>
                  </a:lnTo>
                  <a:lnTo>
                    <a:pt x="13336" y="1534"/>
                  </a:lnTo>
                  <a:lnTo>
                    <a:pt x="13148" y="1406"/>
                  </a:lnTo>
                  <a:lnTo>
                    <a:pt x="13148" y="1278"/>
                  </a:lnTo>
                  <a:lnTo>
                    <a:pt x="12960" y="1150"/>
                  </a:lnTo>
                  <a:lnTo>
                    <a:pt x="12772" y="1150"/>
                  </a:lnTo>
                  <a:lnTo>
                    <a:pt x="12584" y="1150"/>
                  </a:lnTo>
                  <a:lnTo>
                    <a:pt x="12397" y="1150"/>
                  </a:lnTo>
                  <a:lnTo>
                    <a:pt x="12397" y="1022"/>
                  </a:lnTo>
                  <a:lnTo>
                    <a:pt x="12209" y="1022"/>
                  </a:lnTo>
                  <a:lnTo>
                    <a:pt x="12209" y="895"/>
                  </a:lnTo>
                  <a:lnTo>
                    <a:pt x="12021" y="767"/>
                  </a:lnTo>
                  <a:lnTo>
                    <a:pt x="12021" y="639"/>
                  </a:lnTo>
                  <a:lnTo>
                    <a:pt x="11833" y="639"/>
                  </a:lnTo>
                  <a:lnTo>
                    <a:pt x="11833" y="511"/>
                  </a:lnTo>
                  <a:lnTo>
                    <a:pt x="11645" y="383"/>
                  </a:lnTo>
                  <a:lnTo>
                    <a:pt x="11457" y="383"/>
                  </a:lnTo>
                  <a:lnTo>
                    <a:pt x="11457" y="256"/>
                  </a:lnTo>
                  <a:lnTo>
                    <a:pt x="11270" y="256"/>
                  </a:lnTo>
                  <a:lnTo>
                    <a:pt x="11270" y="128"/>
                  </a:lnTo>
                  <a:lnTo>
                    <a:pt x="11082" y="128"/>
                  </a:lnTo>
                  <a:lnTo>
                    <a:pt x="11082" y="0"/>
                  </a:lnTo>
                  <a:lnTo>
                    <a:pt x="10894" y="0"/>
                  </a:lnTo>
                  <a:lnTo>
                    <a:pt x="10706" y="0"/>
                  </a:lnTo>
                  <a:lnTo>
                    <a:pt x="10518" y="0"/>
                  </a:lnTo>
                  <a:lnTo>
                    <a:pt x="10330" y="0"/>
                  </a:lnTo>
                  <a:lnTo>
                    <a:pt x="10143" y="0"/>
                  </a:lnTo>
                  <a:lnTo>
                    <a:pt x="9955" y="0"/>
                  </a:lnTo>
                  <a:lnTo>
                    <a:pt x="9955" y="128"/>
                  </a:lnTo>
                  <a:lnTo>
                    <a:pt x="9955" y="256"/>
                  </a:lnTo>
                  <a:lnTo>
                    <a:pt x="10143" y="256"/>
                  </a:lnTo>
                  <a:lnTo>
                    <a:pt x="10143" y="511"/>
                  </a:lnTo>
                  <a:lnTo>
                    <a:pt x="10330" y="511"/>
                  </a:lnTo>
                  <a:lnTo>
                    <a:pt x="10330" y="639"/>
                  </a:lnTo>
                  <a:lnTo>
                    <a:pt x="10518" y="895"/>
                  </a:lnTo>
                  <a:lnTo>
                    <a:pt x="10518" y="1022"/>
                  </a:lnTo>
                  <a:lnTo>
                    <a:pt x="10330" y="1022"/>
                  </a:lnTo>
                  <a:lnTo>
                    <a:pt x="10143" y="1022"/>
                  </a:lnTo>
                  <a:lnTo>
                    <a:pt x="10143" y="1150"/>
                  </a:lnTo>
                  <a:lnTo>
                    <a:pt x="9955" y="1406"/>
                  </a:lnTo>
                  <a:lnTo>
                    <a:pt x="9955" y="1534"/>
                  </a:lnTo>
                  <a:lnTo>
                    <a:pt x="9767" y="1534"/>
                  </a:lnTo>
                  <a:lnTo>
                    <a:pt x="9767" y="1662"/>
                  </a:lnTo>
                  <a:lnTo>
                    <a:pt x="9579" y="1917"/>
                  </a:lnTo>
                  <a:lnTo>
                    <a:pt x="9391" y="1917"/>
                  </a:lnTo>
                  <a:lnTo>
                    <a:pt x="9391" y="2045"/>
                  </a:lnTo>
                  <a:lnTo>
                    <a:pt x="9203" y="2173"/>
                  </a:lnTo>
                  <a:lnTo>
                    <a:pt x="8828" y="2301"/>
                  </a:lnTo>
                  <a:lnTo>
                    <a:pt x="8828" y="2428"/>
                  </a:lnTo>
                  <a:lnTo>
                    <a:pt x="8640" y="2428"/>
                  </a:lnTo>
                  <a:lnTo>
                    <a:pt x="8640" y="2556"/>
                  </a:lnTo>
                  <a:lnTo>
                    <a:pt x="8452" y="2556"/>
                  </a:lnTo>
                  <a:lnTo>
                    <a:pt x="8264" y="2812"/>
                  </a:lnTo>
                  <a:lnTo>
                    <a:pt x="8077" y="2940"/>
                  </a:lnTo>
                  <a:lnTo>
                    <a:pt x="7889" y="2940"/>
                  </a:lnTo>
                  <a:lnTo>
                    <a:pt x="7701" y="3067"/>
                  </a:lnTo>
                  <a:lnTo>
                    <a:pt x="7513" y="3067"/>
                  </a:lnTo>
                  <a:lnTo>
                    <a:pt x="7325" y="3067"/>
                  </a:lnTo>
                  <a:lnTo>
                    <a:pt x="7137" y="3195"/>
                  </a:lnTo>
                  <a:lnTo>
                    <a:pt x="6762" y="3195"/>
                  </a:lnTo>
                  <a:lnTo>
                    <a:pt x="6574" y="3323"/>
                  </a:lnTo>
                  <a:lnTo>
                    <a:pt x="6386" y="3323"/>
                  </a:lnTo>
                  <a:lnTo>
                    <a:pt x="6198" y="3323"/>
                  </a:lnTo>
                  <a:lnTo>
                    <a:pt x="5823" y="3451"/>
                  </a:lnTo>
                  <a:lnTo>
                    <a:pt x="5635" y="3579"/>
                  </a:lnTo>
                  <a:lnTo>
                    <a:pt x="5447" y="3707"/>
                  </a:lnTo>
                  <a:lnTo>
                    <a:pt x="5259" y="3834"/>
                  </a:lnTo>
                  <a:lnTo>
                    <a:pt x="5259" y="3962"/>
                  </a:lnTo>
                  <a:lnTo>
                    <a:pt x="5259" y="4090"/>
                  </a:lnTo>
                  <a:lnTo>
                    <a:pt x="5071" y="4090"/>
                  </a:lnTo>
                  <a:lnTo>
                    <a:pt x="4883" y="4090"/>
                  </a:lnTo>
                  <a:lnTo>
                    <a:pt x="4883" y="4218"/>
                  </a:lnTo>
                  <a:lnTo>
                    <a:pt x="4696" y="4218"/>
                  </a:lnTo>
                  <a:lnTo>
                    <a:pt x="4508" y="4473"/>
                  </a:lnTo>
                  <a:lnTo>
                    <a:pt x="4508" y="4601"/>
                  </a:lnTo>
                  <a:lnTo>
                    <a:pt x="4320" y="4857"/>
                  </a:lnTo>
                  <a:lnTo>
                    <a:pt x="4320" y="4985"/>
                  </a:lnTo>
                  <a:lnTo>
                    <a:pt x="4320" y="5112"/>
                  </a:lnTo>
                  <a:lnTo>
                    <a:pt x="4320" y="5240"/>
                  </a:lnTo>
                  <a:lnTo>
                    <a:pt x="4320" y="5368"/>
                  </a:lnTo>
                  <a:lnTo>
                    <a:pt x="4320" y="5496"/>
                  </a:lnTo>
                  <a:lnTo>
                    <a:pt x="4132" y="5496"/>
                  </a:lnTo>
                  <a:lnTo>
                    <a:pt x="3944" y="5496"/>
                  </a:lnTo>
                  <a:lnTo>
                    <a:pt x="3944" y="5624"/>
                  </a:lnTo>
                  <a:lnTo>
                    <a:pt x="3757" y="5624"/>
                  </a:lnTo>
                  <a:lnTo>
                    <a:pt x="3569" y="5751"/>
                  </a:lnTo>
                  <a:lnTo>
                    <a:pt x="3381" y="5751"/>
                  </a:lnTo>
                  <a:lnTo>
                    <a:pt x="3193" y="5751"/>
                  </a:lnTo>
                  <a:lnTo>
                    <a:pt x="3005" y="5624"/>
                  </a:lnTo>
                  <a:lnTo>
                    <a:pt x="3005" y="5496"/>
                  </a:lnTo>
                  <a:lnTo>
                    <a:pt x="2817" y="5368"/>
                  </a:lnTo>
                  <a:lnTo>
                    <a:pt x="2817" y="5240"/>
                  </a:lnTo>
                  <a:lnTo>
                    <a:pt x="2630" y="5240"/>
                  </a:lnTo>
                  <a:lnTo>
                    <a:pt x="2254" y="5240"/>
                  </a:lnTo>
                  <a:lnTo>
                    <a:pt x="2066" y="5240"/>
                  </a:lnTo>
                  <a:lnTo>
                    <a:pt x="2066" y="5112"/>
                  </a:lnTo>
                  <a:lnTo>
                    <a:pt x="1878" y="5112"/>
                  </a:lnTo>
                  <a:lnTo>
                    <a:pt x="1690" y="5112"/>
                  </a:lnTo>
                  <a:lnTo>
                    <a:pt x="1503" y="5240"/>
                  </a:lnTo>
                  <a:lnTo>
                    <a:pt x="1315" y="5240"/>
                  </a:lnTo>
                  <a:lnTo>
                    <a:pt x="1315" y="4985"/>
                  </a:lnTo>
                  <a:lnTo>
                    <a:pt x="1127" y="4857"/>
                  </a:lnTo>
                  <a:lnTo>
                    <a:pt x="1127" y="4729"/>
                  </a:lnTo>
                  <a:lnTo>
                    <a:pt x="1315" y="4601"/>
                  </a:lnTo>
                  <a:lnTo>
                    <a:pt x="1503" y="4601"/>
                  </a:lnTo>
                  <a:lnTo>
                    <a:pt x="1690" y="4473"/>
                  </a:lnTo>
                  <a:lnTo>
                    <a:pt x="1690" y="4346"/>
                  </a:lnTo>
                  <a:lnTo>
                    <a:pt x="1690" y="4218"/>
                  </a:lnTo>
                  <a:lnTo>
                    <a:pt x="1503" y="4218"/>
                  </a:lnTo>
                  <a:lnTo>
                    <a:pt x="1503" y="4090"/>
                  </a:lnTo>
                  <a:lnTo>
                    <a:pt x="1503" y="3962"/>
                  </a:lnTo>
                  <a:lnTo>
                    <a:pt x="1315" y="4090"/>
                  </a:lnTo>
                  <a:lnTo>
                    <a:pt x="1127" y="4090"/>
                  </a:lnTo>
                  <a:lnTo>
                    <a:pt x="939" y="4218"/>
                  </a:lnTo>
                  <a:lnTo>
                    <a:pt x="939" y="4346"/>
                  </a:lnTo>
                  <a:lnTo>
                    <a:pt x="751" y="4346"/>
                  </a:lnTo>
                  <a:lnTo>
                    <a:pt x="751" y="4473"/>
                  </a:lnTo>
                  <a:lnTo>
                    <a:pt x="563" y="4601"/>
                  </a:lnTo>
                  <a:lnTo>
                    <a:pt x="376" y="4601"/>
                  </a:lnTo>
                  <a:lnTo>
                    <a:pt x="376" y="4729"/>
                  </a:lnTo>
                  <a:lnTo>
                    <a:pt x="188" y="4729"/>
                  </a:lnTo>
                  <a:lnTo>
                    <a:pt x="188" y="4857"/>
                  </a:lnTo>
                  <a:lnTo>
                    <a:pt x="0" y="4985"/>
                  </a:lnTo>
                  <a:lnTo>
                    <a:pt x="0" y="5112"/>
                  </a:lnTo>
                  <a:lnTo>
                    <a:pt x="0" y="5240"/>
                  </a:lnTo>
                  <a:lnTo>
                    <a:pt x="0" y="5368"/>
                  </a:lnTo>
                  <a:lnTo>
                    <a:pt x="0" y="5624"/>
                  </a:lnTo>
                  <a:lnTo>
                    <a:pt x="0" y="5751"/>
                  </a:lnTo>
                  <a:lnTo>
                    <a:pt x="188" y="5751"/>
                  </a:lnTo>
                  <a:lnTo>
                    <a:pt x="188" y="5879"/>
                  </a:lnTo>
                  <a:lnTo>
                    <a:pt x="188" y="6007"/>
                  </a:lnTo>
                  <a:lnTo>
                    <a:pt x="188" y="6135"/>
                  </a:lnTo>
                  <a:lnTo>
                    <a:pt x="376" y="6135"/>
                  </a:lnTo>
                  <a:lnTo>
                    <a:pt x="563" y="6263"/>
                  </a:lnTo>
                  <a:lnTo>
                    <a:pt x="563" y="6391"/>
                  </a:lnTo>
                  <a:lnTo>
                    <a:pt x="563" y="6518"/>
                  </a:lnTo>
                  <a:lnTo>
                    <a:pt x="563" y="6646"/>
                  </a:lnTo>
                  <a:lnTo>
                    <a:pt x="376" y="6774"/>
                  </a:lnTo>
                  <a:lnTo>
                    <a:pt x="188" y="6902"/>
                  </a:lnTo>
                  <a:lnTo>
                    <a:pt x="376" y="6902"/>
                  </a:lnTo>
                  <a:lnTo>
                    <a:pt x="376" y="7030"/>
                  </a:lnTo>
                  <a:lnTo>
                    <a:pt x="563" y="7030"/>
                  </a:lnTo>
                  <a:lnTo>
                    <a:pt x="751" y="7157"/>
                  </a:lnTo>
                  <a:lnTo>
                    <a:pt x="939" y="7157"/>
                  </a:lnTo>
                  <a:lnTo>
                    <a:pt x="939" y="7285"/>
                  </a:lnTo>
                  <a:lnTo>
                    <a:pt x="1127" y="7285"/>
                  </a:lnTo>
                  <a:lnTo>
                    <a:pt x="1127" y="7413"/>
                  </a:lnTo>
                  <a:lnTo>
                    <a:pt x="1315" y="7541"/>
                  </a:lnTo>
                  <a:lnTo>
                    <a:pt x="1503" y="7541"/>
                  </a:lnTo>
                  <a:lnTo>
                    <a:pt x="1690" y="7541"/>
                  </a:lnTo>
                  <a:lnTo>
                    <a:pt x="1690" y="7669"/>
                  </a:lnTo>
                  <a:lnTo>
                    <a:pt x="1878" y="7669"/>
                  </a:lnTo>
                  <a:lnTo>
                    <a:pt x="2066" y="7796"/>
                  </a:lnTo>
                  <a:lnTo>
                    <a:pt x="2254" y="7924"/>
                  </a:lnTo>
                  <a:lnTo>
                    <a:pt x="2254" y="8052"/>
                  </a:lnTo>
                  <a:lnTo>
                    <a:pt x="2442" y="8052"/>
                  </a:lnTo>
                  <a:lnTo>
                    <a:pt x="2442" y="8180"/>
                  </a:lnTo>
                  <a:lnTo>
                    <a:pt x="2630" y="8180"/>
                  </a:lnTo>
                  <a:lnTo>
                    <a:pt x="2630" y="8308"/>
                  </a:lnTo>
                  <a:lnTo>
                    <a:pt x="2817" y="8436"/>
                  </a:lnTo>
                  <a:lnTo>
                    <a:pt x="2817" y="8691"/>
                  </a:lnTo>
                  <a:lnTo>
                    <a:pt x="3005" y="8819"/>
                  </a:lnTo>
                  <a:lnTo>
                    <a:pt x="3005" y="8947"/>
                  </a:lnTo>
                  <a:lnTo>
                    <a:pt x="3193" y="9075"/>
                  </a:lnTo>
                  <a:lnTo>
                    <a:pt x="3569" y="9330"/>
                  </a:lnTo>
                  <a:lnTo>
                    <a:pt x="3757" y="9458"/>
                  </a:lnTo>
                  <a:lnTo>
                    <a:pt x="3757" y="9586"/>
                  </a:lnTo>
                  <a:lnTo>
                    <a:pt x="3944" y="9586"/>
                  </a:lnTo>
                  <a:lnTo>
                    <a:pt x="4132" y="9714"/>
                  </a:lnTo>
                  <a:lnTo>
                    <a:pt x="4320" y="10097"/>
                  </a:lnTo>
                  <a:lnTo>
                    <a:pt x="4320" y="10225"/>
                  </a:lnTo>
                  <a:lnTo>
                    <a:pt x="4320" y="10353"/>
                  </a:lnTo>
                  <a:lnTo>
                    <a:pt x="4508" y="10480"/>
                  </a:lnTo>
                  <a:lnTo>
                    <a:pt x="4508" y="10608"/>
                  </a:lnTo>
                  <a:lnTo>
                    <a:pt x="4696" y="10864"/>
                  </a:lnTo>
                  <a:lnTo>
                    <a:pt x="4883" y="10992"/>
                  </a:lnTo>
                  <a:lnTo>
                    <a:pt x="4883" y="11247"/>
                  </a:lnTo>
                  <a:lnTo>
                    <a:pt x="5071" y="11247"/>
                  </a:lnTo>
                  <a:lnTo>
                    <a:pt x="5259" y="11631"/>
                  </a:lnTo>
                  <a:lnTo>
                    <a:pt x="5259" y="11759"/>
                  </a:lnTo>
                  <a:lnTo>
                    <a:pt x="5259" y="11886"/>
                  </a:lnTo>
                  <a:lnTo>
                    <a:pt x="5447" y="11886"/>
                  </a:lnTo>
                  <a:lnTo>
                    <a:pt x="5447" y="12014"/>
                  </a:lnTo>
                  <a:lnTo>
                    <a:pt x="5635" y="12270"/>
                  </a:lnTo>
                  <a:lnTo>
                    <a:pt x="5823" y="12398"/>
                  </a:lnTo>
                  <a:lnTo>
                    <a:pt x="5823" y="12525"/>
                  </a:lnTo>
                  <a:lnTo>
                    <a:pt x="6010" y="12653"/>
                  </a:lnTo>
                  <a:lnTo>
                    <a:pt x="6010" y="13037"/>
                  </a:lnTo>
                  <a:lnTo>
                    <a:pt x="6010" y="13164"/>
                  </a:lnTo>
                  <a:lnTo>
                    <a:pt x="6198" y="13292"/>
                  </a:lnTo>
                  <a:lnTo>
                    <a:pt x="6198" y="13420"/>
                  </a:lnTo>
                  <a:lnTo>
                    <a:pt x="6386" y="13548"/>
                  </a:lnTo>
                  <a:lnTo>
                    <a:pt x="6574" y="13676"/>
                  </a:lnTo>
                  <a:lnTo>
                    <a:pt x="6762" y="13676"/>
                  </a:lnTo>
                  <a:lnTo>
                    <a:pt x="6762" y="13804"/>
                  </a:lnTo>
                  <a:lnTo>
                    <a:pt x="6950" y="14059"/>
                  </a:lnTo>
                  <a:lnTo>
                    <a:pt x="6950" y="14187"/>
                  </a:lnTo>
                  <a:lnTo>
                    <a:pt x="7137" y="14315"/>
                  </a:lnTo>
                  <a:lnTo>
                    <a:pt x="7325" y="14443"/>
                  </a:lnTo>
                  <a:lnTo>
                    <a:pt x="7513" y="14570"/>
                  </a:lnTo>
                  <a:lnTo>
                    <a:pt x="7513" y="14698"/>
                  </a:lnTo>
                  <a:lnTo>
                    <a:pt x="7701" y="14826"/>
                  </a:lnTo>
                  <a:lnTo>
                    <a:pt x="7701" y="14954"/>
                  </a:lnTo>
                  <a:lnTo>
                    <a:pt x="7889" y="15209"/>
                  </a:lnTo>
                  <a:lnTo>
                    <a:pt x="8077" y="15337"/>
                  </a:lnTo>
                  <a:lnTo>
                    <a:pt x="8077" y="15465"/>
                  </a:lnTo>
                  <a:lnTo>
                    <a:pt x="8264" y="15465"/>
                  </a:lnTo>
                  <a:lnTo>
                    <a:pt x="8452" y="15593"/>
                  </a:lnTo>
                  <a:lnTo>
                    <a:pt x="8452" y="15721"/>
                  </a:lnTo>
                  <a:lnTo>
                    <a:pt x="8640" y="15849"/>
                  </a:lnTo>
                  <a:lnTo>
                    <a:pt x="8640" y="15976"/>
                  </a:lnTo>
                  <a:lnTo>
                    <a:pt x="8640" y="16104"/>
                  </a:lnTo>
                  <a:lnTo>
                    <a:pt x="8640" y="16232"/>
                  </a:lnTo>
                  <a:lnTo>
                    <a:pt x="8640" y="16360"/>
                  </a:lnTo>
                  <a:lnTo>
                    <a:pt x="8452" y="16360"/>
                  </a:lnTo>
                  <a:lnTo>
                    <a:pt x="8452" y="16488"/>
                  </a:lnTo>
                  <a:lnTo>
                    <a:pt x="8452" y="16743"/>
                  </a:lnTo>
                  <a:lnTo>
                    <a:pt x="8452" y="16871"/>
                  </a:lnTo>
                  <a:lnTo>
                    <a:pt x="8640" y="16871"/>
                  </a:lnTo>
                  <a:lnTo>
                    <a:pt x="8828" y="16999"/>
                  </a:lnTo>
                  <a:lnTo>
                    <a:pt x="9203" y="17254"/>
                  </a:lnTo>
                  <a:lnTo>
                    <a:pt x="9203" y="17382"/>
                  </a:lnTo>
                  <a:lnTo>
                    <a:pt x="9391" y="17382"/>
                  </a:lnTo>
                  <a:lnTo>
                    <a:pt x="9391" y="17510"/>
                  </a:lnTo>
                  <a:lnTo>
                    <a:pt x="9579" y="17510"/>
                  </a:lnTo>
                  <a:lnTo>
                    <a:pt x="9767" y="17766"/>
                  </a:lnTo>
                  <a:lnTo>
                    <a:pt x="9955" y="17893"/>
                  </a:lnTo>
                  <a:lnTo>
                    <a:pt x="10143" y="17893"/>
                  </a:lnTo>
                  <a:lnTo>
                    <a:pt x="10143" y="18021"/>
                  </a:lnTo>
                  <a:lnTo>
                    <a:pt x="10330" y="18021"/>
                  </a:lnTo>
                  <a:lnTo>
                    <a:pt x="10518" y="18149"/>
                  </a:lnTo>
                  <a:lnTo>
                    <a:pt x="10706" y="18149"/>
                  </a:lnTo>
                  <a:lnTo>
                    <a:pt x="10706" y="18277"/>
                  </a:lnTo>
                  <a:lnTo>
                    <a:pt x="10894" y="18277"/>
                  </a:lnTo>
                  <a:lnTo>
                    <a:pt x="11270" y="18533"/>
                  </a:lnTo>
                  <a:lnTo>
                    <a:pt x="11457" y="18533"/>
                  </a:lnTo>
                  <a:lnTo>
                    <a:pt x="11645" y="18533"/>
                  </a:lnTo>
                  <a:lnTo>
                    <a:pt x="11645" y="18660"/>
                  </a:lnTo>
                  <a:lnTo>
                    <a:pt x="11833" y="18660"/>
                  </a:lnTo>
                  <a:lnTo>
                    <a:pt x="12021" y="18788"/>
                  </a:lnTo>
                  <a:lnTo>
                    <a:pt x="12209" y="18788"/>
                  </a:lnTo>
                  <a:lnTo>
                    <a:pt x="12397" y="18788"/>
                  </a:lnTo>
                  <a:lnTo>
                    <a:pt x="12397" y="18916"/>
                  </a:lnTo>
                  <a:lnTo>
                    <a:pt x="12584" y="19044"/>
                  </a:lnTo>
                  <a:lnTo>
                    <a:pt x="12960" y="19172"/>
                  </a:lnTo>
                  <a:lnTo>
                    <a:pt x="13148" y="19172"/>
                  </a:lnTo>
                  <a:lnTo>
                    <a:pt x="13148" y="19299"/>
                  </a:lnTo>
                  <a:lnTo>
                    <a:pt x="13336" y="19299"/>
                  </a:lnTo>
                  <a:lnTo>
                    <a:pt x="13523" y="19299"/>
                  </a:lnTo>
                  <a:lnTo>
                    <a:pt x="13899" y="19427"/>
                  </a:lnTo>
                  <a:lnTo>
                    <a:pt x="14087" y="19555"/>
                  </a:lnTo>
                  <a:lnTo>
                    <a:pt x="14275" y="19555"/>
                  </a:lnTo>
                  <a:lnTo>
                    <a:pt x="14463" y="19555"/>
                  </a:lnTo>
                  <a:lnTo>
                    <a:pt x="14650" y="19683"/>
                  </a:lnTo>
                  <a:lnTo>
                    <a:pt x="15026" y="19811"/>
                  </a:lnTo>
                  <a:lnTo>
                    <a:pt x="15214" y="19938"/>
                  </a:lnTo>
                  <a:lnTo>
                    <a:pt x="15214" y="19811"/>
                  </a:lnTo>
                  <a:lnTo>
                    <a:pt x="15402" y="19938"/>
                  </a:lnTo>
                  <a:lnTo>
                    <a:pt x="15590" y="19938"/>
                  </a:lnTo>
                  <a:lnTo>
                    <a:pt x="15777" y="20066"/>
                  </a:lnTo>
                  <a:lnTo>
                    <a:pt x="16153" y="20194"/>
                  </a:lnTo>
                  <a:lnTo>
                    <a:pt x="16153" y="20322"/>
                  </a:lnTo>
                  <a:lnTo>
                    <a:pt x="16341" y="20322"/>
                  </a:lnTo>
                  <a:lnTo>
                    <a:pt x="16529" y="20322"/>
                  </a:lnTo>
                  <a:lnTo>
                    <a:pt x="16529" y="20450"/>
                  </a:lnTo>
                  <a:lnTo>
                    <a:pt x="16717" y="20578"/>
                  </a:lnTo>
                  <a:lnTo>
                    <a:pt x="16904" y="20705"/>
                  </a:lnTo>
                  <a:lnTo>
                    <a:pt x="17092" y="20705"/>
                  </a:lnTo>
                  <a:lnTo>
                    <a:pt x="17092" y="20833"/>
                  </a:lnTo>
                  <a:lnTo>
                    <a:pt x="17468" y="20961"/>
                  </a:lnTo>
                  <a:lnTo>
                    <a:pt x="17468" y="21089"/>
                  </a:lnTo>
                  <a:lnTo>
                    <a:pt x="17656" y="21217"/>
                  </a:lnTo>
                  <a:lnTo>
                    <a:pt x="18031" y="21344"/>
                  </a:lnTo>
                  <a:lnTo>
                    <a:pt x="18219" y="21472"/>
                  </a:lnTo>
                  <a:lnTo>
                    <a:pt x="18407" y="21600"/>
                  </a:lnTo>
                  <a:lnTo>
                    <a:pt x="18595" y="21600"/>
                  </a:lnTo>
                  <a:lnTo>
                    <a:pt x="18783" y="21600"/>
                  </a:lnTo>
                  <a:lnTo>
                    <a:pt x="18783" y="21472"/>
                  </a:lnTo>
                  <a:lnTo>
                    <a:pt x="18970" y="21472"/>
                  </a:lnTo>
                  <a:lnTo>
                    <a:pt x="19158" y="21472"/>
                  </a:lnTo>
                  <a:lnTo>
                    <a:pt x="19346" y="21472"/>
                  </a:lnTo>
                  <a:lnTo>
                    <a:pt x="19534" y="21472"/>
                  </a:lnTo>
                  <a:lnTo>
                    <a:pt x="19722" y="21344"/>
                  </a:lnTo>
                  <a:lnTo>
                    <a:pt x="19722" y="21217"/>
                  </a:lnTo>
                  <a:lnTo>
                    <a:pt x="19910" y="21089"/>
                  </a:lnTo>
                  <a:lnTo>
                    <a:pt x="19910" y="20961"/>
                  </a:lnTo>
                  <a:lnTo>
                    <a:pt x="20097" y="20961"/>
                  </a:lnTo>
                  <a:lnTo>
                    <a:pt x="20097" y="20833"/>
                  </a:lnTo>
                  <a:lnTo>
                    <a:pt x="20285" y="20833"/>
                  </a:lnTo>
                  <a:lnTo>
                    <a:pt x="20097" y="20705"/>
                  </a:lnTo>
                  <a:lnTo>
                    <a:pt x="20097" y="20578"/>
                  </a:lnTo>
                  <a:lnTo>
                    <a:pt x="20097" y="20450"/>
                  </a:lnTo>
                  <a:lnTo>
                    <a:pt x="20285" y="20322"/>
                  </a:lnTo>
                  <a:lnTo>
                    <a:pt x="20285" y="20194"/>
                  </a:lnTo>
                  <a:lnTo>
                    <a:pt x="20473" y="20194"/>
                  </a:lnTo>
                  <a:lnTo>
                    <a:pt x="20473" y="20066"/>
                  </a:lnTo>
                  <a:lnTo>
                    <a:pt x="20661" y="20066"/>
                  </a:lnTo>
                  <a:lnTo>
                    <a:pt x="20661" y="19938"/>
                  </a:lnTo>
                  <a:lnTo>
                    <a:pt x="20849" y="19938"/>
                  </a:lnTo>
                  <a:lnTo>
                    <a:pt x="20849" y="19811"/>
                  </a:lnTo>
                  <a:lnTo>
                    <a:pt x="21037" y="19683"/>
                  </a:lnTo>
                  <a:lnTo>
                    <a:pt x="21037" y="19555"/>
                  </a:lnTo>
                  <a:lnTo>
                    <a:pt x="21224" y="19555"/>
                  </a:lnTo>
                  <a:lnTo>
                    <a:pt x="21224" y="19299"/>
                  </a:lnTo>
                  <a:lnTo>
                    <a:pt x="21037" y="19172"/>
                  </a:lnTo>
                  <a:lnTo>
                    <a:pt x="20849" y="19044"/>
                  </a:lnTo>
                  <a:lnTo>
                    <a:pt x="20661" y="19044"/>
                  </a:lnTo>
                  <a:lnTo>
                    <a:pt x="20661" y="18916"/>
                  </a:lnTo>
                  <a:lnTo>
                    <a:pt x="20661" y="18788"/>
                  </a:lnTo>
                  <a:lnTo>
                    <a:pt x="20661" y="18660"/>
                  </a:lnTo>
                  <a:lnTo>
                    <a:pt x="20661" y="18533"/>
                  </a:lnTo>
                  <a:lnTo>
                    <a:pt x="20661" y="18405"/>
                  </a:lnTo>
                  <a:lnTo>
                    <a:pt x="20661" y="18149"/>
                  </a:lnTo>
                  <a:lnTo>
                    <a:pt x="20849" y="18149"/>
                  </a:lnTo>
                  <a:lnTo>
                    <a:pt x="20849" y="18021"/>
                  </a:lnTo>
                  <a:lnTo>
                    <a:pt x="21037" y="17893"/>
                  </a:lnTo>
                  <a:lnTo>
                    <a:pt x="21037" y="17766"/>
                  </a:lnTo>
                  <a:lnTo>
                    <a:pt x="21037" y="17638"/>
                  </a:lnTo>
                  <a:lnTo>
                    <a:pt x="20849" y="17510"/>
                  </a:lnTo>
                  <a:lnTo>
                    <a:pt x="20661" y="17510"/>
                  </a:lnTo>
                  <a:lnTo>
                    <a:pt x="20661" y="17382"/>
                  </a:lnTo>
                  <a:lnTo>
                    <a:pt x="20849" y="17254"/>
                  </a:lnTo>
                  <a:lnTo>
                    <a:pt x="20849" y="17127"/>
                  </a:lnTo>
                  <a:lnTo>
                    <a:pt x="21037" y="17127"/>
                  </a:lnTo>
                  <a:lnTo>
                    <a:pt x="21224" y="17127"/>
                  </a:lnTo>
                  <a:lnTo>
                    <a:pt x="21224" y="16999"/>
                  </a:lnTo>
                  <a:lnTo>
                    <a:pt x="21224" y="16871"/>
                  </a:lnTo>
                  <a:lnTo>
                    <a:pt x="21224" y="16743"/>
                  </a:lnTo>
                  <a:lnTo>
                    <a:pt x="21224" y="16615"/>
                  </a:lnTo>
                  <a:lnTo>
                    <a:pt x="21224" y="16360"/>
                  </a:lnTo>
                  <a:lnTo>
                    <a:pt x="21037" y="16232"/>
                  </a:lnTo>
                  <a:lnTo>
                    <a:pt x="21037" y="16104"/>
                  </a:lnTo>
                  <a:lnTo>
                    <a:pt x="21037" y="15976"/>
                  </a:lnTo>
                  <a:lnTo>
                    <a:pt x="21224" y="15849"/>
                  </a:lnTo>
                  <a:lnTo>
                    <a:pt x="21224" y="15721"/>
                  </a:lnTo>
                  <a:lnTo>
                    <a:pt x="21224" y="15593"/>
                  </a:lnTo>
                  <a:lnTo>
                    <a:pt x="21224" y="15465"/>
                  </a:lnTo>
                  <a:lnTo>
                    <a:pt x="21224" y="15209"/>
                  </a:lnTo>
                  <a:lnTo>
                    <a:pt x="21224" y="15082"/>
                  </a:lnTo>
                  <a:lnTo>
                    <a:pt x="21224" y="14954"/>
                  </a:lnTo>
                  <a:lnTo>
                    <a:pt x="21412" y="14826"/>
                  </a:lnTo>
                  <a:lnTo>
                    <a:pt x="21600" y="14698"/>
                  </a:lnTo>
                  <a:lnTo>
                    <a:pt x="21600" y="14570"/>
                  </a:lnTo>
                  <a:lnTo>
                    <a:pt x="21600" y="14443"/>
                  </a:lnTo>
                  <a:lnTo>
                    <a:pt x="21412" y="14443"/>
                  </a:lnTo>
                  <a:lnTo>
                    <a:pt x="21412" y="14315"/>
                  </a:lnTo>
                  <a:lnTo>
                    <a:pt x="21224" y="14187"/>
                  </a:lnTo>
                  <a:lnTo>
                    <a:pt x="21224" y="14059"/>
                  </a:lnTo>
                  <a:lnTo>
                    <a:pt x="21037" y="13931"/>
                  </a:lnTo>
                  <a:lnTo>
                    <a:pt x="21037" y="13804"/>
                  </a:lnTo>
                  <a:lnTo>
                    <a:pt x="20849" y="13804"/>
                  </a:lnTo>
                  <a:lnTo>
                    <a:pt x="20849" y="13676"/>
                  </a:lnTo>
                  <a:lnTo>
                    <a:pt x="20849" y="13548"/>
                  </a:lnTo>
                  <a:lnTo>
                    <a:pt x="20661" y="13420"/>
                  </a:lnTo>
                  <a:lnTo>
                    <a:pt x="20473" y="13292"/>
                  </a:lnTo>
                  <a:lnTo>
                    <a:pt x="20473" y="13164"/>
                  </a:lnTo>
                  <a:lnTo>
                    <a:pt x="20285" y="13037"/>
                  </a:lnTo>
                  <a:lnTo>
                    <a:pt x="20097" y="12909"/>
                  </a:lnTo>
                  <a:lnTo>
                    <a:pt x="20097" y="12781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301" name="Group 301"/>
            <p:cNvGrpSpPr/>
            <p:nvPr/>
          </p:nvGrpSpPr>
          <p:grpSpPr>
            <a:xfrm>
              <a:off x="10860902" y="5105414"/>
              <a:ext cx="315831" cy="485117"/>
              <a:chOff x="0" y="0"/>
              <a:chExt cx="315830" cy="485115"/>
            </a:xfrm>
          </p:grpSpPr>
          <p:sp>
            <p:nvSpPr>
              <p:cNvPr id="288" name="Shape 288"/>
              <p:cNvSpPr/>
              <p:nvPr/>
            </p:nvSpPr>
            <p:spPr>
              <a:xfrm>
                <a:off x="0" y="271490"/>
                <a:ext cx="79299" cy="1106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36" y="771"/>
                    </a:moveTo>
                    <a:lnTo>
                      <a:pt x="19636" y="1543"/>
                    </a:lnTo>
                    <a:lnTo>
                      <a:pt x="18655" y="2314"/>
                    </a:lnTo>
                    <a:lnTo>
                      <a:pt x="18655" y="3086"/>
                    </a:lnTo>
                    <a:lnTo>
                      <a:pt x="19636" y="3857"/>
                    </a:lnTo>
                    <a:lnTo>
                      <a:pt x="18655" y="4629"/>
                    </a:lnTo>
                    <a:lnTo>
                      <a:pt x="18655" y="3857"/>
                    </a:lnTo>
                    <a:lnTo>
                      <a:pt x="18655" y="4629"/>
                    </a:lnTo>
                    <a:lnTo>
                      <a:pt x="18655" y="5400"/>
                    </a:lnTo>
                    <a:lnTo>
                      <a:pt x="17673" y="6171"/>
                    </a:lnTo>
                    <a:lnTo>
                      <a:pt x="17673" y="6943"/>
                    </a:lnTo>
                    <a:lnTo>
                      <a:pt x="15709" y="6943"/>
                    </a:lnTo>
                    <a:lnTo>
                      <a:pt x="14727" y="7714"/>
                    </a:lnTo>
                    <a:lnTo>
                      <a:pt x="13745" y="9257"/>
                    </a:lnTo>
                    <a:lnTo>
                      <a:pt x="12764" y="9257"/>
                    </a:lnTo>
                    <a:lnTo>
                      <a:pt x="11782" y="10800"/>
                    </a:lnTo>
                    <a:lnTo>
                      <a:pt x="8836" y="12343"/>
                    </a:lnTo>
                    <a:lnTo>
                      <a:pt x="7855" y="13886"/>
                    </a:lnTo>
                    <a:lnTo>
                      <a:pt x="5891" y="15429"/>
                    </a:lnTo>
                    <a:lnTo>
                      <a:pt x="4909" y="15429"/>
                    </a:lnTo>
                    <a:lnTo>
                      <a:pt x="2945" y="16971"/>
                    </a:lnTo>
                    <a:lnTo>
                      <a:pt x="1964" y="17743"/>
                    </a:lnTo>
                    <a:lnTo>
                      <a:pt x="0" y="19286"/>
                    </a:lnTo>
                    <a:lnTo>
                      <a:pt x="0" y="20829"/>
                    </a:lnTo>
                    <a:lnTo>
                      <a:pt x="982" y="21600"/>
                    </a:lnTo>
                    <a:lnTo>
                      <a:pt x="1964" y="20829"/>
                    </a:lnTo>
                    <a:lnTo>
                      <a:pt x="2945" y="19286"/>
                    </a:lnTo>
                    <a:lnTo>
                      <a:pt x="4909" y="19286"/>
                    </a:lnTo>
                    <a:lnTo>
                      <a:pt x="5891" y="18514"/>
                    </a:lnTo>
                    <a:lnTo>
                      <a:pt x="7855" y="16971"/>
                    </a:lnTo>
                    <a:lnTo>
                      <a:pt x="9818" y="15429"/>
                    </a:lnTo>
                    <a:lnTo>
                      <a:pt x="11782" y="14657"/>
                    </a:lnTo>
                    <a:lnTo>
                      <a:pt x="13745" y="13114"/>
                    </a:lnTo>
                    <a:lnTo>
                      <a:pt x="14727" y="10800"/>
                    </a:lnTo>
                    <a:lnTo>
                      <a:pt x="15709" y="10029"/>
                    </a:lnTo>
                    <a:lnTo>
                      <a:pt x="16691" y="10029"/>
                    </a:lnTo>
                    <a:lnTo>
                      <a:pt x="18655" y="8486"/>
                    </a:lnTo>
                    <a:lnTo>
                      <a:pt x="19636" y="7714"/>
                    </a:lnTo>
                    <a:lnTo>
                      <a:pt x="20618" y="6943"/>
                    </a:lnTo>
                    <a:lnTo>
                      <a:pt x="21600" y="6171"/>
                    </a:lnTo>
                    <a:lnTo>
                      <a:pt x="20618" y="5400"/>
                    </a:lnTo>
                    <a:lnTo>
                      <a:pt x="20618" y="3857"/>
                    </a:lnTo>
                    <a:lnTo>
                      <a:pt x="20618" y="3086"/>
                    </a:lnTo>
                    <a:lnTo>
                      <a:pt x="20618" y="2314"/>
                    </a:lnTo>
                    <a:lnTo>
                      <a:pt x="20618" y="1543"/>
                    </a:lnTo>
                    <a:lnTo>
                      <a:pt x="20618" y="771"/>
                    </a:lnTo>
                    <a:lnTo>
                      <a:pt x="20618" y="0"/>
                    </a:lnTo>
                    <a:lnTo>
                      <a:pt x="19636" y="0"/>
                    </a:lnTo>
                    <a:lnTo>
                      <a:pt x="19636" y="771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89" name="Shape 289"/>
              <p:cNvSpPr/>
              <p:nvPr/>
            </p:nvSpPr>
            <p:spPr>
              <a:xfrm>
                <a:off x="119166" y="190206"/>
                <a:ext cx="39650" cy="47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800"/>
                    </a:moveTo>
                    <a:lnTo>
                      <a:pt x="1964" y="1800"/>
                    </a:lnTo>
                    <a:lnTo>
                      <a:pt x="3927" y="3600"/>
                    </a:lnTo>
                    <a:lnTo>
                      <a:pt x="5891" y="5400"/>
                    </a:lnTo>
                    <a:lnTo>
                      <a:pt x="7855" y="7200"/>
                    </a:lnTo>
                    <a:lnTo>
                      <a:pt x="7855" y="10800"/>
                    </a:lnTo>
                    <a:lnTo>
                      <a:pt x="9818" y="14400"/>
                    </a:lnTo>
                    <a:lnTo>
                      <a:pt x="11782" y="18000"/>
                    </a:lnTo>
                    <a:lnTo>
                      <a:pt x="13745" y="19800"/>
                    </a:lnTo>
                    <a:lnTo>
                      <a:pt x="15709" y="21600"/>
                    </a:lnTo>
                    <a:lnTo>
                      <a:pt x="17673" y="19800"/>
                    </a:lnTo>
                    <a:lnTo>
                      <a:pt x="19636" y="19800"/>
                    </a:lnTo>
                    <a:lnTo>
                      <a:pt x="19636" y="16200"/>
                    </a:lnTo>
                    <a:lnTo>
                      <a:pt x="21600" y="16200"/>
                    </a:lnTo>
                    <a:lnTo>
                      <a:pt x="21600" y="14400"/>
                    </a:lnTo>
                    <a:lnTo>
                      <a:pt x="19636" y="12600"/>
                    </a:lnTo>
                    <a:lnTo>
                      <a:pt x="19636" y="9000"/>
                    </a:lnTo>
                    <a:lnTo>
                      <a:pt x="19636" y="5400"/>
                    </a:lnTo>
                    <a:lnTo>
                      <a:pt x="17673" y="3600"/>
                    </a:lnTo>
                    <a:lnTo>
                      <a:pt x="13745" y="1800"/>
                    </a:lnTo>
                    <a:lnTo>
                      <a:pt x="11782" y="0"/>
                    </a:lnTo>
                    <a:lnTo>
                      <a:pt x="9818" y="0"/>
                    </a:lnTo>
                    <a:lnTo>
                      <a:pt x="7855" y="0"/>
                    </a:lnTo>
                    <a:lnTo>
                      <a:pt x="5891" y="0"/>
                    </a:lnTo>
                    <a:lnTo>
                      <a:pt x="1964" y="0"/>
                    </a:lnTo>
                    <a:lnTo>
                      <a:pt x="0" y="0"/>
                    </a:lnTo>
                    <a:lnTo>
                      <a:pt x="0" y="1800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90" name="Shape 290"/>
              <p:cNvSpPr/>
              <p:nvPr/>
            </p:nvSpPr>
            <p:spPr>
              <a:xfrm>
                <a:off x="95797" y="0"/>
                <a:ext cx="140576" cy="2291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185" y="745"/>
                    </a:moveTo>
                    <a:lnTo>
                      <a:pt x="12185" y="372"/>
                    </a:lnTo>
                    <a:lnTo>
                      <a:pt x="11077" y="372"/>
                    </a:lnTo>
                    <a:lnTo>
                      <a:pt x="11077" y="1117"/>
                    </a:lnTo>
                    <a:lnTo>
                      <a:pt x="10523" y="1117"/>
                    </a:lnTo>
                    <a:lnTo>
                      <a:pt x="9415" y="1117"/>
                    </a:lnTo>
                    <a:lnTo>
                      <a:pt x="8308" y="745"/>
                    </a:lnTo>
                    <a:lnTo>
                      <a:pt x="7200" y="372"/>
                    </a:lnTo>
                    <a:lnTo>
                      <a:pt x="6092" y="372"/>
                    </a:lnTo>
                    <a:lnTo>
                      <a:pt x="4985" y="372"/>
                    </a:lnTo>
                    <a:lnTo>
                      <a:pt x="4431" y="0"/>
                    </a:lnTo>
                    <a:lnTo>
                      <a:pt x="3877" y="745"/>
                    </a:lnTo>
                    <a:lnTo>
                      <a:pt x="3323" y="1117"/>
                    </a:lnTo>
                    <a:lnTo>
                      <a:pt x="3323" y="1862"/>
                    </a:lnTo>
                    <a:lnTo>
                      <a:pt x="2769" y="2607"/>
                    </a:lnTo>
                    <a:lnTo>
                      <a:pt x="2769" y="3352"/>
                    </a:lnTo>
                    <a:lnTo>
                      <a:pt x="2769" y="4097"/>
                    </a:lnTo>
                    <a:lnTo>
                      <a:pt x="2769" y="5214"/>
                    </a:lnTo>
                    <a:lnTo>
                      <a:pt x="2769" y="6331"/>
                    </a:lnTo>
                    <a:lnTo>
                      <a:pt x="2215" y="7076"/>
                    </a:lnTo>
                    <a:lnTo>
                      <a:pt x="2769" y="8193"/>
                    </a:lnTo>
                    <a:lnTo>
                      <a:pt x="2769" y="8938"/>
                    </a:lnTo>
                    <a:lnTo>
                      <a:pt x="1662" y="9310"/>
                    </a:lnTo>
                    <a:lnTo>
                      <a:pt x="554" y="8566"/>
                    </a:lnTo>
                    <a:lnTo>
                      <a:pt x="0" y="8566"/>
                    </a:lnTo>
                    <a:lnTo>
                      <a:pt x="0" y="9683"/>
                    </a:lnTo>
                    <a:lnTo>
                      <a:pt x="554" y="10428"/>
                    </a:lnTo>
                    <a:lnTo>
                      <a:pt x="554" y="11172"/>
                    </a:lnTo>
                    <a:lnTo>
                      <a:pt x="1108" y="11917"/>
                    </a:lnTo>
                    <a:lnTo>
                      <a:pt x="1108" y="12662"/>
                    </a:lnTo>
                    <a:lnTo>
                      <a:pt x="1662" y="13779"/>
                    </a:lnTo>
                    <a:lnTo>
                      <a:pt x="2215" y="13779"/>
                    </a:lnTo>
                    <a:lnTo>
                      <a:pt x="2769" y="14524"/>
                    </a:lnTo>
                    <a:lnTo>
                      <a:pt x="3877" y="14897"/>
                    </a:lnTo>
                    <a:lnTo>
                      <a:pt x="3877" y="13779"/>
                    </a:lnTo>
                    <a:lnTo>
                      <a:pt x="4985" y="13779"/>
                    </a:lnTo>
                    <a:lnTo>
                      <a:pt x="5538" y="14152"/>
                    </a:lnTo>
                    <a:lnTo>
                      <a:pt x="5538" y="14524"/>
                    </a:lnTo>
                    <a:lnTo>
                      <a:pt x="4985" y="14897"/>
                    </a:lnTo>
                    <a:lnTo>
                      <a:pt x="4431" y="15641"/>
                    </a:lnTo>
                    <a:lnTo>
                      <a:pt x="3877" y="16014"/>
                    </a:lnTo>
                    <a:lnTo>
                      <a:pt x="4431" y="16759"/>
                    </a:lnTo>
                    <a:lnTo>
                      <a:pt x="4431" y="17131"/>
                    </a:lnTo>
                    <a:lnTo>
                      <a:pt x="4985" y="17131"/>
                    </a:lnTo>
                    <a:lnTo>
                      <a:pt x="5538" y="17503"/>
                    </a:lnTo>
                    <a:lnTo>
                      <a:pt x="6646" y="17503"/>
                    </a:lnTo>
                    <a:lnTo>
                      <a:pt x="6646" y="17876"/>
                    </a:lnTo>
                    <a:lnTo>
                      <a:pt x="7754" y="17876"/>
                    </a:lnTo>
                    <a:lnTo>
                      <a:pt x="8308" y="17503"/>
                    </a:lnTo>
                    <a:lnTo>
                      <a:pt x="8862" y="16759"/>
                    </a:lnTo>
                    <a:lnTo>
                      <a:pt x="9969" y="16759"/>
                    </a:lnTo>
                    <a:lnTo>
                      <a:pt x="10523" y="16759"/>
                    </a:lnTo>
                    <a:lnTo>
                      <a:pt x="11631" y="17131"/>
                    </a:lnTo>
                    <a:lnTo>
                      <a:pt x="12185" y="17503"/>
                    </a:lnTo>
                    <a:lnTo>
                      <a:pt x="12738" y="17876"/>
                    </a:lnTo>
                    <a:lnTo>
                      <a:pt x="13292" y="18621"/>
                    </a:lnTo>
                    <a:lnTo>
                      <a:pt x="13846" y="19366"/>
                    </a:lnTo>
                    <a:lnTo>
                      <a:pt x="14400" y="19366"/>
                    </a:lnTo>
                    <a:lnTo>
                      <a:pt x="14400" y="18993"/>
                    </a:lnTo>
                    <a:lnTo>
                      <a:pt x="14400" y="18248"/>
                    </a:lnTo>
                    <a:lnTo>
                      <a:pt x="13846" y="17503"/>
                    </a:lnTo>
                    <a:lnTo>
                      <a:pt x="13292" y="16759"/>
                    </a:lnTo>
                    <a:lnTo>
                      <a:pt x="14400" y="17131"/>
                    </a:lnTo>
                    <a:lnTo>
                      <a:pt x="15508" y="17503"/>
                    </a:lnTo>
                    <a:lnTo>
                      <a:pt x="15508" y="17876"/>
                    </a:lnTo>
                    <a:lnTo>
                      <a:pt x="16062" y="18248"/>
                    </a:lnTo>
                    <a:lnTo>
                      <a:pt x="17169" y="18621"/>
                    </a:lnTo>
                    <a:lnTo>
                      <a:pt x="17723" y="18993"/>
                    </a:lnTo>
                    <a:lnTo>
                      <a:pt x="17723" y="19738"/>
                    </a:lnTo>
                    <a:lnTo>
                      <a:pt x="18831" y="19738"/>
                    </a:lnTo>
                    <a:lnTo>
                      <a:pt x="19385" y="20483"/>
                    </a:lnTo>
                    <a:lnTo>
                      <a:pt x="20492" y="20483"/>
                    </a:lnTo>
                    <a:lnTo>
                      <a:pt x="21046" y="20483"/>
                    </a:lnTo>
                    <a:lnTo>
                      <a:pt x="20492" y="20855"/>
                    </a:lnTo>
                    <a:lnTo>
                      <a:pt x="20492" y="21228"/>
                    </a:lnTo>
                    <a:lnTo>
                      <a:pt x="21600" y="21600"/>
                    </a:lnTo>
                    <a:lnTo>
                      <a:pt x="21600" y="21228"/>
                    </a:lnTo>
                    <a:lnTo>
                      <a:pt x="21600" y="20855"/>
                    </a:lnTo>
                    <a:lnTo>
                      <a:pt x="21600" y="20110"/>
                    </a:lnTo>
                    <a:lnTo>
                      <a:pt x="21600" y="19738"/>
                    </a:lnTo>
                    <a:lnTo>
                      <a:pt x="21046" y="19738"/>
                    </a:lnTo>
                    <a:lnTo>
                      <a:pt x="20492" y="19738"/>
                    </a:lnTo>
                    <a:lnTo>
                      <a:pt x="20492" y="19366"/>
                    </a:lnTo>
                    <a:lnTo>
                      <a:pt x="20492" y="18993"/>
                    </a:lnTo>
                    <a:lnTo>
                      <a:pt x="19938" y="18993"/>
                    </a:lnTo>
                    <a:lnTo>
                      <a:pt x="19385" y="18621"/>
                    </a:lnTo>
                    <a:lnTo>
                      <a:pt x="19385" y="17876"/>
                    </a:lnTo>
                    <a:lnTo>
                      <a:pt x="19938" y="17503"/>
                    </a:lnTo>
                    <a:lnTo>
                      <a:pt x="20492" y="17503"/>
                    </a:lnTo>
                    <a:lnTo>
                      <a:pt x="20492" y="17131"/>
                    </a:lnTo>
                    <a:lnTo>
                      <a:pt x="19938" y="17131"/>
                    </a:lnTo>
                    <a:lnTo>
                      <a:pt x="19385" y="16759"/>
                    </a:lnTo>
                    <a:lnTo>
                      <a:pt x="18277" y="16759"/>
                    </a:lnTo>
                    <a:lnTo>
                      <a:pt x="18277" y="16386"/>
                    </a:lnTo>
                    <a:lnTo>
                      <a:pt x="17723" y="16386"/>
                    </a:lnTo>
                    <a:lnTo>
                      <a:pt x="17723" y="17131"/>
                    </a:lnTo>
                    <a:lnTo>
                      <a:pt x="17169" y="17503"/>
                    </a:lnTo>
                    <a:lnTo>
                      <a:pt x="16615" y="17131"/>
                    </a:lnTo>
                    <a:lnTo>
                      <a:pt x="16615" y="16386"/>
                    </a:lnTo>
                    <a:lnTo>
                      <a:pt x="16062" y="16014"/>
                    </a:lnTo>
                    <a:lnTo>
                      <a:pt x="15508" y="15269"/>
                    </a:lnTo>
                    <a:lnTo>
                      <a:pt x="14954" y="15269"/>
                    </a:lnTo>
                    <a:lnTo>
                      <a:pt x="14400" y="15641"/>
                    </a:lnTo>
                    <a:lnTo>
                      <a:pt x="13292" y="15269"/>
                    </a:lnTo>
                    <a:lnTo>
                      <a:pt x="12738" y="16014"/>
                    </a:lnTo>
                    <a:lnTo>
                      <a:pt x="12185" y="15641"/>
                    </a:lnTo>
                    <a:lnTo>
                      <a:pt x="12185" y="16386"/>
                    </a:lnTo>
                    <a:lnTo>
                      <a:pt x="12185" y="16759"/>
                    </a:lnTo>
                    <a:lnTo>
                      <a:pt x="11631" y="16759"/>
                    </a:lnTo>
                    <a:lnTo>
                      <a:pt x="11077" y="16759"/>
                    </a:lnTo>
                    <a:lnTo>
                      <a:pt x="10523" y="16386"/>
                    </a:lnTo>
                    <a:lnTo>
                      <a:pt x="9969" y="16014"/>
                    </a:lnTo>
                    <a:lnTo>
                      <a:pt x="9415" y="15641"/>
                    </a:lnTo>
                    <a:lnTo>
                      <a:pt x="9415" y="14897"/>
                    </a:lnTo>
                    <a:lnTo>
                      <a:pt x="8862" y="14152"/>
                    </a:lnTo>
                    <a:lnTo>
                      <a:pt x="9415" y="14152"/>
                    </a:lnTo>
                    <a:lnTo>
                      <a:pt x="8862" y="13779"/>
                    </a:lnTo>
                    <a:lnTo>
                      <a:pt x="8308" y="13034"/>
                    </a:lnTo>
                    <a:lnTo>
                      <a:pt x="8308" y="12290"/>
                    </a:lnTo>
                    <a:lnTo>
                      <a:pt x="7754" y="11917"/>
                    </a:lnTo>
                    <a:lnTo>
                      <a:pt x="8862" y="11545"/>
                    </a:lnTo>
                    <a:lnTo>
                      <a:pt x="8862" y="11172"/>
                    </a:lnTo>
                    <a:lnTo>
                      <a:pt x="8862" y="10428"/>
                    </a:lnTo>
                    <a:lnTo>
                      <a:pt x="9415" y="9683"/>
                    </a:lnTo>
                    <a:lnTo>
                      <a:pt x="10523" y="9310"/>
                    </a:lnTo>
                    <a:lnTo>
                      <a:pt x="11077" y="9310"/>
                    </a:lnTo>
                    <a:lnTo>
                      <a:pt x="11631" y="8938"/>
                    </a:lnTo>
                    <a:lnTo>
                      <a:pt x="12185" y="8193"/>
                    </a:lnTo>
                    <a:lnTo>
                      <a:pt x="12738" y="7821"/>
                    </a:lnTo>
                    <a:lnTo>
                      <a:pt x="13292" y="7076"/>
                    </a:lnTo>
                    <a:lnTo>
                      <a:pt x="13292" y="6331"/>
                    </a:lnTo>
                    <a:lnTo>
                      <a:pt x="13292" y="5586"/>
                    </a:lnTo>
                    <a:lnTo>
                      <a:pt x="13292" y="5214"/>
                    </a:lnTo>
                    <a:lnTo>
                      <a:pt x="12738" y="4841"/>
                    </a:lnTo>
                    <a:lnTo>
                      <a:pt x="12185" y="4841"/>
                    </a:lnTo>
                    <a:lnTo>
                      <a:pt x="11631" y="4469"/>
                    </a:lnTo>
                    <a:lnTo>
                      <a:pt x="11631" y="3724"/>
                    </a:lnTo>
                    <a:lnTo>
                      <a:pt x="11631" y="2979"/>
                    </a:lnTo>
                    <a:lnTo>
                      <a:pt x="12185" y="2234"/>
                    </a:lnTo>
                    <a:lnTo>
                      <a:pt x="12185" y="1490"/>
                    </a:lnTo>
                    <a:lnTo>
                      <a:pt x="12738" y="1117"/>
                    </a:lnTo>
                    <a:lnTo>
                      <a:pt x="12185" y="745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91" name="Shape 291"/>
              <p:cNvSpPr/>
              <p:nvPr/>
            </p:nvSpPr>
            <p:spPr>
              <a:xfrm>
                <a:off x="164282" y="226611"/>
                <a:ext cx="3605" cy="1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7280"/>
                    </a:moveTo>
                    <a:lnTo>
                      <a:pt x="0" y="21600"/>
                    </a:lnTo>
                    <a:lnTo>
                      <a:pt x="21600" y="17280"/>
                    </a:lnTo>
                    <a:lnTo>
                      <a:pt x="21600" y="8640"/>
                    </a:lnTo>
                    <a:lnTo>
                      <a:pt x="21600" y="0"/>
                    </a:lnTo>
                    <a:lnTo>
                      <a:pt x="0" y="0"/>
                    </a:lnTo>
                    <a:lnTo>
                      <a:pt x="0" y="4320"/>
                    </a:lnTo>
                    <a:lnTo>
                      <a:pt x="0" y="8640"/>
                    </a:lnTo>
                    <a:lnTo>
                      <a:pt x="0" y="17280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92" name="Shape 292"/>
              <p:cNvSpPr/>
              <p:nvPr/>
            </p:nvSpPr>
            <p:spPr>
              <a:xfrm>
                <a:off x="205854" y="231692"/>
                <a:ext cx="28836" cy="27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700" y="0"/>
                    </a:moveTo>
                    <a:lnTo>
                      <a:pt x="2700" y="3086"/>
                    </a:lnTo>
                    <a:lnTo>
                      <a:pt x="2700" y="6171"/>
                    </a:lnTo>
                    <a:lnTo>
                      <a:pt x="2700" y="9257"/>
                    </a:lnTo>
                    <a:lnTo>
                      <a:pt x="2700" y="12343"/>
                    </a:lnTo>
                    <a:lnTo>
                      <a:pt x="0" y="15429"/>
                    </a:lnTo>
                    <a:lnTo>
                      <a:pt x="2700" y="15429"/>
                    </a:lnTo>
                    <a:lnTo>
                      <a:pt x="5400" y="12343"/>
                    </a:lnTo>
                    <a:lnTo>
                      <a:pt x="8100" y="12343"/>
                    </a:lnTo>
                    <a:lnTo>
                      <a:pt x="10800" y="12343"/>
                    </a:lnTo>
                    <a:lnTo>
                      <a:pt x="13500" y="18514"/>
                    </a:lnTo>
                    <a:lnTo>
                      <a:pt x="16200" y="21600"/>
                    </a:lnTo>
                    <a:lnTo>
                      <a:pt x="18900" y="21600"/>
                    </a:lnTo>
                    <a:lnTo>
                      <a:pt x="21600" y="21600"/>
                    </a:lnTo>
                    <a:lnTo>
                      <a:pt x="21600" y="18514"/>
                    </a:lnTo>
                    <a:lnTo>
                      <a:pt x="18900" y="15429"/>
                    </a:lnTo>
                    <a:lnTo>
                      <a:pt x="16200" y="12343"/>
                    </a:lnTo>
                    <a:lnTo>
                      <a:pt x="13500" y="9257"/>
                    </a:lnTo>
                    <a:lnTo>
                      <a:pt x="10800" y="6171"/>
                    </a:lnTo>
                    <a:lnTo>
                      <a:pt x="8100" y="3086"/>
                    </a:lnTo>
                    <a:lnTo>
                      <a:pt x="5400" y="3086"/>
                    </a:lnTo>
                    <a:lnTo>
                      <a:pt x="2700" y="0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93" name="Shape 293"/>
              <p:cNvSpPr/>
              <p:nvPr/>
            </p:nvSpPr>
            <p:spPr>
              <a:xfrm>
                <a:off x="249226" y="226895"/>
                <a:ext cx="50464" cy="55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543"/>
                    </a:moveTo>
                    <a:lnTo>
                      <a:pt x="1543" y="1543"/>
                    </a:lnTo>
                    <a:lnTo>
                      <a:pt x="1543" y="4629"/>
                    </a:lnTo>
                    <a:lnTo>
                      <a:pt x="4629" y="6171"/>
                    </a:lnTo>
                    <a:lnTo>
                      <a:pt x="6171" y="7714"/>
                    </a:lnTo>
                    <a:lnTo>
                      <a:pt x="7714" y="9257"/>
                    </a:lnTo>
                    <a:lnTo>
                      <a:pt x="9257" y="12343"/>
                    </a:lnTo>
                    <a:lnTo>
                      <a:pt x="10800" y="12343"/>
                    </a:lnTo>
                    <a:lnTo>
                      <a:pt x="9257" y="13886"/>
                    </a:lnTo>
                    <a:lnTo>
                      <a:pt x="9257" y="15429"/>
                    </a:lnTo>
                    <a:lnTo>
                      <a:pt x="10800" y="16971"/>
                    </a:lnTo>
                    <a:lnTo>
                      <a:pt x="12343" y="18514"/>
                    </a:lnTo>
                    <a:lnTo>
                      <a:pt x="13886" y="20057"/>
                    </a:lnTo>
                    <a:lnTo>
                      <a:pt x="16971" y="21600"/>
                    </a:lnTo>
                    <a:lnTo>
                      <a:pt x="20057" y="21600"/>
                    </a:lnTo>
                    <a:lnTo>
                      <a:pt x="21600" y="21600"/>
                    </a:lnTo>
                    <a:lnTo>
                      <a:pt x="20057" y="18514"/>
                    </a:lnTo>
                    <a:lnTo>
                      <a:pt x="18514" y="18514"/>
                    </a:lnTo>
                    <a:lnTo>
                      <a:pt x="18514" y="16971"/>
                    </a:lnTo>
                    <a:lnTo>
                      <a:pt x="16971" y="13886"/>
                    </a:lnTo>
                    <a:lnTo>
                      <a:pt x="16971" y="10800"/>
                    </a:lnTo>
                    <a:lnTo>
                      <a:pt x="16971" y="7714"/>
                    </a:lnTo>
                    <a:lnTo>
                      <a:pt x="16971" y="6171"/>
                    </a:lnTo>
                    <a:lnTo>
                      <a:pt x="16971" y="4629"/>
                    </a:lnTo>
                    <a:lnTo>
                      <a:pt x="15429" y="3086"/>
                    </a:lnTo>
                    <a:lnTo>
                      <a:pt x="13886" y="1543"/>
                    </a:lnTo>
                    <a:lnTo>
                      <a:pt x="12343" y="0"/>
                    </a:lnTo>
                    <a:lnTo>
                      <a:pt x="10800" y="0"/>
                    </a:lnTo>
                    <a:lnTo>
                      <a:pt x="9257" y="0"/>
                    </a:lnTo>
                    <a:lnTo>
                      <a:pt x="7714" y="0"/>
                    </a:lnTo>
                    <a:lnTo>
                      <a:pt x="4629" y="0"/>
                    </a:lnTo>
                    <a:lnTo>
                      <a:pt x="3086" y="0"/>
                    </a:lnTo>
                    <a:lnTo>
                      <a:pt x="1543" y="0"/>
                    </a:lnTo>
                    <a:lnTo>
                      <a:pt x="0" y="0"/>
                    </a:lnTo>
                    <a:lnTo>
                      <a:pt x="0" y="1543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94" name="Shape 294"/>
              <p:cNvSpPr/>
              <p:nvPr/>
            </p:nvSpPr>
            <p:spPr>
              <a:xfrm>
                <a:off x="164321" y="249473"/>
                <a:ext cx="39651" cy="55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543"/>
                    </a:moveTo>
                    <a:lnTo>
                      <a:pt x="1964" y="3086"/>
                    </a:lnTo>
                    <a:lnTo>
                      <a:pt x="1964" y="4629"/>
                    </a:lnTo>
                    <a:lnTo>
                      <a:pt x="1964" y="7714"/>
                    </a:lnTo>
                    <a:lnTo>
                      <a:pt x="1964" y="12343"/>
                    </a:lnTo>
                    <a:lnTo>
                      <a:pt x="1964" y="15429"/>
                    </a:lnTo>
                    <a:lnTo>
                      <a:pt x="1964" y="18514"/>
                    </a:lnTo>
                    <a:lnTo>
                      <a:pt x="1964" y="21600"/>
                    </a:lnTo>
                    <a:lnTo>
                      <a:pt x="3927" y="20057"/>
                    </a:lnTo>
                    <a:lnTo>
                      <a:pt x="7855" y="18514"/>
                    </a:lnTo>
                    <a:lnTo>
                      <a:pt x="11782" y="18514"/>
                    </a:lnTo>
                    <a:lnTo>
                      <a:pt x="13745" y="16971"/>
                    </a:lnTo>
                    <a:lnTo>
                      <a:pt x="15709" y="15429"/>
                    </a:lnTo>
                    <a:lnTo>
                      <a:pt x="17673" y="12343"/>
                    </a:lnTo>
                    <a:lnTo>
                      <a:pt x="21600" y="12343"/>
                    </a:lnTo>
                    <a:lnTo>
                      <a:pt x="21600" y="9257"/>
                    </a:lnTo>
                    <a:lnTo>
                      <a:pt x="21600" y="6171"/>
                    </a:lnTo>
                    <a:lnTo>
                      <a:pt x="19636" y="6171"/>
                    </a:lnTo>
                    <a:lnTo>
                      <a:pt x="17673" y="6171"/>
                    </a:lnTo>
                    <a:lnTo>
                      <a:pt x="17673" y="4629"/>
                    </a:lnTo>
                    <a:lnTo>
                      <a:pt x="13745" y="4629"/>
                    </a:lnTo>
                    <a:lnTo>
                      <a:pt x="11782" y="4629"/>
                    </a:lnTo>
                    <a:lnTo>
                      <a:pt x="9818" y="4629"/>
                    </a:lnTo>
                    <a:lnTo>
                      <a:pt x="7855" y="3086"/>
                    </a:lnTo>
                    <a:lnTo>
                      <a:pt x="5891" y="1543"/>
                    </a:lnTo>
                    <a:lnTo>
                      <a:pt x="3927" y="0"/>
                    </a:lnTo>
                    <a:lnTo>
                      <a:pt x="1964" y="0"/>
                    </a:lnTo>
                    <a:lnTo>
                      <a:pt x="0" y="0"/>
                    </a:lnTo>
                    <a:lnTo>
                      <a:pt x="0" y="1543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95" name="Shape 295"/>
              <p:cNvSpPr/>
              <p:nvPr/>
            </p:nvSpPr>
            <p:spPr>
              <a:xfrm>
                <a:off x="184186" y="286727"/>
                <a:ext cx="38101" cy="711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1200"/>
                    </a:moveTo>
                    <a:lnTo>
                      <a:pt x="8640" y="3600"/>
                    </a:lnTo>
                    <a:lnTo>
                      <a:pt x="8640" y="4800"/>
                    </a:lnTo>
                    <a:lnTo>
                      <a:pt x="8640" y="8400"/>
                    </a:lnTo>
                    <a:lnTo>
                      <a:pt x="6480" y="9600"/>
                    </a:lnTo>
                    <a:lnTo>
                      <a:pt x="2160" y="10800"/>
                    </a:lnTo>
                    <a:lnTo>
                      <a:pt x="0" y="10800"/>
                    </a:lnTo>
                    <a:lnTo>
                      <a:pt x="0" y="14400"/>
                    </a:lnTo>
                    <a:lnTo>
                      <a:pt x="2160" y="15600"/>
                    </a:lnTo>
                    <a:lnTo>
                      <a:pt x="4320" y="16800"/>
                    </a:lnTo>
                    <a:lnTo>
                      <a:pt x="6480" y="18000"/>
                    </a:lnTo>
                    <a:lnTo>
                      <a:pt x="8640" y="19200"/>
                    </a:lnTo>
                    <a:lnTo>
                      <a:pt x="12960" y="21600"/>
                    </a:lnTo>
                    <a:lnTo>
                      <a:pt x="15120" y="20400"/>
                    </a:lnTo>
                    <a:lnTo>
                      <a:pt x="15120" y="18000"/>
                    </a:lnTo>
                    <a:lnTo>
                      <a:pt x="15120" y="16800"/>
                    </a:lnTo>
                    <a:lnTo>
                      <a:pt x="15120" y="14400"/>
                    </a:lnTo>
                    <a:lnTo>
                      <a:pt x="15120" y="13200"/>
                    </a:lnTo>
                    <a:lnTo>
                      <a:pt x="15120" y="12000"/>
                    </a:lnTo>
                    <a:lnTo>
                      <a:pt x="17280" y="10800"/>
                    </a:lnTo>
                    <a:lnTo>
                      <a:pt x="19440" y="8400"/>
                    </a:lnTo>
                    <a:lnTo>
                      <a:pt x="19440" y="6000"/>
                    </a:lnTo>
                    <a:lnTo>
                      <a:pt x="21600" y="4800"/>
                    </a:lnTo>
                    <a:lnTo>
                      <a:pt x="21600" y="2400"/>
                    </a:lnTo>
                    <a:lnTo>
                      <a:pt x="21600" y="1200"/>
                    </a:lnTo>
                    <a:lnTo>
                      <a:pt x="17280" y="0"/>
                    </a:lnTo>
                    <a:lnTo>
                      <a:pt x="15120" y="0"/>
                    </a:lnTo>
                    <a:lnTo>
                      <a:pt x="10800" y="1200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96" name="Shape 296"/>
              <p:cNvSpPr/>
              <p:nvPr/>
            </p:nvSpPr>
            <p:spPr>
              <a:xfrm>
                <a:off x="240176" y="264995"/>
                <a:ext cx="32441" cy="513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400" y="1662"/>
                    </a:lnTo>
                    <a:lnTo>
                      <a:pt x="2400" y="3323"/>
                    </a:lnTo>
                    <a:lnTo>
                      <a:pt x="2400" y="6646"/>
                    </a:lnTo>
                    <a:lnTo>
                      <a:pt x="4800" y="9969"/>
                    </a:lnTo>
                    <a:lnTo>
                      <a:pt x="7200" y="9969"/>
                    </a:lnTo>
                    <a:lnTo>
                      <a:pt x="9600" y="8308"/>
                    </a:lnTo>
                    <a:lnTo>
                      <a:pt x="12000" y="11631"/>
                    </a:lnTo>
                    <a:lnTo>
                      <a:pt x="12000" y="14954"/>
                    </a:lnTo>
                    <a:lnTo>
                      <a:pt x="12000" y="18277"/>
                    </a:lnTo>
                    <a:lnTo>
                      <a:pt x="12000" y="21600"/>
                    </a:lnTo>
                    <a:lnTo>
                      <a:pt x="16800" y="21600"/>
                    </a:lnTo>
                    <a:lnTo>
                      <a:pt x="16800" y="19938"/>
                    </a:lnTo>
                    <a:lnTo>
                      <a:pt x="19200" y="19938"/>
                    </a:lnTo>
                    <a:lnTo>
                      <a:pt x="21600" y="19938"/>
                    </a:lnTo>
                    <a:lnTo>
                      <a:pt x="19200" y="18277"/>
                    </a:lnTo>
                    <a:lnTo>
                      <a:pt x="19200" y="14954"/>
                    </a:lnTo>
                    <a:lnTo>
                      <a:pt x="16800" y="11631"/>
                    </a:lnTo>
                    <a:lnTo>
                      <a:pt x="16800" y="8308"/>
                    </a:lnTo>
                    <a:lnTo>
                      <a:pt x="16800" y="4985"/>
                    </a:lnTo>
                    <a:lnTo>
                      <a:pt x="12000" y="1662"/>
                    </a:lnTo>
                    <a:lnTo>
                      <a:pt x="9600" y="1662"/>
                    </a:lnTo>
                    <a:lnTo>
                      <a:pt x="7200" y="1662"/>
                    </a:lnTo>
                    <a:lnTo>
                      <a:pt x="4800" y="1662"/>
                    </a:lnTo>
                    <a:lnTo>
                      <a:pt x="2400" y="16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97" name="Shape 297"/>
              <p:cNvSpPr/>
              <p:nvPr/>
            </p:nvSpPr>
            <p:spPr>
              <a:xfrm>
                <a:off x="290717" y="299425"/>
                <a:ext cx="3606" cy="27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2343"/>
                    </a:moveTo>
                    <a:lnTo>
                      <a:pt x="21600" y="15429"/>
                    </a:lnTo>
                    <a:lnTo>
                      <a:pt x="21600" y="21600"/>
                    </a:lnTo>
                    <a:lnTo>
                      <a:pt x="21600" y="18514"/>
                    </a:lnTo>
                    <a:lnTo>
                      <a:pt x="21600" y="15429"/>
                    </a:lnTo>
                    <a:lnTo>
                      <a:pt x="21600" y="9257"/>
                    </a:lnTo>
                    <a:lnTo>
                      <a:pt x="21600" y="3086"/>
                    </a:lnTo>
                    <a:lnTo>
                      <a:pt x="0" y="0"/>
                    </a:lnTo>
                    <a:lnTo>
                      <a:pt x="0" y="6171"/>
                    </a:lnTo>
                    <a:lnTo>
                      <a:pt x="0" y="9257"/>
                    </a:lnTo>
                    <a:lnTo>
                      <a:pt x="0" y="12343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98" name="Shape 298"/>
              <p:cNvSpPr/>
              <p:nvPr/>
            </p:nvSpPr>
            <p:spPr>
              <a:xfrm>
                <a:off x="218488" y="275156"/>
                <a:ext cx="21628" cy="67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0" y="1271"/>
                    </a:moveTo>
                    <a:lnTo>
                      <a:pt x="14400" y="2541"/>
                    </a:lnTo>
                    <a:lnTo>
                      <a:pt x="14400" y="5082"/>
                    </a:lnTo>
                    <a:lnTo>
                      <a:pt x="10800" y="6353"/>
                    </a:lnTo>
                    <a:lnTo>
                      <a:pt x="10800" y="8894"/>
                    </a:lnTo>
                    <a:lnTo>
                      <a:pt x="7200" y="11435"/>
                    </a:lnTo>
                    <a:lnTo>
                      <a:pt x="3600" y="12706"/>
                    </a:lnTo>
                    <a:lnTo>
                      <a:pt x="0" y="13976"/>
                    </a:lnTo>
                    <a:lnTo>
                      <a:pt x="0" y="16518"/>
                    </a:lnTo>
                    <a:lnTo>
                      <a:pt x="0" y="19059"/>
                    </a:lnTo>
                    <a:lnTo>
                      <a:pt x="0" y="21600"/>
                    </a:lnTo>
                    <a:lnTo>
                      <a:pt x="3600" y="20329"/>
                    </a:lnTo>
                    <a:lnTo>
                      <a:pt x="3600" y="19059"/>
                    </a:lnTo>
                    <a:lnTo>
                      <a:pt x="7200" y="16518"/>
                    </a:lnTo>
                    <a:lnTo>
                      <a:pt x="10800" y="15247"/>
                    </a:lnTo>
                    <a:lnTo>
                      <a:pt x="14400" y="12706"/>
                    </a:lnTo>
                    <a:lnTo>
                      <a:pt x="18000" y="11435"/>
                    </a:lnTo>
                    <a:lnTo>
                      <a:pt x="21600" y="10165"/>
                    </a:lnTo>
                    <a:lnTo>
                      <a:pt x="21600" y="7624"/>
                    </a:lnTo>
                    <a:lnTo>
                      <a:pt x="21600" y="5082"/>
                    </a:lnTo>
                    <a:lnTo>
                      <a:pt x="21600" y="2541"/>
                    </a:lnTo>
                    <a:lnTo>
                      <a:pt x="21600" y="1271"/>
                    </a:lnTo>
                    <a:lnTo>
                      <a:pt x="21600" y="0"/>
                    </a:lnTo>
                    <a:lnTo>
                      <a:pt x="18000" y="0"/>
                    </a:lnTo>
                    <a:lnTo>
                      <a:pt x="18000" y="1271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99" name="Shape 299"/>
              <p:cNvSpPr/>
              <p:nvPr/>
            </p:nvSpPr>
            <p:spPr>
              <a:xfrm>
                <a:off x="234748" y="314947"/>
                <a:ext cx="25232" cy="23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4400"/>
                    </a:moveTo>
                    <a:lnTo>
                      <a:pt x="3086" y="18000"/>
                    </a:lnTo>
                    <a:lnTo>
                      <a:pt x="6171" y="18000"/>
                    </a:lnTo>
                    <a:lnTo>
                      <a:pt x="12343" y="21600"/>
                    </a:lnTo>
                    <a:lnTo>
                      <a:pt x="15429" y="18000"/>
                    </a:lnTo>
                    <a:lnTo>
                      <a:pt x="18514" y="18000"/>
                    </a:lnTo>
                    <a:lnTo>
                      <a:pt x="21600" y="14400"/>
                    </a:lnTo>
                    <a:lnTo>
                      <a:pt x="18514" y="10800"/>
                    </a:lnTo>
                    <a:lnTo>
                      <a:pt x="21600" y="10800"/>
                    </a:lnTo>
                    <a:lnTo>
                      <a:pt x="21600" y="7200"/>
                    </a:lnTo>
                    <a:lnTo>
                      <a:pt x="21600" y="3600"/>
                    </a:lnTo>
                    <a:lnTo>
                      <a:pt x="15429" y="3600"/>
                    </a:lnTo>
                    <a:lnTo>
                      <a:pt x="12343" y="3600"/>
                    </a:lnTo>
                    <a:lnTo>
                      <a:pt x="9257" y="0"/>
                    </a:lnTo>
                    <a:lnTo>
                      <a:pt x="6171" y="3600"/>
                    </a:lnTo>
                    <a:lnTo>
                      <a:pt x="3086" y="7200"/>
                    </a:lnTo>
                    <a:lnTo>
                      <a:pt x="0" y="10800"/>
                    </a:lnTo>
                    <a:lnTo>
                      <a:pt x="0" y="14400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00" name="Shape 300"/>
              <p:cNvSpPr/>
              <p:nvPr/>
            </p:nvSpPr>
            <p:spPr>
              <a:xfrm>
                <a:off x="160837" y="331042"/>
                <a:ext cx="154994" cy="154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577" y="554"/>
                    </a:moveTo>
                    <a:lnTo>
                      <a:pt x="16577" y="1662"/>
                    </a:lnTo>
                    <a:lnTo>
                      <a:pt x="16577" y="2215"/>
                    </a:lnTo>
                    <a:lnTo>
                      <a:pt x="16577" y="2769"/>
                    </a:lnTo>
                    <a:lnTo>
                      <a:pt x="16577" y="3323"/>
                    </a:lnTo>
                    <a:lnTo>
                      <a:pt x="16577" y="3877"/>
                    </a:lnTo>
                    <a:lnTo>
                      <a:pt x="16074" y="4431"/>
                    </a:lnTo>
                    <a:lnTo>
                      <a:pt x="15572" y="3877"/>
                    </a:lnTo>
                    <a:lnTo>
                      <a:pt x="15070" y="4431"/>
                    </a:lnTo>
                    <a:lnTo>
                      <a:pt x="14567" y="4431"/>
                    </a:lnTo>
                    <a:lnTo>
                      <a:pt x="14065" y="4431"/>
                    </a:lnTo>
                    <a:lnTo>
                      <a:pt x="13563" y="3877"/>
                    </a:lnTo>
                    <a:lnTo>
                      <a:pt x="13060" y="4985"/>
                    </a:lnTo>
                    <a:lnTo>
                      <a:pt x="13060" y="5538"/>
                    </a:lnTo>
                    <a:lnTo>
                      <a:pt x="12558" y="6092"/>
                    </a:lnTo>
                    <a:lnTo>
                      <a:pt x="12056" y="6092"/>
                    </a:lnTo>
                    <a:lnTo>
                      <a:pt x="11051" y="6646"/>
                    </a:lnTo>
                    <a:lnTo>
                      <a:pt x="10549" y="8308"/>
                    </a:lnTo>
                    <a:lnTo>
                      <a:pt x="9544" y="8862"/>
                    </a:lnTo>
                    <a:lnTo>
                      <a:pt x="8540" y="8862"/>
                    </a:lnTo>
                    <a:lnTo>
                      <a:pt x="9042" y="7200"/>
                    </a:lnTo>
                    <a:lnTo>
                      <a:pt x="8540" y="6092"/>
                    </a:lnTo>
                    <a:lnTo>
                      <a:pt x="7535" y="5538"/>
                    </a:lnTo>
                    <a:lnTo>
                      <a:pt x="7033" y="5538"/>
                    </a:lnTo>
                    <a:lnTo>
                      <a:pt x="6530" y="6092"/>
                    </a:lnTo>
                    <a:lnTo>
                      <a:pt x="5526" y="6646"/>
                    </a:lnTo>
                    <a:lnTo>
                      <a:pt x="5023" y="7200"/>
                    </a:lnTo>
                    <a:lnTo>
                      <a:pt x="4521" y="8308"/>
                    </a:lnTo>
                    <a:lnTo>
                      <a:pt x="3516" y="8308"/>
                    </a:lnTo>
                    <a:lnTo>
                      <a:pt x="3014" y="8862"/>
                    </a:lnTo>
                    <a:lnTo>
                      <a:pt x="2009" y="8862"/>
                    </a:lnTo>
                    <a:lnTo>
                      <a:pt x="1005" y="9969"/>
                    </a:lnTo>
                    <a:lnTo>
                      <a:pt x="1005" y="10523"/>
                    </a:lnTo>
                    <a:lnTo>
                      <a:pt x="1005" y="11631"/>
                    </a:lnTo>
                    <a:lnTo>
                      <a:pt x="502" y="12738"/>
                    </a:lnTo>
                    <a:lnTo>
                      <a:pt x="0" y="13846"/>
                    </a:lnTo>
                    <a:lnTo>
                      <a:pt x="502" y="14400"/>
                    </a:lnTo>
                    <a:lnTo>
                      <a:pt x="1005" y="14954"/>
                    </a:lnTo>
                    <a:lnTo>
                      <a:pt x="1507" y="14400"/>
                    </a:lnTo>
                    <a:lnTo>
                      <a:pt x="2009" y="13292"/>
                    </a:lnTo>
                    <a:lnTo>
                      <a:pt x="2512" y="12738"/>
                    </a:lnTo>
                    <a:lnTo>
                      <a:pt x="2512" y="11631"/>
                    </a:lnTo>
                    <a:lnTo>
                      <a:pt x="3014" y="11077"/>
                    </a:lnTo>
                    <a:lnTo>
                      <a:pt x="3516" y="10523"/>
                    </a:lnTo>
                    <a:lnTo>
                      <a:pt x="4019" y="10523"/>
                    </a:lnTo>
                    <a:lnTo>
                      <a:pt x="4521" y="11631"/>
                    </a:lnTo>
                    <a:lnTo>
                      <a:pt x="4521" y="12738"/>
                    </a:lnTo>
                    <a:lnTo>
                      <a:pt x="5023" y="12185"/>
                    </a:lnTo>
                    <a:lnTo>
                      <a:pt x="5526" y="11077"/>
                    </a:lnTo>
                    <a:lnTo>
                      <a:pt x="6028" y="11077"/>
                    </a:lnTo>
                    <a:lnTo>
                      <a:pt x="6028" y="11631"/>
                    </a:lnTo>
                    <a:lnTo>
                      <a:pt x="6530" y="11631"/>
                    </a:lnTo>
                    <a:lnTo>
                      <a:pt x="7033" y="11631"/>
                    </a:lnTo>
                    <a:lnTo>
                      <a:pt x="7033" y="11077"/>
                    </a:lnTo>
                    <a:lnTo>
                      <a:pt x="7535" y="10523"/>
                    </a:lnTo>
                    <a:lnTo>
                      <a:pt x="7535" y="9969"/>
                    </a:lnTo>
                    <a:lnTo>
                      <a:pt x="8540" y="9969"/>
                    </a:lnTo>
                    <a:lnTo>
                      <a:pt x="9042" y="9969"/>
                    </a:lnTo>
                    <a:lnTo>
                      <a:pt x="10047" y="11077"/>
                    </a:lnTo>
                    <a:lnTo>
                      <a:pt x="11051" y="12185"/>
                    </a:lnTo>
                    <a:lnTo>
                      <a:pt x="11051" y="12738"/>
                    </a:lnTo>
                    <a:lnTo>
                      <a:pt x="10047" y="13846"/>
                    </a:lnTo>
                    <a:lnTo>
                      <a:pt x="10047" y="14400"/>
                    </a:lnTo>
                    <a:lnTo>
                      <a:pt x="10047" y="15508"/>
                    </a:lnTo>
                    <a:lnTo>
                      <a:pt x="10047" y="16062"/>
                    </a:lnTo>
                    <a:lnTo>
                      <a:pt x="10549" y="17169"/>
                    </a:lnTo>
                    <a:lnTo>
                      <a:pt x="11051" y="17723"/>
                    </a:lnTo>
                    <a:lnTo>
                      <a:pt x="11553" y="18831"/>
                    </a:lnTo>
                    <a:lnTo>
                      <a:pt x="12558" y="19385"/>
                    </a:lnTo>
                    <a:lnTo>
                      <a:pt x="13563" y="19938"/>
                    </a:lnTo>
                    <a:lnTo>
                      <a:pt x="14065" y="19938"/>
                    </a:lnTo>
                    <a:lnTo>
                      <a:pt x="15070" y="19938"/>
                    </a:lnTo>
                    <a:lnTo>
                      <a:pt x="15572" y="19385"/>
                    </a:lnTo>
                    <a:lnTo>
                      <a:pt x="15572" y="19938"/>
                    </a:lnTo>
                    <a:lnTo>
                      <a:pt x="16074" y="21046"/>
                    </a:lnTo>
                    <a:lnTo>
                      <a:pt x="16577" y="21600"/>
                    </a:lnTo>
                    <a:lnTo>
                      <a:pt x="17079" y="20492"/>
                    </a:lnTo>
                    <a:lnTo>
                      <a:pt x="17581" y="19385"/>
                    </a:lnTo>
                    <a:lnTo>
                      <a:pt x="17581" y="18831"/>
                    </a:lnTo>
                    <a:lnTo>
                      <a:pt x="17581" y="17723"/>
                    </a:lnTo>
                    <a:lnTo>
                      <a:pt x="17079" y="17169"/>
                    </a:lnTo>
                    <a:lnTo>
                      <a:pt x="16577" y="16062"/>
                    </a:lnTo>
                    <a:lnTo>
                      <a:pt x="16577" y="14954"/>
                    </a:lnTo>
                    <a:lnTo>
                      <a:pt x="17079" y="13846"/>
                    </a:lnTo>
                    <a:lnTo>
                      <a:pt x="17581" y="13292"/>
                    </a:lnTo>
                    <a:lnTo>
                      <a:pt x="18084" y="12738"/>
                    </a:lnTo>
                    <a:lnTo>
                      <a:pt x="18084" y="12185"/>
                    </a:lnTo>
                    <a:lnTo>
                      <a:pt x="18586" y="12738"/>
                    </a:lnTo>
                    <a:lnTo>
                      <a:pt x="19088" y="13292"/>
                    </a:lnTo>
                    <a:lnTo>
                      <a:pt x="19591" y="14400"/>
                    </a:lnTo>
                    <a:lnTo>
                      <a:pt x="19591" y="15508"/>
                    </a:lnTo>
                    <a:lnTo>
                      <a:pt x="19591" y="17169"/>
                    </a:lnTo>
                    <a:lnTo>
                      <a:pt x="20595" y="17723"/>
                    </a:lnTo>
                    <a:lnTo>
                      <a:pt x="20595" y="16615"/>
                    </a:lnTo>
                    <a:lnTo>
                      <a:pt x="20595" y="14954"/>
                    </a:lnTo>
                    <a:lnTo>
                      <a:pt x="20595" y="14400"/>
                    </a:lnTo>
                    <a:lnTo>
                      <a:pt x="21098" y="14400"/>
                    </a:lnTo>
                    <a:lnTo>
                      <a:pt x="21600" y="13292"/>
                    </a:lnTo>
                    <a:lnTo>
                      <a:pt x="21600" y="12738"/>
                    </a:lnTo>
                    <a:lnTo>
                      <a:pt x="21600" y="11631"/>
                    </a:lnTo>
                    <a:lnTo>
                      <a:pt x="21600" y="10523"/>
                    </a:lnTo>
                    <a:lnTo>
                      <a:pt x="21098" y="9969"/>
                    </a:lnTo>
                    <a:lnTo>
                      <a:pt x="21098" y="8862"/>
                    </a:lnTo>
                    <a:lnTo>
                      <a:pt x="21098" y="8308"/>
                    </a:lnTo>
                    <a:lnTo>
                      <a:pt x="20595" y="7754"/>
                    </a:lnTo>
                    <a:lnTo>
                      <a:pt x="20595" y="6646"/>
                    </a:lnTo>
                    <a:lnTo>
                      <a:pt x="20093" y="6092"/>
                    </a:lnTo>
                    <a:lnTo>
                      <a:pt x="19591" y="6092"/>
                    </a:lnTo>
                    <a:lnTo>
                      <a:pt x="20093" y="5538"/>
                    </a:lnTo>
                    <a:lnTo>
                      <a:pt x="20595" y="4985"/>
                    </a:lnTo>
                    <a:lnTo>
                      <a:pt x="20595" y="4431"/>
                    </a:lnTo>
                    <a:lnTo>
                      <a:pt x="20093" y="3323"/>
                    </a:lnTo>
                    <a:lnTo>
                      <a:pt x="19591" y="2769"/>
                    </a:lnTo>
                    <a:lnTo>
                      <a:pt x="19088" y="2769"/>
                    </a:lnTo>
                    <a:lnTo>
                      <a:pt x="18586" y="1662"/>
                    </a:lnTo>
                    <a:lnTo>
                      <a:pt x="18586" y="1108"/>
                    </a:lnTo>
                    <a:lnTo>
                      <a:pt x="17581" y="1108"/>
                    </a:lnTo>
                    <a:lnTo>
                      <a:pt x="17581" y="554"/>
                    </a:lnTo>
                    <a:lnTo>
                      <a:pt x="17079" y="0"/>
                    </a:lnTo>
                    <a:lnTo>
                      <a:pt x="16577" y="0"/>
                    </a:lnTo>
                    <a:lnTo>
                      <a:pt x="16577" y="554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302" name="Shape 302"/>
            <p:cNvSpPr/>
            <p:nvPr/>
          </p:nvSpPr>
          <p:spPr>
            <a:xfrm>
              <a:off x="7542453" y="3560096"/>
              <a:ext cx="333832" cy="280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259"/>
                  </a:moveTo>
                  <a:lnTo>
                    <a:pt x="0" y="4563"/>
                  </a:lnTo>
                  <a:lnTo>
                    <a:pt x="235" y="5172"/>
                  </a:lnTo>
                  <a:lnTo>
                    <a:pt x="470" y="5476"/>
                  </a:lnTo>
                  <a:lnTo>
                    <a:pt x="470" y="5780"/>
                  </a:lnTo>
                  <a:lnTo>
                    <a:pt x="470" y="6085"/>
                  </a:lnTo>
                  <a:lnTo>
                    <a:pt x="235" y="6693"/>
                  </a:lnTo>
                  <a:lnTo>
                    <a:pt x="0" y="6997"/>
                  </a:lnTo>
                  <a:lnTo>
                    <a:pt x="0" y="7606"/>
                  </a:lnTo>
                  <a:lnTo>
                    <a:pt x="0" y="7910"/>
                  </a:lnTo>
                  <a:lnTo>
                    <a:pt x="235" y="8214"/>
                  </a:lnTo>
                  <a:lnTo>
                    <a:pt x="470" y="8214"/>
                  </a:lnTo>
                  <a:lnTo>
                    <a:pt x="704" y="8823"/>
                  </a:lnTo>
                  <a:lnTo>
                    <a:pt x="704" y="9127"/>
                  </a:lnTo>
                  <a:lnTo>
                    <a:pt x="704" y="9735"/>
                  </a:lnTo>
                  <a:lnTo>
                    <a:pt x="704" y="10039"/>
                  </a:lnTo>
                  <a:lnTo>
                    <a:pt x="939" y="10952"/>
                  </a:lnTo>
                  <a:lnTo>
                    <a:pt x="939" y="11256"/>
                  </a:lnTo>
                  <a:lnTo>
                    <a:pt x="939" y="11561"/>
                  </a:lnTo>
                  <a:lnTo>
                    <a:pt x="939" y="12169"/>
                  </a:lnTo>
                  <a:lnTo>
                    <a:pt x="1174" y="12777"/>
                  </a:lnTo>
                  <a:lnTo>
                    <a:pt x="1409" y="13082"/>
                  </a:lnTo>
                  <a:lnTo>
                    <a:pt x="1643" y="13082"/>
                  </a:lnTo>
                  <a:lnTo>
                    <a:pt x="1643" y="13386"/>
                  </a:lnTo>
                  <a:lnTo>
                    <a:pt x="1643" y="13690"/>
                  </a:lnTo>
                  <a:lnTo>
                    <a:pt x="1643" y="14299"/>
                  </a:lnTo>
                  <a:lnTo>
                    <a:pt x="1409" y="14907"/>
                  </a:lnTo>
                  <a:lnTo>
                    <a:pt x="1409" y="15211"/>
                  </a:lnTo>
                  <a:lnTo>
                    <a:pt x="1174" y="15211"/>
                  </a:lnTo>
                  <a:lnTo>
                    <a:pt x="1643" y="15515"/>
                  </a:lnTo>
                  <a:lnTo>
                    <a:pt x="1878" y="14907"/>
                  </a:lnTo>
                  <a:lnTo>
                    <a:pt x="2113" y="14907"/>
                  </a:lnTo>
                  <a:lnTo>
                    <a:pt x="2583" y="14907"/>
                  </a:lnTo>
                  <a:lnTo>
                    <a:pt x="2817" y="15515"/>
                  </a:lnTo>
                  <a:lnTo>
                    <a:pt x="3052" y="15515"/>
                  </a:lnTo>
                  <a:lnTo>
                    <a:pt x="3522" y="15515"/>
                  </a:lnTo>
                  <a:lnTo>
                    <a:pt x="3991" y="15515"/>
                  </a:lnTo>
                  <a:lnTo>
                    <a:pt x="4226" y="16124"/>
                  </a:lnTo>
                  <a:lnTo>
                    <a:pt x="4696" y="16124"/>
                  </a:lnTo>
                  <a:lnTo>
                    <a:pt x="4696" y="16428"/>
                  </a:lnTo>
                  <a:lnTo>
                    <a:pt x="4696" y="16732"/>
                  </a:lnTo>
                  <a:lnTo>
                    <a:pt x="4461" y="16732"/>
                  </a:lnTo>
                  <a:lnTo>
                    <a:pt x="4930" y="17341"/>
                  </a:lnTo>
                  <a:lnTo>
                    <a:pt x="5400" y="17645"/>
                  </a:lnTo>
                  <a:lnTo>
                    <a:pt x="5635" y="17645"/>
                  </a:lnTo>
                  <a:lnTo>
                    <a:pt x="5870" y="17645"/>
                  </a:lnTo>
                  <a:lnTo>
                    <a:pt x="6104" y="17341"/>
                  </a:lnTo>
                  <a:lnTo>
                    <a:pt x="5870" y="17037"/>
                  </a:lnTo>
                  <a:lnTo>
                    <a:pt x="6104" y="17037"/>
                  </a:lnTo>
                  <a:lnTo>
                    <a:pt x="6339" y="17037"/>
                  </a:lnTo>
                  <a:lnTo>
                    <a:pt x="6574" y="17037"/>
                  </a:lnTo>
                  <a:lnTo>
                    <a:pt x="7043" y="17341"/>
                  </a:lnTo>
                  <a:lnTo>
                    <a:pt x="7513" y="17341"/>
                  </a:lnTo>
                  <a:lnTo>
                    <a:pt x="7748" y="17341"/>
                  </a:lnTo>
                  <a:lnTo>
                    <a:pt x="7748" y="17645"/>
                  </a:lnTo>
                  <a:lnTo>
                    <a:pt x="7748" y="17949"/>
                  </a:lnTo>
                  <a:lnTo>
                    <a:pt x="8217" y="18254"/>
                  </a:lnTo>
                  <a:lnTo>
                    <a:pt x="8687" y="18558"/>
                  </a:lnTo>
                  <a:lnTo>
                    <a:pt x="8922" y="19166"/>
                  </a:lnTo>
                  <a:lnTo>
                    <a:pt x="9391" y="19775"/>
                  </a:lnTo>
                  <a:lnTo>
                    <a:pt x="10096" y="20079"/>
                  </a:lnTo>
                  <a:lnTo>
                    <a:pt x="10565" y="20383"/>
                  </a:lnTo>
                  <a:lnTo>
                    <a:pt x="11035" y="20383"/>
                  </a:lnTo>
                  <a:lnTo>
                    <a:pt x="11504" y="20079"/>
                  </a:lnTo>
                  <a:lnTo>
                    <a:pt x="11739" y="20383"/>
                  </a:lnTo>
                  <a:lnTo>
                    <a:pt x="12209" y="20687"/>
                  </a:lnTo>
                  <a:lnTo>
                    <a:pt x="12443" y="20992"/>
                  </a:lnTo>
                  <a:lnTo>
                    <a:pt x="12678" y="21296"/>
                  </a:lnTo>
                  <a:lnTo>
                    <a:pt x="13148" y="20992"/>
                  </a:lnTo>
                  <a:lnTo>
                    <a:pt x="13617" y="20687"/>
                  </a:lnTo>
                  <a:lnTo>
                    <a:pt x="14322" y="20687"/>
                  </a:lnTo>
                  <a:lnTo>
                    <a:pt x="14791" y="20992"/>
                  </a:lnTo>
                  <a:lnTo>
                    <a:pt x="15026" y="20687"/>
                  </a:lnTo>
                  <a:lnTo>
                    <a:pt x="15496" y="20383"/>
                  </a:lnTo>
                  <a:lnTo>
                    <a:pt x="15965" y="20383"/>
                  </a:lnTo>
                  <a:lnTo>
                    <a:pt x="16435" y="20383"/>
                  </a:lnTo>
                  <a:lnTo>
                    <a:pt x="16904" y="20687"/>
                  </a:lnTo>
                  <a:lnTo>
                    <a:pt x="17139" y="20992"/>
                  </a:lnTo>
                  <a:lnTo>
                    <a:pt x="17609" y="21600"/>
                  </a:lnTo>
                  <a:lnTo>
                    <a:pt x="18078" y="21600"/>
                  </a:lnTo>
                  <a:lnTo>
                    <a:pt x="18548" y="21600"/>
                  </a:lnTo>
                  <a:lnTo>
                    <a:pt x="18548" y="20992"/>
                  </a:lnTo>
                  <a:lnTo>
                    <a:pt x="18548" y="20383"/>
                  </a:lnTo>
                  <a:lnTo>
                    <a:pt x="19017" y="19470"/>
                  </a:lnTo>
                  <a:lnTo>
                    <a:pt x="19252" y="18862"/>
                  </a:lnTo>
                  <a:lnTo>
                    <a:pt x="19957" y="17949"/>
                  </a:lnTo>
                  <a:lnTo>
                    <a:pt x="20661" y="17341"/>
                  </a:lnTo>
                  <a:lnTo>
                    <a:pt x="21365" y="16732"/>
                  </a:lnTo>
                  <a:lnTo>
                    <a:pt x="21600" y="16124"/>
                  </a:lnTo>
                  <a:lnTo>
                    <a:pt x="21365" y="15515"/>
                  </a:lnTo>
                  <a:lnTo>
                    <a:pt x="21365" y="14907"/>
                  </a:lnTo>
                  <a:lnTo>
                    <a:pt x="20896" y="14603"/>
                  </a:lnTo>
                  <a:lnTo>
                    <a:pt x="20896" y="14299"/>
                  </a:lnTo>
                  <a:lnTo>
                    <a:pt x="20896" y="13994"/>
                  </a:lnTo>
                  <a:lnTo>
                    <a:pt x="20661" y="13690"/>
                  </a:lnTo>
                  <a:lnTo>
                    <a:pt x="20426" y="13082"/>
                  </a:lnTo>
                  <a:lnTo>
                    <a:pt x="20191" y="12473"/>
                  </a:lnTo>
                  <a:lnTo>
                    <a:pt x="19957" y="11865"/>
                  </a:lnTo>
                  <a:lnTo>
                    <a:pt x="19957" y="11256"/>
                  </a:lnTo>
                  <a:lnTo>
                    <a:pt x="20191" y="10648"/>
                  </a:lnTo>
                  <a:lnTo>
                    <a:pt x="19722" y="10344"/>
                  </a:lnTo>
                  <a:lnTo>
                    <a:pt x="19722" y="9735"/>
                  </a:lnTo>
                  <a:lnTo>
                    <a:pt x="19957" y="9127"/>
                  </a:lnTo>
                  <a:lnTo>
                    <a:pt x="20661" y="8823"/>
                  </a:lnTo>
                  <a:lnTo>
                    <a:pt x="20896" y="8214"/>
                  </a:lnTo>
                  <a:lnTo>
                    <a:pt x="21365" y="7301"/>
                  </a:lnTo>
                  <a:lnTo>
                    <a:pt x="21365" y="6693"/>
                  </a:lnTo>
                  <a:lnTo>
                    <a:pt x="21130" y="5780"/>
                  </a:lnTo>
                  <a:lnTo>
                    <a:pt x="20661" y="4868"/>
                  </a:lnTo>
                  <a:lnTo>
                    <a:pt x="20661" y="4563"/>
                  </a:lnTo>
                  <a:lnTo>
                    <a:pt x="19957" y="3651"/>
                  </a:lnTo>
                  <a:lnTo>
                    <a:pt x="20191" y="3042"/>
                  </a:lnTo>
                  <a:lnTo>
                    <a:pt x="20191" y="2738"/>
                  </a:lnTo>
                  <a:lnTo>
                    <a:pt x="19487" y="2130"/>
                  </a:lnTo>
                  <a:lnTo>
                    <a:pt x="18783" y="1825"/>
                  </a:lnTo>
                  <a:lnTo>
                    <a:pt x="18313" y="1825"/>
                  </a:lnTo>
                  <a:lnTo>
                    <a:pt x="17843" y="1825"/>
                  </a:lnTo>
                  <a:lnTo>
                    <a:pt x="17374" y="2130"/>
                  </a:lnTo>
                  <a:lnTo>
                    <a:pt x="16904" y="2130"/>
                  </a:lnTo>
                  <a:lnTo>
                    <a:pt x="16200" y="2130"/>
                  </a:lnTo>
                  <a:lnTo>
                    <a:pt x="15730" y="2130"/>
                  </a:lnTo>
                  <a:lnTo>
                    <a:pt x="15026" y="2130"/>
                  </a:lnTo>
                  <a:lnTo>
                    <a:pt x="14087" y="2130"/>
                  </a:lnTo>
                  <a:lnTo>
                    <a:pt x="13617" y="1825"/>
                  </a:lnTo>
                  <a:lnTo>
                    <a:pt x="12913" y="1825"/>
                  </a:lnTo>
                  <a:lnTo>
                    <a:pt x="12443" y="1825"/>
                  </a:lnTo>
                  <a:lnTo>
                    <a:pt x="11739" y="1521"/>
                  </a:lnTo>
                  <a:lnTo>
                    <a:pt x="11504" y="1825"/>
                  </a:lnTo>
                  <a:lnTo>
                    <a:pt x="10800" y="1825"/>
                  </a:lnTo>
                  <a:lnTo>
                    <a:pt x="10330" y="1825"/>
                  </a:lnTo>
                  <a:lnTo>
                    <a:pt x="10096" y="2130"/>
                  </a:lnTo>
                  <a:lnTo>
                    <a:pt x="9861" y="2130"/>
                  </a:lnTo>
                  <a:lnTo>
                    <a:pt x="9626" y="1825"/>
                  </a:lnTo>
                  <a:lnTo>
                    <a:pt x="9626" y="1217"/>
                  </a:lnTo>
                  <a:lnTo>
                    <a:pt x="9391" y="608"/>
                  </a:lnTo>
                  <a:lnTo>
                    <a:pt x="9391" y="304"/>
                  </a:lnTo>
                  <a:lnTo>
                    <a:pt x="9391" y="608"/>
                  </a:lnTo>
                  <a:lnTo>
                    <a:pt x="9626" y="608"/>
                  </a:lnTo>
                  <a:lnTo>
                    <a:pt x="10096" y="913"/>
                  </a:lnTo>
                  <a:lnTo>
                    <a:pt x="10096" y="608"/>
                  </a:lnTo>
                  <a:lnTo>
                    <a:pt x="9861" y="304"/>
                  </a:lnTo>
                  <a:lnTo>
                    <a:pt x="9391" y="0"/>
                  </a:lnTo>
                  <a:lnTo>
                    <a:pt x="8922" y="0"/>
                  </a:lnTo>
                  <a:lnTo>
                    <a:pt x="8452" y="0"/>
                  </a:lnTo>
                  <a:lnTo>
                    <a:pt x="7983" y="0"/>
                  </a:lnTo>
                  <a:lnTo>
                    <a:pt x="7278" y="304"/>
                  </a:lnTo>
                  <a:lnTo>
                    <a:pt x="6809" y="304"/>
                  </a:lnTo>
                  <a:lnTo>
                    <a:pt x="6339" y="608"/>
                  </a:lnTo>
                  <a:lnTo>
                    <a:pt x="5870" y="913"/>
                  </a:lnTo>
                  <a:lnTo>
                    <a:pt x="5165" y="1217"/>
                  </a:lnTo>
                  <a:lnTo>
                    <a:pt x="4930" y="1521"/>
                  </a:lnTo>
                  <a:lnTo>
                    <a:pt x="4461" y="1825"/>
                  </a:lnTo>
                  <a:lnTo>
                    <a:pt x="3991" y="2130"/>
                  </a:lnTo>
                  <a:lnTo>
                    <a:pt x="3522" y="2434"/>
                  </a:lnTo>
                  <a:lnTo>
                    <a:pt x="3287" y="2434"/>
                  </a:lnTo>
                  <a:lnTo>
                    <a:pt x="2583" y="2738"/>
                  </a:lnTo>
                  <a:lnTo>
                    <a:pt x="1878" y="2738"/>
                  </a:lnTo>
                  <a:lnTo>
                    <a:pt x="1409" y="3042"/>
                  </a:lnTo>
                  <a:lnTo>
                    <a:pt x="1174" y="3346"/>
                  </a:lnTo>
                  <a:lnTo>
                    <a:pt x="939" y="3651"/>
                  </a:lnTo>
                  <a:lnTo>
                    <a:pt x="939" y="3346"/>
                  </a:lnTo>
                  <a:lnTo>
                    <a:pt x="470" y="3651"/>
                  </a:lnTo>
                  <a:lnTo>
                    <a:pt x="235" y="3955"/>
                  </a:lnTo>
                  <a:lnTo>
                    <a:pt x="470" y="3955"/>
                  </a:lnTo>
                  <a:lnTo>
                    <a:pt x="704" y="3955"/>
                  </a:lnTo>
                  <a:lnTo>
                    <a:pt x="704" y="4259"/>
                  </a:lnTo>
                  <a:lnTo>
                    <a:pt x="704" y="4563"/>
                  </a:lnTo>
                  <a:lnTo>
                    <a:pt x="470" y="4563"/>
                  </a:lnTo>
                  <a:lnTo>
                    <a:pt x="0" y="4259"/>
                  </a:lnTo>
                  <a:close/>
                </a:path>
              </a:pathLst>
            </a:custGeom>
            <a:solidFill>
              <a:srgbClr val="FF2600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6279628" y="4344275"/>
              <a:ext cx="21082" cy="3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4400" y="21600"/>
                  </a:lnTo>
                  <a:lnTo>
                    <a:pt x="7200" y="21600"/>
                  </a:lnTo>
                  <a:lnTo>
                    <a:pt x="0" y="0"/>
                  </a:lnTo>
                  <a:lnTo>
                    <a:pt x="7200" y="0"/>
                  </a:lnTo>
                  <a:lnTo>
                    <a:pt x="1800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6807231" y="4157714"/>
              <a:ext cx="87433" cy="217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60" y="785"/>
                  </a:moveTo>
                  <a:lnTo>
                    <a:pt x="7200" y="393"/>
                  </a:lnTo>
                  <a:lnTo>
                    <a:pt x="9360" y="0"/>
                  </a:lnTo>
                  <a:lnTo>
                    <a:pt x="9360" y="393"/>
                  </a:lnTo>
                  <a:lnTo>
                    <a:pt x="9360" y="785"/>
                  </a:lnTo>
                  <a:lnTo>
                    <a:pt x="10080" y="1178"/>
                  </a:lnTo>
                  <a:lnTo>
                    <a:pt x="11520" y="1178"/>
                  </a:lnTo>
                  <a:lnTo>
                    <a:pt x="12960" y="1178"/>
                  </a:lnTo>
                  <a:lnTo>
                    <a:pt x="14400" y="1178"/>
                  </a:lnTo>
                  <a:lnTo>
                    <a:pt x="15840" y="785"/>
                  </a:lnTo>
                  <a:lnTo>
                    <a:pt x="18000" y="785"/>
                  </a:lnTo>
                  <a:lnTo>
                    <a:pt x="20160" y="1178"/>
                  </a:lnTo>
                  <a:lnTo>
                    <a:pt x="20880" y="1571"/>
                  </a:lnTo>
                  <a:lnTo>
                    <a:pt x="21600" y="2356"/>
                  </a:lnTo>
                  <a:lnTo>
                    <a:pt x="21600" y="2749"/>
                  </a:lnTo>
                  <a:lnTo>
                    <a:pt x="20880" y="3535"/>
                  </a:lnTo>
                  <a:lnTo>
                    <a:pt x="19440" y="4320"/>
                  </a:lnTo>
                  <a:lnTo>
                    <a:pt x="18000" y="4713"/>
                  </a:lnTo>
                  <a:lnTo>
                    <a:pt x="18000" y="5498"/>
                  </a:lnTo>
                  <a:lnTo>
                    <a:pt x="18000" y="6284"/>
                  </a:lnTo>
                  <a:lnTo>
                    <a:pt x="18000" y="7069"/>
                  </a:lnTo>
                  <a:lnTo>
                    <a:pt x="17280" y="7855"/>
                  </a:lnTo>
                  <a:lnTo>
                    <a:pt x="17280" y="8247"/>
                  </a:lnTo>
                  <a:lnTo>
                    <a:pt x="18000" y="9033"/>
                  </a:lnTo>
                  <a:lnTo>
                    <a:pt x="18000" y="9425"/>
                  </a:lnTo>
                  <a:lnTo>
                    <a:pt x="16560" y="10211"/>
                  </a:lnTo>
                  <a:lnTo>
                    <a:pt x="15120" y="10604"/>
                  </a:lnTo>
                  <a:lnTo>
                    <a:pt x="14400" y="10996"/>
                  </a:lnTo>
                  <a:lnTo>
                    <a:pt x="14400" y="11782"/>
                  </a:lnTo>
                  <a:lnTo>
                    <a:pt x="15120" y="12567"/>
                  </a:lnTo>
                  <a:lnTo>
                    <a:pt x="15840" y="12960"/>
                  </a:lnTo>
                  <a:lnTo>
                    <a:pt x="16560" y="13353"/>
                  </a:lnTo>
                  <a:lnTo>
                    <a:pt x="15840" y="13745"/>
                  </a:lnTo>
                  <a:lnTo>
                    <a:pt x="15120" y="14531"/>
                  </a:lnTo>
                  <a:lnTo>
                    <a:pt x="15120" y="15316"/>
                  </a:lnTo>
                  <a:lnTo>
                    <a:pt x="15120" y="16102"/>
                  </a:lnTo>
                  <a:lnTo>
                    <a:pt x="16560" y="16887"/>
                  </a:lnTo>
                  <a:lnTo>
                    <a:pt x="16560" y="17280"/>
                  </a:lnTo>
                  <a:lnTo>
                    <a:pt x="15840" y="18065"/>
                  </a:lnTo>
                  <a:lnTo>
                    <a:pt x="14400" y="18458"/>
                  </a:lnTo>
                  <a:lnTo>
                    <a:pt x="13680" y="19244"/>
                  </a:lnTo>
                  <a:lnTo>
                    <a:pt x="13680" y="20029"/>
                  </a:lnTo>
                  <a:lnTo>
                    <a:pt x="13680" y="20422"/>
                  </a:lnTo>
                  <a:lnTo>
                    <a:pt x="13680" y="20815"/>
                  </a:lnTo>
                  <a:lnTo>
                    <a:pt x="13680" y="21207"/>
                  </a:lnTo>
                  <a:lnTo>
                    <a:pt x="12960" y="21207"/>
                  </a:lnTo>
                  <a:lnTo>
                    <a:pt x="12240" y="21600"/>
                  </a:lnTo>
                  <a:lnTo>
                    <a:pt x="10800" y="21600"/>
                  </a:lnTo>
                  <a:lnTo>
                    <a:pt x="9360" y="21600"/>
                  </a:lnTo>
                  <a:lnTo>
                    <a:pt x="8640" y="21600"/>
                  </a:lnTo>
                  <a:lnTo>
                    <a:pt x="7200" y="21600"/>
                  </a:lnTo>
                  <a:lnTo>
                    <a:pt x="5760" y="21600"/>
                  </a:lnTo>
                  <a:lnTo>
                    <a:pt x="4320" y="21600"/>
                  </a:lnTo>
                  <a:lnTo>
                    <a:pt x="3600" y="21207"/>
                  </a:lnTo>
                  <a:lnTo>
                    <a:pt x="3600" y="20815"/>
                  </a:lnTo>
                  <a:lnTo>
                    <a:pt x="4320" y="20029"/>
                  </a:lnTo>
                  <a:lnTo>
                    <a:pt x="5040" y="19244"/>
                  </a:lnTo>
                  <a:lnTo>
                    <a:pt x="4320" y="18851"/>
                  </a:lnTo>
                  <a:lnTo>
                    <a:pt x="4320" y="18458"/>
                  </a:lnTo>
                  <a:lnTo>
                    <a:pt x="5040" y="18065"/>
                  </a:lnTo>
                  <a:lnTo>
                    <a:pt x="4320" y="17673"/>
                  </a:lnTo>
                  <a:lnTo>
                    <a:pt x="5040" y="16887"/>
                  </a:lnTo>
                  <a:lnTo>
                    <a:pt x="5040" y="16102"/>
                  </a:lnTo>
                  <a:lnTo>
                    <a:pt x="5040" y="15709"/>
                  </a:lnTo>
                  <a:lnTo>
                    <a:pt x="5040" y="15316"/>
                  </a:lnTo>
                  <a:lnTo>
                    <a:pt x="4320" y="15316"/>
                  </a:lnTo>
                  <a:lnTo>
                    <a:pt x="3600" y="15709"/>
                  </a:lnTo>
                  <a:lnTo>
                    <a:pt x="2160" y="15709"/>
                  </a:lnTo>
                  <a:lnTo>
                    <a:pt x="2160" y="15316"/>
                  </a:lnTo>
                  <a:lnTo>
                    <a:pt x="1440" y="14924"/>
                  </a:lnTo>
                  <a:lnTo>
                    <a:pt x="0" y="14531"/>
                  </a:lnTo>
                  <a:lnTo>
                    <a:pt x="0" y="14138"/>
                  </a:lnTo>
                  <a:lnTo>
                    <a:pt x="720" y="13745"/>
                  </a:lnTo>
                  <a:lnTo>
                    <a:pt x="720" y="13353"/>
                  </a:lnTo>
                  <a:lnTo>
                    <a:pt x="720" y="12567"/>
                  </a:lnTo>
                  <a:lnTo>
                    <a:pt x="720" y="12175"/>
                  </a:lnTo>
                  <a:lnTo>
                    <a:pt x="1440" y="11782"/>
                  </a:lnTo>
                  <a:lnTo>
                    <a:pt x="2160" y="11389"/>
                  </a:lnTo>
                  <a:lnTo>
                    <a:pt x="2880" y="10604"/>
                  </a:lnTo>
                  <a:lnTo>
                    <a:pt x="2880" y="10211"/>
                  </a:lnTo>
                  <a:lnTo>
                    <a:pt x="3600" y="9425"/>
                  </a:lnTo>
                  <a:lnTo>
                    <a:pt x="4320" y="8640"/>
                  </a:lnTo>
                  <a:lnTo>
                    <a:pt x="4320" y="7855"/>
                  </a:lnTo>
                  <a:lnTo>
                    <a:pt x="4320" y="7069"/>
                  </a:lnTo>
                  <a:lnTo>
                    <a:pt x="5040" y="6284"/>
                  </a:lnTo>
                  <a:lnTo>
                    <a:pt x="5040" y="5891"/>
                  </a:lnTo>
                  <a:lnTo>
                    <a:pt x="5040" y="5105"/>
                  </a:lnTo>
                  <a:lnTo>
                    <a:pt x="5760" y="4320"/>
                  </a:lnTo>
                  <a:lnTo>
                    <a:pt x="5760" y="3927"/>
                  </a:lnTo>
                  <a:lnTo>
                    <a:pt x="5040" y="3142"/>
                  </a:lnTo>
                  <a:lnTo>
                    <a:pt x="5040" y="1964"/>
                  </a:lnTo>
                  <a:lnTo>
                    <a:pt x="4320" y="1178"/>
                  </a:lnTo>
                  <a:lnTo>
                    <a:pt x="5760" y="785"/>
                  </a:lnTo>
                  <a:close/>
                </a:path>
              </a:pathLst>
            </a:custGeom>
            <a:solidFill>
              <a:srgbClr val="FF2600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4931422" y="5106382"/>
              <a:ext cx="51665" cy="2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600"/>
                  </a:moveTo>
                  <a:lnTo>
                    <a:pt x="19938" y="3600"/>
                  </a:lnTo>
                  <a:lnTo>
                    <a:pt x="19938" y="0"/>
                  </a:lnTo>
                  <a:lnTo>
                    <a:pt x="18277" y="0"/>
                  </a:lnTo>
                  <a:lnTo>
                    <a:pt x="16615" y="0"/>
                  </a:lnTo>
                  <a:lnTo>
                    <a:pt x="14954" y="0"/>
                  </a:lnTo>
                  <a:lnTo>
                    <a:pt x="13292" y="0"/>
                  </a:lnTo>
                  <a:lnTo>
                    <a:pt x="11631" y="0"/>
                  </a:lnTo>
                  <a:lnTo>
                    <a:pt x="9969" y="0"/>
                  </a:lnTo>
                  <a:lnTo>
                    <a:pt x="8308" y="0"/>
                  </a:lnTo>
                  <a:lnTo>
                    <a:pt x="6646" y="0"/>
                  </a:lnTo>
                  <a:lnTo>
                    <a:pt x="4985" y="0"/>
                  </a:lnTo>
                  <a:lnTo>
                    <a:pt x="3323" y="0"/>
                  </a:lnTo>
                  <a:lnTo>
                    <a:pt x="1662" y="0"/>
                  </a:lnTo>
                  <a:lnTo>
                    <a:pt x="0" y="0"/>
                  </a:lnTo>
                  <a:lnTo>
                    <a:pt x="0" y="3600"/>
                  </a:lnTo>
                  <a:lnTo>
                    <a:pt x="0" y="7200"/>
                  </a:lnTo>
                  <a:lnTo>
                    <a:pt x="0" y="10800"/>
                  </a:lnTo>
                  <a:lnTo>
                    <a:pt x="1662" y="14400"/>
                  </a:lnTo>
                  <a:lnTo>
                    <a:pt x="1662" y="18000"/>
                  </a:lnTo>
                  <a:lnTo>
                    <a:pt x="1662" y="21600"/>
                  </a:lnTo>
                  <a:lnTo>
                    <a:pt x="3323" y="18000"/>
                  </a:lnTo>
                  <a:lnTo>
                    <a:pt x="4985" y="18000"/>
                  </a:lnTo>
                  <a:lnTo>
                    <a:pt x="6646" y="18000"/>
                  </a:lnTo>
                  <a:lnTo>
                    <a:pt x="8308" y="21600"/>
                  </a:lnTo>
                  <a:lnTo>
                    <a:pt x="9969" y="21600"/>
                  </a:lnTo>
                  <a:lnTo>
                    <a:pt x="11631" y="21600"/>
                  </a:lnTo>
                  <a:lnTo>
                    <a:pt x="13292" y="21600"/>
                  </a:lnTo>
                  <a:lnTo>
                    <a:pt x="16615" y="18000"/>
                  </a:lnTo>
                  <a:lnTo>
                    <a:pt x="18277" y="18000"/>
                  </a:lnTo>
                  <a:lnTo>
                    <a:pt x="19938" y="18000"/>
                  </a:lnTo>
                  <a:lnTo>
                    <a:pt x="21600" y="10800"/>
                  </a:lnTo>
                  <a:lnTo>
                    <a:pt x="21600" y="7200"/>
                  </a:lnTo>
                  <a:lnTo>
                    <a:pt x="21600" y="3600"/>
                  </a:lnTo>
                  <a:close/>
                </a:path>
              </a:pathLst>
            </a:custGeom>
            <a:solidFill>
              <a:srgbClr val="FF2600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8730730" y="4818020"/>
              <a:ext cx="31795" cy="6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00" y="21600"/>
                  </a:moveTo>
                  <a:lnTo>
                    <a:pt x="5400" y="21600"/>
                  </a:lnTo>
                  <a:lnTo>
                    <a:pt x="5400" y="20250"/>
                  </a:lnTo>
                  <a:lnTo>
                    <a:pt x="2700" y="20250"/>
                  </a:lnTo>
                  <a:lnTo>
                    <a:pt x="2700" y="18900"/>
                  </a:lnTo>
                  <a:lnTo>
                    <a:pt x="0" y="18900"/>
                  </a:lnTo>
                  <a:lnTo>
                    <a:pt x="2700" y="18900"/>
                  </a:lnTo>
                  <a:lnTo>
                    <a:pt x="2700" y="17550"/>
                  </a:lnTo>
                  <a:lnTo>
                    <a:pt x="2700" y="16200"/>
                  </a:lnTo>
                  <a:lnTo>
                    <a:pt x="2700" y="14850"/>
                  </a:lnTo>
                  <a:lnTo>
                    <a:pt x="0" y="14850"/>
                  </a:lnTo>
                  <a:lnTo>
                    <a:pt x="0" y="13500"/>
                  </a:lnTo>
                  <a:lnTo>
                    <a:pt x="0" y="12150"/>
                  </a:lnTo>
                  <a:lnTo>
                    <a:pt x="0" y="10800"/>
                  </a:lnTo>
                  <a:lnTo>
                    <a:pt x="0" y="9450"/>
                  </a:lnTo>
                  <a:lnTo>
                    <a:pt x="0" y="8100"/>
                  </a:lnTo>
                  <a:lnTo>
                    <a:pt x="2700" y="8100"/>
                  </a:lnTo>
                  <a:lnTo>
                    <a:pt x="2700" y="6750"/>
                  </a:lnTo>
                  <a:lnTo>
                    <a:pt x="5400" y="6750"/>
                  </a:lnTo>
                  <a:lnTo>
                    <a:pt x="5400" y="5400"/>
                  </a:lnTo>
                  <a:lnTo>
                    <a:pt x="5400" y="4050"/>
                  </a:lnTo>
                  <a:lnTo>
                    <a:pt x="5400" y="2700"/>
                  </a:lnTo>
                  <a:lnTo>
                    <a:pt x="8100" y="2700"/>
                  </a:lnTo>
                  <a:lnTo>
                    <a:pt x="8100" y="1350"/>
                  </a:lnTo>
                  <a:lnTo>
                    <a:pt x="8100" y="0"/>
                  </a:lnTo>
                  <a:lnTo>
                    <a:pt x="10800" y="0"/>
                  </a:lnTo>
                  <a:lnTo>
                    <a:pt x="13500" y="0"/>
                  </a:lnTo>
                  <a:lnTo>
                    <a:pt x="13500" y="1350"/>
                  </a:lnTo>
                  <a:lnTo>
                    <a:pt x="16200" y="1350"/>
                  </a:lnTo>
                  <a:lnTo>
                    <a:pt x="16200" y="2700"/>
                  </a:lnTo>
                  <a:lnTo>
                    <a:pt x="18900" y="2700"/>
                  </a:lnTo>
                  <a:lnTo>
                    <a:pt x="21600" y="2700"/>
                  </a:lnTo>
                  <a:lnTo>
                    <a:pt x="21600" y="4050"/>
                  </a:lnTo>
                  <a:lnTo>
                    <a:pt x="18900" y="4050"/>
                  </a:lnTo>
                  <a:lnTo>
                    <a:pt x="21600" y="4050"/>
                  </a:lnTo>
                  <a:lnTo>
                    <a:pt x="21600" y="5400"/>
                  </a:lnTo>
                  <a:lnTo>
                    <a:pt x="18900" y="5400"/>
                  </a:lnTo>
                  <a:lnTo>
                    <a:pt x="18900" y="6750"/>
                  </a:lnTo>
                  <a:lnTo>
                    <a:pt x="18900" y="8100"/>
                  </a:lnTo>
                  <a:lnTo>
                    <a:pt x="18900" y="9450"/>
                  </a:lnTo>
                  <a:lnTo>
                    <a:pt x="18900" y="10800"/>
                  </a:lnTo>
                  <a:lnTo>
                    <a:pt x="18900" y="12150"/>
                  </a:lnTo>
                  <a:lnTo>
                    <a:pt x="21600" y="12150"/>
                  </a:lnTo>
                  <a:lnTo>
                    <a:pt x="21600" y="13500"/>
                  </a:lnTo>
                  <a:lnTo>
                    <a:pt x="21600" y="14850"/>
                  </a:lnTo>
                  <a:lnTo>
                    <a:pt x="21600" y="16200"/>
                  </a:lnTo>
                  <a:lnTo>
                    <a:pt x="18900" y="16200"/>
                  </a:lnTo>
                  <a:lnTo>
                    <a:pt x="18900" y="17550"/>
                  </a:lnTo>
                  <a:lnTo>
                    <a:pt x="18900" y="18900"/>
                  </a:lnTo>
                  <a:lnTo>
                    <a:pt x="16200" y="18900"/>
                  </a:lnTo>
                  <a:lnTo>
                    <a:pt x="8100" y="2160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8857904" y="6564907"/>
              <a:ext cx="23846" cy="16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8640"/>
                  </a:moveTo>
                  <a:lnTo>
                    <a:pt x="10800" y="17280"/>
                  </a:lnTo>
                  <a:lnTo>
                    <a:pt x="14400" y="21600"/>
                  </a:lnTo>
                  <a:lnTo>
                    <a:pt x="21600" y="21600"/>
                  </a:lnTo>
                  <a:lnTo>
                    <a:pt x="21600" y="17280"/>
                  </a:lnTo>
                  <a:lnTo>
                    <a:pt x="21600" y="8640"/>
                  </a:lnTo>
                  <a:lnTo>
                    <a:pt x="18000" y="4320"/>
                  </a:lnTo>
                  <a:lnTo>
                    <a:pt x="14400" y="0"/>
                  </a:lnTo>
                  <a:lnTo>
                    <a:pt x="7200" y="0"/>
                  </a:lnTo>
                  <a:lnTo>
                    <a:pt x="3600" y="0"/>
                  </a:lnTo>
                  <a:lnTo>
                    <a:pt x="0" y="4320"/>
                  </a:lnTo>
                  <a:lnTo>
                    <a:pt x="3600" y="4320"/>
                  </a:lnTo>
                  <a:lnTo>
                    <a:pt x="3600" y="864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7733214" y="3881890"/>
              <a:ext cx="317934" cy="208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000"/>
                  </a:moveTo>
                  <a:lnTo>
                    <a:pt x="245" y="10400"/>
                  </a:lnTo>
                  <a:lnTo>
                    <a:pt x="736" y="10800"/>
                  </a:lnTo>
                  <a:lnTo>
                    <a:pt x="1227" y="11200"/>
                  </a:lnTo>
                  <a:lnTo>
                    <a:pt x="1473" y="12000"/>
                  </a:lnTo>
                  <a:lnTo>
                    <a:pt x="1718" y="13200"/>
                  </a:lnTo>
                  <a:lnTo>
                    <a:pt x="1964" y="14000"/>
                  </a:lnTo>
                  <a:lnTo>
                    <a:pt x="2455" y="14000"/>
                  </a:lnTo>
                  <a:lnTo>
                    <a:pt x="2700" y="14400"/>
                  </a:lnTo>
                  <a:lnTo>
                    <a:pt x="2945" y="14800"/>
                  </a:lnTo>
                  <a:lnTo>
                    <a:pt x="2945" y="16000"/>
                  </a:lnTo>
                  <a:lnTo>
                    <a:pt x="3682" y="16800"/>
                  </a:lnTo>
                  <a:lnTo>
                    <a:pt x="4173" y="16800"/>
                  </a:lnTo>
                  <a:lnTo>
                    <a:pt x="4664" y="17200"/>
                  </a:lnTo>
                  <a:lnTo>
                    <a:pt x="5155" y="16800"/>
                  </a:lnTo>
                  <a:lnTo>
                    <a:pt x="5645" y="17200"/>
                  </a:lnTo>
                  <a:lnTo>
                    <a:pt x="5155" y="18000"/>
                  </a:lnTo>
                  <a:lnTo>
                    <a:pt x="5400" y="18800"/>
                  </a:lnTo>
                  <a:lnTo>
                    <a:pt x="5891" y="19200"/>
                  </a:lnTo>
                  <a:lnTo>
                    <a:pt x="6382" y="19200"/>
                  </a:lnTo>
                  <a:lnTo>
                    <a:pt x="6136" y="20000"/>
                  </a:lnTo>
                  <a:lnTo>
                    <a:pt x="6627" y="20800"/>
                  </a:lnTo>
                  <a:lnTo>
                    <a:pt x="7118" y="20800"/>
                  </a:lnTo>
                  <a:lnTo>
                    <a:pt x="8591" y="20800"/>
                  </a:lnTo>
                  <a:lnTo>
                    <a:pt x="10309" y="20800"/>
                  </a:lnTo>
                  <a:lnTo>
                    <a:pt x="11045" y="21200"/>
                  </a:lnTo>
                  <a:lnTo>
                    <a:pt x="12027" y="21600"/>
                  </a:lnTo>
                  <a:lnTo>
                    <a:pt x="12764" y="21200"/>
                  </a:lnTo>
                  <a:lnTo>
                    <a:pt x="13500" y="20400"/>
                  </a:lnTo>
                  <a:lnTo>
                    <a:pt x="14482" y="20000"/>
                  </a:lnTo>
                  <a:lnTo>
                    <a:pt x="15464" y="19200"/>
                  </a:lnTo>
                  <a:lnTo>
                    <a:pt x="16200" y="19200"/>
                  </a:lnTo>
                  <a:lnTo>
                    <a:pt x="16445" y="19600"/>
                  </a:lnTo>
                  <a:lnTo>
                    <a:pt x="17673" y="20000"/>
                  </a:lnTo>
                  <a:lnTo>
                    <a:pt x="18655" y="21200"/>
                  </a:lnTo>
                  <a:lnTo>
                    <a:pt x="19391" y="20800"/>
                  </a:lnTo>
                  <a:lnTo>
                    <a:pt x="19391" y="20400"/>
                  </a:lnTo>
                  <a:lnTo>
                    <a:pt x="19391" y="19600"/>
                  </a:lnTo>
                  <a:lnTo>
                    <a:pt x="19391" y="19200"/>
                  </a:lnTo>
                  <a:lnTo>
                    <a:pt x="19391" y="18800"/>
                  </a:lnTo>
                  <a:lnTo>
                    <a:pt x="19391" y="18000"/>
                  </a:lnTo>
                  <a:lnTo>
                    <a:pt x="19636" y="17600"/>
                  </a:lnTo>
                  <a:lnTo>
                    <a:pt x="19636" y="16800"/>
                  </a:lnTo>
                  <a:lnTo>
                    <a:pt x="19882" y="16000"/>
                  </a:lnTo>
                  <a:lnTo>
                    <a:pt x="19882" y="15600"/>
                  </a:lnTo>
                  <a:lnTo>
                    <a:pt x="20127" y="15600"/>
                  </a:lnTo>
                  <a:lnTo>
                    <a:pt x="20127" y="16000"/>
                  </a:lnTo>
                  <a:lnTo>
                    <a:pt x="20127" y="16400"/>
                  </a:lnTo>
                  <a:lnTo>
                    <a:pt x="19882" y="16800"/>
                  </a:lnTo>
                  <a:lnTo>
                    <a:pt x="19636" y="17600"/>
                  </a:lnTo>
                  <a:lnTo>
                    <a:pt x="19882" y="17600"/>
                  </a:lnTo>
                  <a:lnTo>
                    <a:pt x="20127" y="17200"/>
                  </a:lnTo>
                  <a:lnTo>
                    <a:pt x="20373" y="16800"/>
                  </a:lnTo>
                  <a:lnTo>
                    <a:pt x="20864" y="16400"/>
                  </a:lnTo>
                  <a:lnTo>
                    <a:pt x="21355" y="16400"/>
                  </a:lnTo>
                  <a:lnTo>
                    <a:pt x="21600" y="15600"/>
                  </a:lnTo>
                  <a:lnTo>
                    <a:pt x="21600" y="14800"/>
                  </a:lnTo>
                  <a:lnTo>
                    <a:pt x="21600" y="14400"/>
                  </a:lnTo>
                  <a:lnTo>
                    <a:pt x="21600" y="14000"/>
                  </a:lnTo>
                  <a:lnTo>
                    <a:pt x="21600" y="13600"/>
                  </a:lnTo>
                  <a:lnTo>
                    <a:pt x="21355" y="13200"/>
                  </a:lnTo>
                  <a:lnTo>
                    <a:pt x="20864" y="13200"/>
                  </a:lnTo>
                  <a:lnTo>
                    <a:pt x="20618" y="13600"/>
                  </a:lnTo>
                  <a:lnTo>
                    <a:pt x="19882" y="13600"/>
                  </a:lnTo>
                  <a:lnTo>
                    <a:pt x="19636" y="14000"/>
                  </a:lnTo>
                  <a:lnTo>
                    <a:pt x="19145" y="14000"/>
                  </a:lnTo>
                  <a:lnTo>
                    <a:pt x="18900" y="13600"/>
                  </a:lnTo>
                  <a:lnTo>
                    <a:pt x="18655" y="13200"/>
                  </a:lnTo>
                  <a:lnTo>
                    <a:pt x="18164" y="13200"/>
                  </a:lnTo>
                  <a:lnTo>
                    <a:pt x="18164" y="12800"/>
                  </a:lnTo>
                  <a:lnTo>
                    <a:pt x="18164" y="12000"/>
                  </a:lnTo>
                  <a:lnTo>
                    <a:pt x="18164" y="11200"/>
                  </a:lnTo>
                  <a:lnTo>
                    <a:pt x="18164" y="10800"/>
                  </a:lnTo>
                  <a:lnTo>
                    <a:pt x="18164" y="9600"/>
                  </a:lnTo>
                  <a:lnTo>
                    <a:pt x="18164" y="8400"/>
                  </a:lnTo>
                  <a:lnTo>
                    <a:pt x="17918" y="6800"/>
                  </a:lnTo>
                  <a:lnTo>
                    <a:pt x="17427" y="5600"/>
                  </a:lnTo>
                  <a:lnTo>
                    <a:pt x="16936" y="4400"/>
                  </a:lnTo>
                  <a:lnTo>
                    <a:pt x="16445" y="3200"/>
                  </a:lnTo>
                  <a:lnTo>
                    <a:pt x="16200" y="2400"/>
                  </a:lnTo>
                  <a:lnTo>
                    <a:pt x="15955" y="1600"/>
                  </a:lnTo>
                  <a:lnTo>
                    <a:pt x="15464" y="800"/>
                  </a:lnTo>
                  <a:lnTo>
                    <a:pt x="14973" y="0"/>
                  </a:lnTo>
                  <a:lnTo>
                    <a:pt x="14236" y="0"/>
                  </a:lnTo>
                  <a:lnTo>
                    <a:pt x="13500" y="800"/>
                  </a:lnTo>
                  <a:lnTo>
                    <a:pt x="12764" y="1200"/>
                  </a:lnTo>
                  <a:lnTo>
                    <a:pt x="12273" y="1200"/>
                  </a:lnTo>
                  <a:lnTo>
                    <a:pt x="11536" y="1600"/>
                  </a:lnTo>
                  <a:lnTo>
                    <a:pt x="10800" y="2400"/>
                  </a:lnTo>
                  <a:lnTo>
                    <a:pt x="10309" y="2000"/>
                  </a:lnTo>
                  <a:lnTo>
                    <a:pt x="10064" y="1200"/>
                  </a:lnTo>
                  <a:lnTo>
                    <a:pt x="9327" y="1200"/>
                  </a:lnTo>
                  <a:lnTo>
                    <a:pt x="8591" y="1600"/>
                  </a:lnTo>
                  <a:lnTo>
                    <a:pt x="7609" y="1600"/>
                  </a:lnTo>
                  <a:lnTo>
                    <a:pt x="6873" y="1200"/>
                  </a:lnTo>
                  <a:lnTo>
                    <a:pt x="6136" y="1200"/>
                  </a:lnTo>
                  <a:lnTo>
                    <a:pt x="5891" y="1600"/>
                  </a:lnTo>
                  <a:lnTo>
                    <a:pt x="5645" y="2000"/>
                  </a:lnTo>
                  <a:lnTo>
                    <a:pt x="5400" y="2400"/>
                  </a:lnTo>
                  <a:lnTo>
                    <a:pt x="5155" y="2400"/>
                  </a:lnTo>
                  <a:lnTo>
                    <a:pt x="4664" y="2800"/>
                  </a:lnTo>
                  <a:lnTo>
                    <a:pt x="4173" y="3200"/>
                  </a:lnTo>
                  <a:lnTo>
                    <a:pt x="4173" y="3600"/>
                  </a:lnTo>
                  <a:lnTo>
                    <a:pt x="3927" y="4400"/>
                  </a:lnTo>
                  <a:lnTo>
                    <a:pt x="3682" y="5200"/>
                  </a:lnTo>
                  <a:lnTo>
                    <a:pt x="3191" y="5600"/>
                  </a:lnTo>
                  <a:lnTo>
                    <a:pt x="2945" y="6400"/>
                  </a:lnTo>
                  <a:lnTo>
                    <a:pt x="2700" y="7600"/>
                  </a:lnTo>
                  <a:lnTo>
                    <a:pt x="2455" y="8000"/>
                  </a:lnTo>
                  <a:lnTo>
                    <a:pt x="2209" y="9200"/>
                  </a:lnTo>
                  <a:lnTo>
                    <a:pt x="1473" y="9600"/>
                  </a:lnTo>
                  <a:lnTo>
                    <a:pt x="982" y="9600"/>
                  </a:lnTo>
                  <a:lnTo>
                    <a:pt x="491" y="10000"/>
                  </a:lnTo>
                  <a:lnTo>
                    <a:pt x="245" y="10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373" name="Group 373"/>
            <p:cNvGrpSpPr/>
            <p:nvPr/>
          </p:nvGrpSpPr>
          <p:grpSpPr>
            <a:xfrm>
              <a:off x="7723536" y="1817260"/>
              <a:ext cx="5484621" cy="2374227"/>
              <a:chOff x="0" y="0"/>
              <a:chExt cx="5484619" cy="2374225"/>
            </a:xfrm>
          </p:grpSpPr>
          <p:grpSp>
            <p:nvGrpSpPr>
              <p:cNvPr id="369" name="Group 369"/>
              <p:cNvGrpSpPr/>
              <p:nvPr/>
            </p:nvGrpSpPr>
            <p:grpSpPr>
              <a:xfrm>
                <a:off x="228201" y="0"/>
                <a:ext cx="5256419" cy="2374226"/>
                <a:chOff x="0" y="0"/>
                <a:chExt cx="5256418" cy="2374225"/>
              </a:xfrm>
            </p:grpSpPr>
            <p:sp>
              <p:nvSpPr>
                <p:cNvPr id="309" name="Shape 309"/>
                <p:cNvSpPr/>
                <p:nvPr/>
              </p:nvSpPr>
              <p:spPr>
                <a:xfrm>
                  <a:off x="0" y="342382"/>
                  <a:ext cx="5256419" cy="20318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5" y="12367"/>
                      </a:moveTo>
                      <a:lnTo>
                        <a:pt x="100" y="12409"/>
                      </a:lnTo>
                      <a:lnTo>
                        <a:pt x="100" y="12450"/>
                      </a:lnTo>
                      <a:lnTo>
                        <a:pt x="100" y="12492"/>
                      </a:lnTo>
                      <a:lnTo>
                        <a:pt x="86" y="12492"/>
                      </a:lnTo>
                      <a:lnTo>
                        <a:pt x="72" y="12534"/>
                      </a:lnTo>
                      <a:lnTo>
                        <a:pt x="72" y="12576"/>
                      </a:lnTo>
                      <a:lnTo>
                        <a:pt x="57" y="12617"/>
                      </a:lnTo>
                      <a:lnTo>
                        <a:pt x="57" y="12659"/>
                      </a:lnTo>
                      <a:lnTo>
                        <a:pt x="43" y="12659"/>
                      </a:lnTo>
                      <a:lnTo>
                        <a:pt x="29" y="12659"/>
                      </a:lnTo>
                      <a:lnTo>
                        <a:pt x="29" y="12701"/>
                      </a:lnTo>
                      <a:lnTo>
                        <a:pt x="14" y="12701"/>
                      </a:lnTo>
                      <a:lnTo>
                        <a:pt x="14" y="12743"/>
                      </a:lnTo>
                      <a:lnTo>
                        <a:pt x="14" y="12785"/>
                      </a:lnTo>
                      <a:lnTo>
                        <a:pt x="29" y="12785"/>
                      </a:lnTo>
                      <a:lnTo>
                        <a:pt x="29" y="12826"/>
                      </a:lnTo>
                      <a:lnTo>
                        <a:pt x="29" y="12868"/>
                      </a:lnTo>
                      <a:lnTo>
                        <a:pt x="14" y="12910"/>
                      </a:lnTo>
                      <a:lnTo>
                        <a:pt x="14" y="12952"/>
                      </a:lnTo>
                      <a:lnTo>
                        <a:pt x="14" y="12993"/>
                      </a:lnTo>
                      <a:lnTo>
                        <a:pt x="14" y="13035"/>
                      </a:lnTo>
                      <a:lnTo>
                        <a:pt x="29" y="13077"/>
                      </a:lnTo>
                      <a:lnTo>
                        <a:pt x="29" y="13119"/>
                      </a:lnTo>
                      <a:lnTo>
                        <a:pt x="29" y="13161"/>
                      </a:lnTo>
                      <a:lnTo>
                        <a:pt x="43" y="13202"/>
                      </a:lnTo>
                      <a:lnTo>
                        <a:pt x="57" y="13244"/>
                      </a:lnTo>
                      <a:lnTo>
                        <a:pt x="43" y="13244"/>
                      </a:lnTo>
                      <a:lnTo>
                        <a:pt x="43" y="13286"/>
                      </a:lnTo>
                      <a:lnTo>
                        <a:pt x="29" y="13286"/>
                      </a:lnTo>
                      <a:lnTo>
                        <a:pt x="29" y="13328"/>
                      </a:lnTo>
                      <a:lnTo>
                        <a:pt x="14" y="13328"/>
                      </a:lnTo>
                      <a:lnTo>
                        <a:pt x="14" y="13369"/>
                      </a:lnTo>
                      <a:lnTo>
                        <a:pt x="0" y="13369"/>
                      </a:lnTo>
                      <a:lnTo>
                        <a:pt x="0" y="13411"/>
                      </a:lnTo>
                      <a:lnTo>
                        <a:pt x="14" y="13411"/>
                      </a:lnTo>
                      <a:lnTo>
                        <a:pt x="29" y="13411"/>
                      </a:lnTo>
                      <a:lnTo>
                        <a:pt x="29" y="13453"/>
                      </a:lnTo>
                      <a:lnTo>
                        <a:pt x="43" y="13453"/>
                      </a:lnTo>
                      <a:lnTo>
                        <a:pt x="57" y="13453"/>
                      </a:lnTo>
                      <a:lnTo>
                        <a:pt x="72" y="13453"/>
                      </a:lnTo>
                      <a:lnTo>
                        <a:pt x="57" y="13495"/>
                      </a:lnTo>
                      <a:lnTo>
                        <a:pt x="57" y="13537"/>
                      </a:lnTo>
                      <a:lnTo>
                        <a:pt x="57" y="13578"/>
                      </a:lnTo>
                      <a:lnTo>
                        <a:pt x="72" y="13578"/>
                      </a:lnTo>
                      <a:lnTo>
                        <a:pt x="86" y="13578"/>
                      </a:lnTo>
                      <a:lnTo>
                        <a:pt x="86" y="13620"/>
                      </a:lnTo>
                      <a:lnTo>
                        <a:pt x="72" y="13620"/>
                      </a:lnTo>
                      <a:lnTo>
                        <a:pt x="72" y="13662"/>
                      </a:lnTo>
                      <a:lnTo>
                        <a:pt x="57" y="13704"/>
                      </a:lnTo>
                      <a:lnTo>
                        <a:pt x="57" y="13745"/>
                      </a:lnTo>
                      <a:lnTo>
                        <a:pt x="72" y="13787"/>
                      </a:lnTo>
                      <a:lnTo>
                        <a:pt x="86" y="13829"/>
                      </a:lnTo>
                      <a:lnTo>
                        <a:pt x="86" y="13871"/>
                      </a:lnTo>
                      <a:lnTo>
                        <a:pt x="100" y="13913"/>
                      </a:lnTo>
                      <a:lnTo>
                        <a:pt x="115" y="13954"/>
                      </a:lnTo>
                      <a:lnTo>
                        <a:pt x="115" y="14038"/>
                      </a:lnTo>
                      <a:lnTo>
                        <a:pt x="115" y="14080"/>
                      </a:lnTo>
                      <a:lnTo>
                        <a:pt x="129" y="14121"/>
                      </a:lnTo>
                      <a:lnTo>
                        <a:pt x="129" y="14163"/>
                      </a:lnTo>
                      <a:lnTo>
                        <a:pt x="129" y="14205"/>
                      </a:lnTo>
                      <a:lnTo>
                        <a:pt x="143" y="14205"/>
                      </a:lnTo>
                      <a:lnTo>
                        <a:pt x="157" y="14247"/>
                      </a:lnTo>
                      <a:lnTo>
                        <a:pt x="186" y="14289"/>
                      </a:lnTo>
                      <a:lnTo>
                        <a:pt x="200" y="14289"/>
                      </a:lnTo>
                      <a:lnTo>
                        <a:pt x="215" y="14289"/>
                      </a:lnTo>
                      <a:lnTo>
                        <a:pt x="229" y="14289"/>
                      </a:lnTo>
                      <a:lnTo>
                        <a:pt x="243" y="14289"/>
                      </a:lnTo>
                      <a:lnTo>
                        <a:pt x="258" y="14289"/>
                      </a:lnTo>
                      <a:lnTo>
                        <a:pt x="272" y="14289"/>
                      </a:lnTo>
                      <a:lnTo>
                        <a:pt x="286" y="14289"/>
                      </a:lnTo>
                      <a:lnTo>
                        <a:pt x="301" y="14289"/>
                      </a:lnTo>
                      <a:lnTo>
                        <a:pt x="301" y="14330"/>
                      </a:lnTo>
                      <a:lnTo>
                        <a:pt x="286" y="14330"/>
                      </a:lnTo>
                      <a:lnTo>
                        <a:pt x="286" y="14372"/>
                      </a:lnTo>
                      <a:lnTo>
                        <a:pt x="286" y="14414"/>
                      </a:lnTo>
                      <a:lnTo>
                        <a:pt x="286" y="14456"/>
                      </a:lnTo>
                      <a:lnTo>
                        <a:pt x="301" y="14456"/>
                      </a:lnTo>
                      <a:lnTo>
                        <a:pt x="315" y="14414"/>
                      </a:lnTo>
                      <a:lnTo>
                        <a:pt x="315" y="14372"/>
                      </a:lnTo>
                      <a:lnTo>
                        <a:pt x="329" y="14372"/>
                      </a:lnTo>
                      <a:lnTo>
                        <a:pt x="344" y="14372"/>
                      </a:lnTo>
                      <a:lnTo>
                        <a:pt x="358" y="14372"/>
                      </a:lnTo>
                      <a:lnTo>
                        <a:pt x="372" y="14372"/>
                      </a:lnTo>
                      <a:lnTo>
                        <a:pt x="386" y="14372"/>
                      </a:lnTo>
                      <a:lnTo>
                        <a:pt x="415" y="14372"/>
                      </a:lnTo>
                      <a:lnTo>
                        <a:pt x="429" y="14372"/>
                      </a:lnTo>
                      <a:lnTo>
                        <a:pt x="429" y="14414"/>
                      </a:lnTo>
                      <a:lnTo>
                        <a:pt x="444" y="14456"/>
                      </a:lnTo>
                      <a:lnTo>
                        <a:pt x="458" y="14497"/>
                      </a:lnTo>
                      <a:lnTo>
                        <a:pt x="472" y="14497"/>
                      </a:lnTo>
                      <a:lnTo>
                        <a:pt x="487" y="14497"/>
                      </a:lnTo>
                      <a:lnTo>
                        <a:pt x="487" y="14539"/>
                      </a:lnTo>
                      <a:lnTo>
                        <a:pt x="487" y="14581"/>
                      </a:lnTo>
                      <a:lnTo>
                        <a:pt x="472" y="14623"/>
                      </a:lnTo>
                      <a:lnTo>
                        <a:pt x="472" y="14665"/>
                      </a:lnTo>
                      <a:lnTo>
                        <a:pt x="487" y="14706"/>
                      </a:lnTo>
                      <a:lnTo>
                        <a:pt x="501" y="14748"/>
                      </a:lnTo>
                      <a:lnTo>
                        <a:pt x="515" y="14748"/>
                      </a:lnTo>
                      <a:lnTo>
                        <a:pt x="501" y="14748"/>
                      </a:lnTo>
                      <a:lnTo>
                        <a:pt x="487" y="14790"/>
                      </a:lnTo>
                      <a:lnTo>
                        <a:pt x="472" y="14832"/>
                      </a:lnTo>
                      <a:lnTo>
                        <a:pt x="472" y="14874"/>
                      </a:lnTo>
                      <a:lnTo>
                        <a:pt x="487" y="14915"/>
                      </a:lnTo>
                      <a:lnTo>
                        <a:pt x="487" y="14957"/>
                      </a:lnTo>
                      <a:lnTo>
                        <a:pt x="501" y="14999"/>
                      </a:lnTo>
                      <a:lnTo>
                        <a:pt x="515" y="14999"/>
                      </a:lnTo>
                      <a:lnTo>
                        <a:pt x="515" y="15041"/>
                      </a:lnTo>
                      <a:lnTo>
                        <a:pt x="515" y="15082"/>
                      </a:lnTo>
                      <a:lnTo>
                        <a:pt x="515" y="15124"/>
                      </a:lnTo>
                      <a:lnTo>
                        <a:pt x="515" y="15166"/>
                      </a:lnTo>
                      <a:lnTo>
                        <a:pt x="544" y="15208"/>
                      </a:lnTo>
                      <a:lnTo>
                        <a:pt x="601" y="15291"/>
                      </a:lnTo>
                      <a:lnTo>
                        <a:pt x="601" y="15333"/>
                      </a:lnTo>
                      <a:lnTo>
                        <a:pt x="616" y="15333"/>
                      </a:lnTo>
                      <a:lnTo>
                        <a:pt x="616" y="15375"/>
                      </a:lnTo>
                      <a:lnTo>
                        <a:pt x="601" y="15375"/>
                      </a:lnTo>
                      <a:lnTo>
                        <a:pt x="601" y="15417"/>
                      </a:lnTo>
                      <a:lnTo>
                        <a:pt x="587" y="15417"/>
                      </a:lnTo>
                      <a:lnTo>
                        <a:pt x="587" y="15458"/>
                      </a:lnTo>
                      <a:lnTo>
                        <a:pt x="601" y="15458"/>
                      </a:lnTo>
                      <a:lnTo>
                        <a:pt x="630" y="15458"/>
                      </a:lnTo>
                      <a:lnTo>
                        <a:pt x="658" y="15458"/>
                      </a:lnTo>
                      <a:lnTo>
                        <a:pt x="673" y="15458"/>
                      </a:lnTo>
                      <a:lnTo>
                        <a:pt x="687" y="15500"/>
                      </a:lnTo>
                      <a:lnTo>
                        <a:pt x="687" y="15542"/>
                      </a:lnTo>
                      <a:lnTo>
                        <a:pt x="687" y="15584"/>
                      </a:lnTo>
                      <a:lnTo>
                        <a:pt x="701" y="15584"/>
                      </a:lnTo>
                      <a:lnTo>
                        <a:pt x="716" y="15584"/>
                      </a:lnTo>
                      <a:lnTo>
                        <a:pt x="730" y="15626"/>
                      </a:lnTo>
                      <a:lnTo>
                        <a:pt x="744" y="15667"/>
                      </a:lnTo>
                      <a:lnTo>
                        <a:pt x="730" y="15709"/>
                      </a:lnTo>
                      <a:lnTo>
                        <a:pt x="716" y="15751"/>
                      </a:lnTo>
                      <a:lnTo>
                        <a:pt x="701" y="15793"/>
                      </a:lnTo>
                      <a:lnTo>
                        <a:pt x="673" y="15793"/>
                      </a:lnTo>
                      <a:lnTo>
                        <a:pt x="658" y="15834"/>
                      </a:lnTo>
                      <a:lnTo>
                        <a:pt x="644" y="15834"/>
                      </a:lnTo>
                      <a:lnTo>
                        <a:pt x="616" y="15834"/>
                      </a:lnTo>
                      <a:lnTo>
                        <a:pt x="601" y="15793"/>
                      </a:lnTo>
                      <a:lnTo>
                        <a:pt x="587" y="15793"/>
                      </a:lnTo>
                      <a:lnTo>
                        <a:pt x="587" y="15751"/>
                      </a:lnTo>
                      <a:lnTo>
                        <a:pt x="573" y="15751"/>
                      </a:lnTo>
                      <a:lnTo>
                        <a:pt x="558" y="15751"/>
                      </a:lnTo>
                      <a:lnTo>
                        <a:pt x="544" y="15751"/>
                      </a:lnTo>
                      <a:lnTo>
                        <a:pt x="530" y="15793"/>
                      </a:lnTo>
                      <a:lnTo>
                        <a:pt x="530" y="15834"/>
                      </a:lnTo>
                      <a:lnTo>
                        <a:pt x="573" y="15960"/>
                      </a:lnTo>
                      <a:lnTo>
                        <a:pt x="587" y="16002"/>
                      </a:lnTo>
                      <a:lnTo>
                        <a:pt x="587" y="16085"/>
                      </a:lnTo>
                      <a:lnTo>
                        <a:pt x="573" y="16127"/>
                      </a:lnTo>
                      <a:lnTo>
                        <a:pt x="573" y="16169"/>
                      </a:lnTo>
                      <a:lnTo>
                        <a:pt x="573" y="16210"/>
                      </a:lnTo>
                      <a:lnTo>
                        <a:pt x="587" y="16252"/>
                      </a:lnTo>
                      <a:lnTo>
                        <a:pt x="601" y="16252"/>
                      </a:lnTo>
                      <a:lnTo>
                        <a:pt x="601" y="16294"/>
                      </a:lnTo>
                      <a:lnTo>
                        <a:pt x="601" y="16336"/>
                      </a:lnTo>
                      <a:lnTo>
                        <a:pt x="630" y="16336"/>
                      </a:lnTo>
                      <a:lnTo>
                        <a:pt x="658" y="16336"/>
                      </a:lnTo>
                      <a:lnTo>
                        <a:pt x="658" y="16252"/>
                      </a:lnTo>
                      <a:lnTo>
                        <a:pt x="673" y="16210"/>
                      </a:lnTo>
                      <a:lnTo>
                        <a:pt x="687" y="16210"/>
                      </a:lnTo>
                      <a:lnTo>
                        <a:pt x="716" y="16210"/>
                      </a:lnTo>
                      <a:lnTo>
                        <a:pt x="744" y="16252"/>
                      </a:lnTo>
                      <a:lnTo>
                        <a:pt x="759" y="16210"/>
                      </a:lnTo>
                      <a:lnTo>
                        <a:pt x="787" y="16169"/>
                      </a:lnTo>
                      <a:lnTo>
                        <a:pt x="802" y="16169"/>
                      </a:lnTo>
                      <a:lnTo>
                        <a:pt x="845" y="16210"/>
                      </a:lnTo>
                      <a:lnTo>
                        <a:pt x="873" y="16210"/>
                      </a:lnTo>
                      <a:lnTo>
                        <a:pt x="887" y="16252"/>
                      </a:lnTo>
                      <a:lnTo>
                        <a:pt x="902" y="16294"/>
                      </a:lnTo>
                      <a:lnTo>
                        <a:pt x="902" y="16378"/>
                      </a:lnTo>
                      <a:lnTo>
                        <a:pt x="916" y="16419"/>
                      </a:lnTo>
                      <a:lnTo>
                        <a:pt x="930" y="16461"/>
                      </a:lnTo>
                      <a:lnTo>
                        <a:pt x="945" y="16461"/>
                      </a:lnTo>
                      <a:lnTo>
                        <a:pt x="959" y="16461"/>
                      </a:lnTo>
                      <a:lnTo>
                        <a:pt x="959" y="16503"/>
                      </a:lnTo>
                      <a:lnTo>
                        <a:pt x="945" y="16503"/>
                      </a:lnTo>
                      <a:lnTo>
                        <a:pt x="930" y="16545"/>
                      </a:lnTo>
                      <a:lnTo>
                        <a:pt x="916" y="16586"/>
                      </a:lnTo>
                      <a:lnTo>
                        <a:pt x="916" y="16628"/>
                      </a:lnTo>
                      <a:lnTo>
                        <a:pt x="930" y="16670"/>
                      </a:lnTo>
                      <a:lnTo>
                        <a:pt x="930" y="16754"/>
                      </a:lnTo>
                      <a:lnTo>
                        <a:pt x="959" y="16795"/>
                      </a:lnTo>
                      <a:lnTo>
                        <a:pt x="973" y="16795"/>
                      </a:lnTo>
                      <a:lnTo>
                        <a:pt x="1002" y="16795"/>
                      </a:lnTo>
                      <a:lnTo>
                        <a:pt x="1031" y="16795"/>
                      </a:lnTo>
                      <a:lnTo>
                        <a:pt x="1045" y="16795"/>
                      </a:lnTo>
                      <a:lnTo>
                        <a:pt x="1045" y="16837"/>
                      </a:lnTo>
                      <a:lnTo>
                        <a:pt x="1045" y="16879"/>
                      </a:lnTo>
                      <a:lnTo>
                        <a:pt x="1059" y="16921"/>
                      </a:lnTo>
                      <a:lnTo>
                        <a:pt x="1074" y="16962"/>
                      </a:lnTo>
                      <a:lnTo>
                        <a:pt x="1088" y="17004"/>
                      </a:lnTo>
                      <a:lnTo>
                        <a:pt x="1074" y="17088"/>
                      </a:lnTo>
                      <a:lnTo>
                        <a:pt x="1102" y="17171"/>
                      </a:lnTo>
                      <a:lnTo>
                        <a:pt x="1102" y="17213"/>
                      </a:lnTo>
                      <a:lnTo>
                        <a:pt x="1131" y="17213"/>
                      </a:lnTo>
                      <a:lnTo>
                        <a:pt x="1145" y="17213"/>
                      </a:lnTo>
                      <a:lnTo>
                        <a:pt x="1145" y="17171"/>
                      </a:lnTo>
                      <a:lnTo>
                        <a:pt x="1159" y="17171"/>
                      </a:lnTo>
                      <a:lnTo>
                        <a:pt x="1174" y="17171"/>
                      </a:lnTo>
                      <a:lnTo>
                        <a:pt x="1188" y="17213"/>
                      </a:lnTo>
                      <a:lnTo>
                        <a:pt x="1188" y="17255"/>
                      </a:lnTo>
                      <a:lnTo>
                        <a:pt x="1217" y="17213"/>
                      </a:lnTo>
                      <a:lnTo>
                        <a:pt x="1231" y="17255"/>
                      </a:lnTo>
                      <a:lnTo>
                        <a:pt x="1245" y="17255"/>
                      </a:lnTo>
                      <a:lnTo>
                        <a:pt x="1274" y="17255"/>
                      </a:lnTo>
                      <a:lnTo>
                        <a:pt x="1288" y="17213"/>
                      </a:lnTo>
                      <a:lnTo>
                        <a:pt x="1303" y="17171"/>
                      </a:lnTo>
                      <a:lnTo>
                        <a:pt x="1317" y="17171"/>
                      </a:lnTo>
                      <a:lnTo>
                        <a:pt x="1331" y="17171"/>
                      </a:lnTo>
                      <a:lnTo>
                        <a:pt x="1346" y="17171"/>
                      </a:lnTo>
                      <a:lnTo>
                        <a:pt x="1360" y="17213"/>
                      </a:lnTo>
                      <a:lnTo>
                        <a:pt x="1374" y="17213"/>
                      </a:lnTo>
                      <a:lnTo>
                        <a:pt x="1374" y="17255"/>
                      </a:lnTo>
                      <a:lnTo>
                        <a:pt x="1374" y="17297"/>
                      </a:lnTo>
                      <a:lnTo>
                        <a:pt x="1374" y="17338"/>
                      </a:lnTo>
                      <a:lnTo>
                        <a:pt x="1374" y="17380"/>
                      </a:lnTo>
                      <a:lnTo>
                        <a:pt x="1388" y="17422"/>
                      </a:lnTo>
                      <a:lnTo>
                        <a:pt x="1403" y="17422"/>
                      </a:lnTo>
                      <a:lnTo>
                        <a:pt x="1431" y="17422"/>
                      </a:lnTo>
                      <a:lnTo>
                        <a:pt x="1446" y="17422"/>
                      </a:lnTo>
                      <a:lnTo>
                        <a:pt x="1446" y="17380"/>
                      </a:lnTo>
                      <a:lnTo>
                        <a:pt x="1460" y="17338"/>
                      </a:lnTo>
                      <a:lnTo>
                        <a:pt x="1474" y="17338"/>
                      </a:lnTo>
                      <a:lnTo>
                        <a:pt x="1474" y="17380"/>
                      </a:lnTo>
                      <a:lnTo>
                        <a:pt x="1489" y="17422"/>
                      </a:lnTo>
                      <a:lnTo>
                        <a:pt x="1503" y="17422"/>
                      </a:lnTo>
                      <a:lnTo>
                        <a:pt x="1517" y="17422"/>
                      </a:lnTo>
                      <a:lnTo>
                        <a:pt x="1517" y="17380"/>
                      </a:lnTo>
                      <a:lnTo>
                        <a:pt x="1532" y="17380"/>
                      </a:lnTo>
                      <a:lnTo>
                        <a:pt x="1532" y="17422"/>
                      </a:lnTo>
                      <a:lnTo>
                        <a:pt x="1546" y="17422"/>
                      </a:lnTo>
                      <a:lnTo>
                        <a:pt x="1546" y="17464"/>
                      </a:lnTo>
                      <a:lnTo>
                        <a:pt x="1575" y="17464"/>
                      </a:lnTo>
                      <a:lnTo>
                        <a:pt x="1589" y="17464"/>
                      </a:lnTo>
                      <a:lnTo>
                        <a:pt x="1603" y="17464"/>
                      </a:lnTo>
                      <a:lnTo>
                        <a:pt x="1617" y="17506"/>
                      </a:lnTo>
                      <a:lnTo>
                        <a:pt x="1632" y="17506"/>
                      </a:lnTo>
                      <a:lnTo>
                        <a:pt x="1646" y="17547"/>
                      </a:lnTo>
                      <a:lnTo>
                        <a:pt x="1660" y="17589"/>
                      </a:lnTo>
                      <a:lnTo>
                        <a:pt x="1675" y="17589"/>
                      </a:lnTo>
                      <a:lnTo>
                        <a:pt x="1689" y="17589"/>
                      </a:lnTo>
                      <a:lnTo>
                        <a:pt x="1703" y="17589"/>
                      </a:lnTo>
                      <a:lnTo>
                        <a:pt x="1718" y="17589"/>
                      </a:lnTo>
                      <a:lnTo>
                        <a:pt x="1718" y="17631"/>
                      </a:lnTo>
                      <a:lnTo>
                        <a:pt x="1703" y="17631"/>
                      </a:lnTo>
                      <a:lnTo>
                        <a:pt x="1703" y="17673"/>
                      </a:lnTo>
                      <a:lnTo>
                        <a:pt x="1718" y="17673"/>
                      </a:lnTo>
                      <a:lnTo>
                        <a:pt x="1718" y="17715"/>
                      </a:lnTo>
                      <a:lnTo>
                        <a:pt x="1718" y="17756"/>
                      </a:lnTo>
                      <a:lnTo>
                        <a:pt x="1718" y="17798"/>
                      </a:lnTo>
                      <a:lnTo>
                        <a:pt x="1703" y="17840"/>
                      </a:lnTo>
                      <a:lnTo>
                        <a:pt x="1689" y="17840"/>
                      </a:lnTo>
                      <a:lnTo>
                        <a:pt x="1660" y="17840"/>
                      </a:lnTo>
                      <a:lnTo>
                        <a:pt x="1646" y="17882"/>
                      </a:lnTo>
                      <a:lnTo>
                        <a:pt x="1660" y="17923"/>
                      </a:lnTo>
                      <a:lnTo>
                        <a:pt x="1675" y="17965"/>
                      </a:lnTo>
                      <a:lnTo>
                        <a:pt x="1689" y="17965"/>
                      </a:lnTo>
                      <a:lnTo>
                        <a:pt x="1703" y="17965"/>
                      </a:lnTo>
                      <a:lnTo>
                        <a:pt x="1703" y="18007"/>
                      </a:lnTo>
                      <a:lnTo>
                        <a:pt x="1689" y="18007"/>
                      </a:lnTo>
                      <a:lnTo>
                        <a:pt x="1675" y="18007"/>
                      </a:lnTo>
                      <a:lnTo>
                        <a:pt x="1660" y="18007"/>
                      </a:lnTo>
                      <a:lnTo>
                        <a:pt x="1646" y="18007"/>
                      </a:lnTo>
                      <a:lnTo>
                        <a:pt x="1646" y="18049"/>
                      </a:lnTo>
                      <a:lnTo>
                        <a:pt x="1646" y="18091"/>
                      </a:lnTo>
                      <a:lnTo>
                        <a:pt x="1646" y="18132"/>
                      </a:lnTo>
                      <a:lnTo>
                        <a:pt x="1660" y="18132"/>
                      </a:lnTo>
                      <a:lnTo>
                        <a:pt x="1675" y="18174"/>
                      </a:lnTo>
                      <a:lnTo>
                        <a:pt x="1689" y="18216"/>
                      </a:lnTo>
                      <a:lnTo>
                        <a:pt x="1689" y="18258"/>
                      </a:lnTo>
                      <a:lnTo>
                        <a:pt x="1689" y="18299"/>
                      </a:lnTo>
                      <a:lnTo>
                        <a:pt x="1675" y="18299"/>
                      </a:lnTo>
                      <a:lnTo>
                        <a:pt x="1675" y="18341"/>
                      </a:lnTo>
                      <a:lnTo>
                        <a:pt x="1675" y="18383"/>
                      </a:lnTo>
                      <a:lnTo>
                        <a:pt x="1660" y="18425"/>
                      </a:lnTo>
                      <a:lnTo>
                        <a:pt x="1660" y="18467"/>
                      </a:lnTo>
                      <a:lnTo>
                        <a:pt x="1632" y="18467"/>
                      </a:lnTo>
                      <a:lnTo>
                        <a:pt x="1632" y="18425"/>
                      </a:lnTo>
                      <a:lnTo>
                        <a:pt x="1603" y="18425"/>
                      </a:lnTo>
                      <a:lnTo>
                        <a:pt x="1589" y="18467"/>
                      </a:lnTo>
                      <a:lnTo>
                        <a:pt x="1575" y="18467"/>
                      </a:lnTo>
                      <a:lnTo>
                        <a:pt x="1560" y="18467"/>
                      </a:lnTo>
                      <a:lnTo>
                        <a:pt x="1546" y="18467"/>
                      </a:lnTo>
                      <a:lnTo>
                        <a:pt x="1532" y="18467"/>
                      </a:lnTo>
                      <a:lnTo>
                        <a:pt x="1517" y="18508"/>
                      </a:lnTo>
                      <a:lnTo>
                        <a:pt x="1517" y="18550"/>
                      </a:lnTo>
                      <a:lnTo>
                        <a:pt x="1503" y="18592"/>
                      </a:lnTo>
                      <a:lnTo>
                        <a:pt x="1489" y="18592"/>
                      </a:lnTo>
                      <a:lnTo>
                        <a:pt x="1474" y="18592"/>
                      </a:lnTo>
                      <a:lnTo>
                        <a:pt x="1460" y="18592"/>
                      </a:lnTo>
                      <a:lnTo>
                        <a:pt x="1460" y="18634"/>
                      </a:lnTo>
                      <a:lnTo>
                        <a:pt x="1460" y="18675"/>
                      </a:lnTo>
                      <a:lnTo>
                        <a:pt x="1460" y="18717"/>
                      </a:lnTo>
                      <a:lnTo>
                        <a:pt x="1474" y="18717"/>
                      </a:lnTo>
                      <a:lnTo>
                        <a:pt x="1474" y="18759"/>
                      </a:lnTo>
                      <a:lnTo>
                        <a:pt x="1489" y="18759"/>
                      </a:lnTo>
                      <a:lnTo>
                        <a:pt x="1503" y="18759"/>
                      </a:lnTo>
                      <a:lnTo>
                        <a:pt x="1503" y="18801"/>
                      </a:lnTo>
                      <a:lnTo>
                        <a:pt x="1489" y="18801"/>
                      </a:lnTo>
                      <a:lnTo>
                        <a:pt x="1489" y="18843"/>
                      </a:lnTo>
                      <a:lnTo>
                        <a:pt x="1589" y="18801"/>
                      </a:lnTo>
                      <a:lnTo>
                        <a:pt x="1632" y="18884"/>
                      </a:lnTo>
                      <a:lnTo>
                        <a:pt x="1517" y="19010"/>
                      </a:lnTo>
                      <a:lnTo>
                        <a:pt x="1517" y="19093"/>
                      </a:lnTo>
                      <a:lnTo>
                        <a:pt x="1431" y="19093"/>
                      </a:lnTo>
                      <a:lnTo>
                        <a:pt x="1431" y="19177"/>
                      </a:lnTo>
                      <a:lnTo>
                        <a:pt x="1503" y="19344"/>
                      </a:lnTo>
                      <a:lnTo>
                        <a:pt x="1446" y="19386"/>
                      </a:lnTo>
                      <a:lnTo>
                        <a:pt x="1374" y="19720"/>
                      </a:lnTo>
                      <a:lnTo>
                        <a:pt x="1303" y="19678"/>
                      </a:lnTo>
                      <a:lnTo>
                        <a:pt x="1274" y="19803"/>
                      </a:lnTo>
                      <a:lnTo>
                        <a:pt x="1331" y="19887"/>
                      </a:lnTo>
                      <a:lnTo>
                        <a:pt x="1374" y="20054"/>
                      </a:lnTo>
                      <a:lnTo>
                        <a:pt x="1446" y="20138"/>
                      </a:lnTo>
                      <a:lnTo>
                        <a:pt x="1560" y="20263"/>
                      </a:lnTo>
                      <a:lnTo>
                        <a:pt x="1675" y="20514"/>
                      </a:lnTo>
                      <a:lnTo>
                        <a:pt x="1675" y="20472"/>
                      </a:lnTo>
                      <a:lnTo>
                        <a:pt x="1689" y="20472"/>
                      </a:lnTo>
                      <a:lnTo>
                        <a:pt x="1703" y="20472"/>
                      </a:lnTo>
                      <a:lnTo>
                        <a:pt x="1703" y="20514"/>
                      </a:lnTo>
                      <a:lnTo>
                        <a:pt x="1718" y="20514"/>
                      </a:lnTo>
                      <a:lnTo>
                        <a:pt x="1732" y="20514"/>
                      </a:lnTo>
                      <a:lnTo>
                        <a:pt x="1746" y="20514"/>
                      </a:lnTo>
                      <a:lnTo>
                        <a:pt x="1761" y="20514"/>
                      </a:lnTo>
                      <a:lnTo>
                        <a:pt x="1775" y="20514"/>
                      </a:lnTo>
                      <a:lnTo>
                        <a:pt x="1789" y="20514"/>
                      </a:lnTo>
                      <a:lnTo>
                        <a:pt x="1789" y="20556"/>
                      </a:lnTo>
                      <a:lnTo>
                        <a:pt x="1804" y="20556"/>
                      </a:lnTo>
                      <a:lnTo>
                        <a:pt x="1818" y="20556"/>
                      </a:lnTo>
                      <a:lnTo>
                        <a:pt x="1818" y="20597"/>
                      </a:lnTo>
                      <a:lnTo>
                        <a:pt x="1847" y="20597"/>
                      </a:lnTo>
                      <a:lnTo>
                        <a:pt x="1847" y="20639"/>
                      </a:lnTo>
                      <a:lnTo>
                        <a:pt x="1861" y="20639"/>
                      </a:lnTo>
                      <a:lnTo>
                        <a:pt x="1875" y="20639"/>
                      </a:lnTo>
                      <a:lnTo>
                        <a:pt x="1889" y="20681"/>
                      </a:lnTo>
                      <a:lnTo>
                        <a:pt x="1904" y="20681"/>
                      </a:lnTo>
                      <a:lnTo>
                        <a:pt x="1975" y="20681"/>
                      </a:lnTo>
                      <a:lnTo>
                        <a:pt x="1990" y="20681"/>
                      </a:lnTo>
                      <a:lnTo>
                        <a:pt x="2018" y="20681"/>
                      </a:lnTo>
                      <a:lnTo>
                        <a:pt x="2033" y="20681"/>
                      </a:lnTo>
                      <a:lnTo>
                        <a:pt x="2033" y="20723"/>
                      </a:lnTo>
                      <a:lnTo>
                        <a:pt x="2047" y="20723"/>
                      </a:lnTo>
                      <a:lnTo>
                        <a:pt x="2061" y="20723"/>
                      </a:lnTo>
                      <a:lnTo>
                        <a:pt x="2076" y="20723"/>
                      </a:lnTo>
                      <a:lnTo>
                        <a:pt x="2090" y="20764"/>
                      </a:lnTo>
                      <a:lnTo>
                        <a:pt x="2104" y="20806"/>
                      </a:lnTo>
                      <a:lnTo>
                        <a:pt x="2118" y="20806"/>
                      </a:lnTo>
                      <a:lnTo>
                        <a:pt x="2133" y="20806"/>
                      </a:lnTo>
                      <a:lnTo>
                        <a:pt x="2147" y="20806"/>
                      </a:lnTo>
                      <a:lnTo>
                        <a:pt x="2147" y="20848"/>
                      </a:lnTo>
                      <a:lnTo>
                        <a:pt x="2161" y="20848"/>
                      </a:lnTo>
                      <a:lnTo>
                        <a:pt x="2176" y="20848"/>
                      </a:lnTo>
                      <a:lnTo>
                        <a:pt x="2176" y="20890"/>
                      </a:lnTo>
                      <a:lnTo>
                        <a:pt x="2190" y="20890"/>
                      </a:lnTo>
                      <a:lnTo>
                        <a:pt x="2190" y="20932"/>
                      </a:lnTo>
                      <a:lnTo>
                        <a:pt x="2190" y="20973"/>
                      </a:lnTo>
                      <a:lnTo>
                        <a:pt x="2204" y="20973"/>
                      </a:lnTo>
                      <a:lnTo>
                        <a:pt x="2219" y="20973"/>
                      </a:lnTo>
                      <a:lnTo>
                        <a:pt x="2247" y="20932"/>
                      </a:lnTo>
                      <a:lnTo>
                        <a:pt x="2276" y="20890"/>
                      </a:lnTo>
                      <a:lnTo>
                        <a:pt x="2290" y="20890"/>
                      </a:lnTo>
                      <a:lnTo>
                        <a:pt x="2305" y="20890"/>
                      </a:lnTo>
                      <a:lnTo>
                        <a:pt x="2305" y="20932"/>
                      </a:lnTo>
                      <a:lnTo>
                        <a:pt x="2319" y="20932"/>
                      </a:lnTo>
                      <a:lnTo>
                        <a:pt x="2333" y="20932"/>
                      </a:lnTo>
                      <a:lnTo>
                        <a:pt x="2333" y="20890"/>
                      </a:lnTo>
                      <a:lnTo>
                        <a:pt x="2348" y="20890"/>
                      </a:lnTo>
                      <a:lnTo>
                        <a:pt x="2376" y="20932"/>
                      </a:lnTo>
                      <a:lnTo>
                        <a:pt x="2390" y="20973"/>
                      </a:lnTo>
                      <a:lnTo>
                        <a:pt x="2405" y="21015"/>
                      </a:lnTo>
                      <a:lnTo>
                        <a:pt x="2419" y="21015"/>
                      </a:lnTo>
                      <a:lnTo>
                        <a:pt x="2433" y="21015"/>
                      </a:lnTo>
                      <a:lnTo>
                        <a:pt x="2448" y="21015"/>
                      </a:lnTo>
                      <a:lnTo>
                        <a:pt x="2462" y="21015"/>
                      </a:lnTo>
                      <a:lnTo>
                        <a:pt x="2462" y="21057"/>
                      </a:lnTo>
                      <a:lnTo>
                        <a:pt x="2448" y="21099"/>
                      </a:lnTo>
                      <a:lnTo>
                        <a:pt x="2433" y="21140"/>
                      </a:lnTo>
                      <a:lnTo>
                        <a:pt x="2448" y="21140"/>
                      </a:lnTo>
                      <a:lnTo>
                        <a:pt x="2462" y="21140"/>
                      </a:lnTo>
                      <a:lnTo>
                        <a:pt x="2476" y="21182"/>
                      </a:lnTo>
                      <a:lnTo>
                        <a:pt x="2476" y="21224"/>
                      </a:lnTo>
                      <a:lnTo>
                        <a:pt x="2491" y="21224"/>
                      </a:lnTo>
                      <a:lnTo>
                        <a:pt x="2505" y="21224"/>
                      </a:lnTo>
                      <a:lnTo>
                        <a:pt x="2519" y="21266"/>
                      </a:lnTo>
                      <a:lnTo>
                        <a:pt x="2534" y="21266"/>
                      </a:lnTo>
                      <a:lnTo>
                        <a:pt x="2548" y="21308"/>
                      </a:lnTo>
                      <a:lnTo>
                        <a:pt x="2562" y="21308"/>
                      </a:lnTo>
                      <a:lnTo>
                        <a:pt x="2577" y="21308"/>
                      </a:lnTo>
                      <a:lnTo>
                        <a:pt x="2591" y="21266"/>
                      </a:lnTo>
                      <a:lnTo>
                        <a:pt x="2605" y="21308"/>
                      </a:lnTo>
                      <a:lnTo>
                        <a:pt x="2605" y="21349"/>
                      </a:lnTo>
                      <a:lnTo>
                        <a:pt x="2619" y="21391"/>
                      </a:lnTo>
                      <a:lnTo>
                        <a:pt x="2634" y="21391"/>
                      </a:lnTo>
                      <a:lnTo>
                        <a:pt x="2648" y="21391"/>
                      </a:lnTo>
                      <a:lnTo>
                        <a:pt x="2648" y="21433"/>
                      </a:lnTo>
                      <a:lnTo>
                        <a:pt x="2662" y="21433"/>
                      </a:lnTo>
                      <a:lnTo>
                        <a:pt x="2662" y="21475"/>
                      </a:lnTo>
                      <a:lnTo>
                        <a:pt x="2662" y="21516"/>
                      </a:lnTo>
                      <a:lnTo>
                        <a:pt x="2662" y="21558"/>
                      </a:lnTo>
                      <a:lnTo>
                        <a:pt x="2677" y="21558"/>
                      </a:lnTo>
                      <a:lnTo>
                        <a:pt x="2705" y="21558"/>
                      </a:lnTo>
                      <a:lnTo>
                        <a:pt x="2720" y="21558"/>
                      </a:lnTo>
                      <a:lnTo>
                        <a:pt x="2734" y="21600"/>
                      </a:lnTo>
                      <a:lnTo>
                        <a:pt x="2748" y="21600"/>
                      </a:lnTo>
                      <a:lnTo>
                        <a:pt x="2763" y="21600"/>
                      </a:lnTo>
                      <a:lnTo>
                        <a:pt x="2763" y="21558"/>
                      </a:lnTo>
                      <a:lnTo>
                        <a:pt x="2763" y="21516"/>
                      </a:lnTo>
                      <a:lnTo>
                        <a:pt x="2777" y="21475"/>
                      </a:lnTo>
                      <a:lnTo>
                        <a:pt x="2806" y="21391"/>
                      </a:lnTo>
                      <a:lnTo>
                        <a:pt x="2806" y="21266"/>
                      </a:lnTo>
                      <a:lnTo>
                        <a:pt x="2763" y="21057"/>
                      </a:lnTo>
                      <a:lnTo>
                        <a:pt x="2734" y="21015"/>
                      </a:lnTo>
                      <a:lnTo>
                        <a:pt x="2734" y="20932"/>
                      </a:lnTo>
                      <a:lnTo>
                        <a:pt x="2705" y="20848"/>
                      </a:lnTo>
                      <a:lnTo>
                        <a:pt x="2705" y="20806"/>
                      </a:lnTo>
                      <a:lnTo>
                        <a:pt x="2720" y="20723"/>
                      </a:lnTo>
                      <a:lnTo>
                        <a:pt x="2720" y="20681"/>
                      </a:lnTo>
                      <a:lnTo>
                        <a:pt x="2705" y="20723"/>
                      </a:lnTo>
                      <a:lnTo>
                        <a:pt x="2705" y="20639"/>
                      </a:lnTo>
                      <a:lnTo>
                        <a:pt x="2720" y="20472"/>
                      </a:lnTo>
                      <a:lnTo>
                        <a:pt x="2734" y="20430"/>
                      </a:lnTo>
                      <a:lnTo>
                        <a:pt x="2720" y="20430"/>
                      </a:lnTo>
                      <a:lnTo>
                        <a:pt x="2705" y="20597"/>
                      </a:lnTo>
                      <a:lnTo>
                        <a:pt x="2691" y="20597"/>
                      </a:lnTo>
                      <a:lnTo>
                        <a:pt x="2691" y="20556"/>
                      </a:lnTo>
                      <a:lnTo>
                        <a:pt x="2705" y="20514"/>
                      </a:lnTo>
                      <a:lnTo>
                        <a:pt x="2677" y="20263"/>
                      </a:lnTo>
                      <a:lnTo>
                        <a:pt x="2662" y="20305"/>
                      </a:lnTo>
                      <a:lnTo>
                        <a:pt x="2648" y="20221"/>
                      </a:lnTo>
                      <a:lnTo>
                        <a:pt x="2605" y="20179"/>
                      </a:lnTo>
                      <a:lnTo>
                        <a:pt x="2605" y="20138"/>
                      </a:lnTo>
                      <a:lnTo>
                        <a:pt x="2605" y="20054"/>
                      </a:lnTo>
                      <a:lnTo>
                        <a:pt x="2648" y="20012"/>
                      </a:lnTo>
                      <a:lnTo>
                        <a:pt x="2634" y="19929"/>
                      </a:lnTo>
                      <a:lnTo>
                        <a:pt x="2648" y="20012"/>
                      </a:lnTo>
                      <a:lnTo>
                        <a:pt x="2662" y="19971"/>
                      </a:lnTo>
                      <a:lnTo>
                        <a:pt x="2648" y="19929"/>
                      </a:lnTo>
                      <a:lnTo>
                        <a:pt x="2662" y="19929"/>
                      </a:lnTo>
                      <a:lnTo>
                        <a:pt x="2677" y="19803"/>
                      </a:lnTo>
                      <a:lnTo>
                        <a:pt x="2691" y="19803"/>
                      </a:lnTo>
                      <a:lnTo>
                        <a:pt x="2691" y="19720"/>
                      </a:lnTo>
                      <a:lnTo>
                        <a:pt x="2705" y="19720"/>
                      </a:lnTo>
                      <a:lnTo>
                        <a:pt x="2691" y="19720"/>
                      </a:lnTo>
                      <a:lnTo>
                        <a:pt x="2705" y="19720"/>
                      </a:lnTo>
                      <a:lnTo>
                        <a:pt x="2720" y="19678"/>
                      </a:lnTo>
                      <a:lnTo>
                        <a:pt x="2705" y="19636"/>
                      </a:lnTo>
                      <a:lnTo>
                        <a:pt x="2720" y="19636"/>
                      </a:lnTo>
                      <a:lnTo>
                        <a:pt x="2720" y="19595"/>
                      </a:lnTo>
                      <a:lnTo>
                        <a:pt x="2691" y="19553"/>
                      </a:lnTo>
                      <a:lnTo>
                        <a:pt x="2705" y="19553"/>
                      </a:lnTo>
                      <a:lnTo>
                        <a:pt x="2720" y="19595"/>
                      </a:lnTo>
                      <a:lnTo>
                        <a:pt x="2720" y="19636"/>
                      </a:lnTo>
                      <a:lnTo>
                        <a:pt x="2734" y="19595"/>
                      </a:lnTo>
                      <a:lnTo>
                        <a:pt x="2720" y="19595"/>
                      </a:lnTo>
                      <a:lnTo>
                        <a:pt x="2720" y="19553"/>
                      </a:lnTo>
                      <a:lnTo>
                        <a:pt x="2748" y="19636"/>
                      </a:lnTo>
                      <a:lnTo>
                        <a:pt x="2748" y="19553"/>
                      </a:lnTo>
                      <a:lnTo>
                        <a:pt x="2806" y="19553"/>
                      </a:lnTo>
                      <a:lnTo>
                        <a:pt x="2806" y="19511"/>
                      </a:lnTo>
                      <a:lnTo>
                        <a:pt x="2834" y="19511"/>
                      </a:lnTo>
                      <a:lnTo>
                        <a:pt x="2820" y="19511"/>
                      </a:lnTo>
                      <a:lnTo>
                        <a:pt x="2849" y="19427"/>
                      </a:lnTo>
                      <a:lnTo>
                        <a:pt x="2863" y="19511"/>
                      </a:lnTo>
                      <a:lnTo>
                        <a:pt x="2877" y="19511"/>
                      </a:lnTo>
                      <a:lnTo>
                        <a:pt x="2877" y="19469"/>
                      </a:lnTo>
                      <a:lnTo>
                        <a:pt x="2863" y="19386"/>
                      </a:lnTo>
                      <a:lnTo>
                        <a:pt x="2849" y="19260"/>
                      </a:lnTo>
                      <a:lnTo>
                        <a:pt x="2834" y="19219"/>
                      </a:lnTo>
                      <a:lnTo>
                        <a:pt x="2820" y="19135"/>
                      </a:lnTo>
                      <a:lnTo>
                        <a:pt x="2820" y="19051"/>
                      </a:lnTo>
                      <a:lnTo>
                        <a:pt x="2820" y="19010"/>
                      </a:lnTo>
                      <a:lnTo>
                        <a:pt x="2834" y="19010"/>
                      </a:lnTo>
                      <a:lnTo>
                        <a:pt x="2863" y="19010"/>
                      </a:lnTo>
                      <a:lnTo>
                        <a:pt x="2877" y="19010"/>
                      </a:lnTo>
                      <a:lnTo>
                        <a:pt x="2891" y="19010"/>
                      </a:lnTo>
                      <a:lnTo>
                        <a:pt x="2891" y="18968"/>
                      </a:lnTo>
                      <a:lnTo>
                        <a:pt x="2834" y="18675"/>
                      </a:lnTo>
                      <a:lnTo>
                        <a:pt x="2820" y="18592"/>
                      </a:lnTo>
                      <a:lnTo>
                        <a:pt x="2806" y="18550"/>
                      </a:lnTo>
                      <a:lnTo>
                        <a:pt x="2777" y="18508"/>
                      </a:lnTo>
                      <a:lnTo>
                        <a:pt x="2748" y="18508"/>
                      </a:lnTo>
                      <a:lnTo>
                        <a:pt x="2705" y="18467"/>
                      </a:lnTo>
                      <a:lnTo>
                        <a:pt x="2691" y="18508"/>
                      </a:lnTo>
                      <a:lnTo>
                        <a:pt x="2662" y="18508"/>
                      </a:lnTo>
                      <a:lnTo>
                        <a:pt x="2648" y="18508"/>
                      </a:lnTo>
                      <a:lnTo>
                        <a:pt x="2648" y="18467"/>
                      </a:lnTo>
                      <a:lnTo>
                        <a:pt x="2648" y="18383"/>
                      </a:lnTo>
                      <a:lnTo>
                        <a:pt x="2662" y="18341"/>
                      </a:lnTo>
                      <a:lnTo>
                        <a:pt x="2662" y="18299"/>
                      </a:lnTo>
                      <a:lnTo>
                        <a:pt x="2648" y="18258"/>
                      </a:lnTo>
                      <a:lnTo>
                        <a:pt x="2605" y="18216"/>
                      </a:lnTo>
                      <a:lnTo>
                        <a:pt x="2577" y="18216"/>
                      </a:lnTo>
                      <a:lnTo>
                        <a:pt x="2562" y="18174"/>
                      </a:lnTo>
                      <a:lnTo>
                        <a:pt x="2548" y="18174"/>
                      </a:lnTo>
                      <a:lnTo>
                        <a:pt x="2562" y="18091"/>
                      </a:lnTo>
                      <a:lnTo>
                        <a:pt x="2562" y="18049"/>
                      </a:lnTo>
                      <a:lnTo>
                        <a:pt x="2577" y="17965"/>
                      </a:lnTo>
                      <a:lnTo>
                        <a:pt x="2591" y="17923"/>
                      </a:lnTo>
                      <a:lnTo>
                        <a:pt x="2619" y="17840"/>
                      </a:lnTo>
                      <a:lnTo>
                        <a:pt x="2634" y="17798"/>
                      </a:lnTo>
                      <a:lnTo>
                        <a:pt x="2605" y="17715"/>
                      </a:lnTo>
                      <a:lnTo>
                        <a:pt x="2591" y="17631"/>
                      </a:lnTo>
                      <a:lnTo>
                        <a:pt x="2605" y="17547"/>
                      </a:lnTo>
                      <a:lnTo>
                        <a:pt x="2619" y="17464"/>
                      </a:lnTo>
                      <a:lnTo>
                        <a:pt x="2677" y="17338"/>
                      </a:lnTo>
                      <a:lnTo>
                        <a:pt x="2677" y="17255"/>
                      </a:lnTo>
                      <a:lnTo>
                        <a:pt x="2691" y="17213"/>
                      </a:lnTo>
                      <a:lnTo>
                        <a:pt x="2720" y="17171"/>
                      </a:lnTo>
                      <a:lnTo>
                        <a:pt x="2806" y="17422"/>
                      </a:lnTo>
                      <a:lnTo>
                        <a:pt x="2820" y="17422"/>
                      </a:lnTo>
                      <a:lnTo>
                        <a:pt x="2834" y="17422"/>
                      </a:lnTo>
                      <a:lnTo>
                        <a:pt x="2849" y="17422"/>
                      </a:lnTo>
                      <a:lnTo>
                        <a:pt x="2863" y="17380"/>
                      </a:lnTo>
                      <a:lnTo>
                        <a:pt x="2863" y="17338"/>
                      </a:lnTo>
                      <a:lnTo>
                        <a:pt x="2849" y="17088"/>
                      </a:lnTo>
                      <a:lnTo>
                        <a:pt x="2891" y="17046"/>
                      </a:lnTo>
                      <a:lnTo>
                        <a:pt x="2934" y="16921"/>
                      </a:lnTo>
                      <a:lnTo>
                        <a:pt x="2949" y="16795"/>
                      </a:lnTo>
                      <a:lnTo>
                        <a:pt x="3006" y="16795"/>
                      </a:lnTo>
                      <a:lnTo>
                        <a:pt x="3035" y="16754"/>
                      </a:lnTo>
                      <a:lnTo>
                        <a:pt x="3078" y="16670"/>
                      </a:lnTo>
                      <a:lnTo>
                        <a:pt x="3106" y="16545"/>
                      </a:lnTo>
                      <a:lnTo>
                        <a:pt x="3135" y="16503"/>
                      </a:lnTo>
                      <a:lnTo>
                        <a:pt x="3163" y="16503"/>
                      </a:lnTo>
                      <a:lnTo>
                        <a:pt x="3192" y="16545"/>
                      </a:lnTo>
                      <a:lnTo>
                        <a:pt x="3206" y="16628"/>
                      </a:lnTo>
                      <a:lnTo>
                        <a:pt x="3264" y="16628"/>
                      </a:lnTo>
                      <a:lnTo>
                        <a:pt x="3278" y="16545"/>
                      </a:lnTo>
                      <a:lnTo>
                        <a:pt x="3292" y="16461"/>
                      </a:lnTo>
                      <a:lnTo>
                        <a:pt x="3307" y="16461"/>
                      </a:lnTo>
                      <a:lnTo>
                        <a:pt x="3321" y="16461"/>
                      </a:lnTo>
                      <a:lnTo>
                        <a:pt x="3350" y="16503"/>
                      </a:lnTo>
                      <a:lnTo>
                        <a:pt x="3364" y="16545"/>
                      </a:lnTo>
                      <a:lnTo>
                        <a:pt x="3350" y="16586"/>
                      </a:lnTo>
                      <a:lnTo>
                        <a:pt x="3378" y="16628"/>
                      </a:lnTo>
                      <a:lnTo>
                        <a:pt x="3392" y="16628"/>
                      </a:lnTo>
                      <a:lnTo>
                        <a:pt x="3407" y="16628"/>
                      </a:lnTo>
                      <a:lnTo>
                        <a:pt x="3435" y="16586"/>
                      </a:lnTo>
                      <a:lnTo>
                        <a:pt x="3450" y="16586"/>
                      </a:lnTo>
                      <a:lnTo>
                        <a:pt x="3478" y="16628"/>
                      </a:lnTo>
                      <a:lnTo>
                        <a:pt x="3507" y="16670"/>
                      </a:lnTo>
                      <a:lnTo>
                        <a:pt x="3521" y="16795"/>
                      </a:lnTo>
                      <a:lnTo>
                        <a:pt x="3550" y="16754"/>
                      </a:lnTo>
                      <a:lnTo>
                        <a:pt x="3564" y="16795"/>
                      </a:lnTo>
                      <a:lnTo>
                        <a:pt x="3564" y="16837"/>
                      </a:lnTo>
                      <a:lnTo>
                        <a:pt x="3564" y="16879"/>
                      </a:lnTo>
                      <a:lnTo>
                        <a:pt x="3564" y="16921"/>
                      </a:lnTo>
                      <a:lnTo>
                        <a:pt x="3579" y="16962"/>
                      </a:lnTo>
                      <a:lnTo>
                        <a:pt x="3579" y="17004"/>
                      </a:lnTo>
                      <a:lnTo>
                        <a:pt x="3593" y="17046"/>
                      </a:lnTo>
                      <a:lnTo>
                        <a:pt x="3593" y="17088"/>
                      </a:lnTo>
                      <a:lnTo>
                        <a:pt x="3621" y="17088"/>
                      </a:lnTo>
                      <a:lnTo>
                        <a:pt x="3636" y="17088"/>
                      </a:lnTo>
                      <a:lnTo>
                        <a:pt x="3650" y="17088"/>
                      </a:lnTo>
                      <a:lnTo>
                        <a:pt x="3650" y="17004"/>
                      </a:lnTo>
                      <a:lnTo>
                        <a:pt x="3636" y="16962"/>
                      </a:lnTo>
                      <a:lnTo>
                        <a:pt x="3636" y="16921"/>
                      </a:lnTo>
                      <a:lnTo>
                        <a:pt x="3636" y="16879"/>
                      </a:lnTo>
                      <a:lnTo>
                        <a:pt x="3650" y="16879"/>
                      </a:lnTo>
                      <a:lnTo>
                        <a:pt x="3664" y="16879"/>
                      </a:lnTo>
                      <a:lnTo>
                        <a:pt x="3693" y="16921"/>
                      </a:lnTo>
                      <a:lnTo>
                        <a:pt x="3707" y="16962"/>
                      </a:lnTo>
                      <a:lnTo>
                        <a:pt x="3736" y="17004"/>
                      </a:lnTo>
                      <a:lnTo>
                        <a:pt x="3765" y="17046"/>
                      </a:lnTo>
                      <a:lnTo>
                        <a:pt x="3793" y="17088"/>
                      </a:lnTo>
                      <a:lnTo>
                        <a:pt x="3822" y="17046"/>
                      </a:lnTo>
                      <a:lnTo>
                        <a:pt x="3836" y="17004"/>
                      </a:lnTo>
                      <a:lnTo>
                        <a:pt x="3865" y="16879"/>
                      </a:lnTo>
                      <a:lnTo>
                        <a:pt x="3893" y="16837"/>
                      </a:lnTo>
                      <a:lnTo>
                        <a:pt x="3936" y="16795"/>
                      </a:lnTo>
                      <a:lnTo>
                        <a:pt x="3979" y="16795"/>
                      </a:lnTo>
                      <a:lnTo>
                        <a:pt x="3994" y="16837"/>
                      </a:lnTo>
                      <a:lnTo>
                        <a:pt x="3994" y="16879"/>
                      </a:lnTo>
                      <a:lnTo>
                        <a:pt x="3994" y="16921"/>
                      </a:lnTo>
                      <a:lnTo>
                        <a:pt x="4008" y="16921"/>
                      </a:lnTo>
                      <a:lnTo>
                        <a:pt x="4037" y="16921"/>
                      </a:lnTo>
                      <a:lnTo>
                        <a:pt x="4051" y="16921"/>
                      </a:lnTo>
                      <a:lnTo>
                        <a:pt x="4051" y="16879"/>
                      </a:lnTo>
                      <a:lnTo>
                        <a:pt x="4037" y="16837"/>
                      </a:lnTo>
                      <a:lnTo>
                        <a:pt x="4051" y="16837"/>
                      </a:lnTo>
                      <a:lnTo>
                        <a:pt x="4051" y="16795"/>
                      </a:lnTo>
                      <a:lnTo>
                        <a:pt x="4065" y="16795"/>
                      </a:lnTo>
                      <a:lnTo>
                        <a:pt x="4080" y="16795"/>
                      </a:lnTo>
                      <a:lnTo>
                        <a:pt x="4108" y="16795"/>
                      </a:lnTo>
                      <a:lnTo>
                        <a:pt x="4137" y="16795"/>
                      </a:lnTo>
                      <a:lnTo>
                        <a:pt x="4151" y="16837"/>
                      </a:lnTo>
                      <a:lnTo>
                        <a:pt x="4165" y="16879"/>
                      </a:lnTo>
                      <a:lnTo>
                        <a:pt x="4165" y="16962"/>
                      </a:lnTo>
                      <a:lnTo>
                        <a:pt x="4180" y="17004"/>
                      </a:lnTo>
                      <a:lnTo>
                        <a:pt x="4237" y="17046"/>
                      </a:lnTo>
                      <a:lnTo>
                        <a:pt x="4294" y="17088"/>
                      </a:lnTo>
                      <a:lnTo>
                        <a:pt x="4294" y="17130"/>
                      </a:lnTo>
                      <a:lnTo>
                        <a:pt x="4309" y="17130"/>
                      </a:lnTo>
                      <a:lnTo>
                        <a:pt x="4323" y="17130"/>
                      </a:lnTo>
                      <a:lnTo>
                        <a:pt x="4337" y="17130"/>
                      </a:lnTo>
                      <a:lnTo>
                        <a:pt x="4351" y="17088"/>
                      </a:lnTo>
                      <a:lnTo>
                        <a:pt x="4351" y="17046"/>
                      </a:lnTo>
                      <a:lnTo>
                        <a:pt x="4337" y="17004"/>
                      </a:lnTo>
                      <a:lnTo>
                        <a:pt x="4337" y="16962"/>
                      </a:lnTo>
                      <a:lnTo>
                        <a:pt x="4351" y="16962"/>
                      </a:lnTo>
                      <a:lnTo>
                        <a:pt x="4366" y="16962"/>
                      </a:lnTo>
                      <a:lnTo>
                        <a:pt x="4409" y="17004"/>
                      </a:lnTo>
                      <a:lnTo>
                        <a:pt x="4466" y="17046"/>
                      </a:lnTo>
                      <a:lnTo>
                        <a:pt x="4509" y="17004"/>
                      </a:lnTo>
                      <a:lnTo>
                        <a:pt x="4538" y="16962"/>
                      </a:lnTo>
                      <a:lnTo>
                        <a:pt x="4566" y="16921"/>
                      </a:lnTo>
                      <a:lnTo>
                        <a:pt x="4581" y="16837"/>
                      </a:lnTo>
                      <a:lnTo>
                        <a:pt x="4581" y="16754"/>
                      </a:lnTo>
                      <a:lnTo>
                        <a:pt x="4566" y="16712"/>
                      </a:lnTo>
                      <a:lnTo>
                        <a:pt x="4552" y="16670"/>
                      </a:lnTo>
                      <a:lnTo>
                        <a:pt x="4523" y="16670"/>
                      </a:lnTo>
                      <a:lnTo>
                        <a:pt x="4495" y="16628"/>
                      </a:lnTo>
                      <a:lnTo>
                        <a:pt x="4495" y="16586"/>
                      </a:lnTo>
                      <a:lnTo>
                        <a:pt x="4480" y="16545"/>
                      </a:lnTo>
                      <a:lnTo>
                        <a:pt x="4423" y="16545"/>
                      </a:lnTo>
                      <a:lnTo>
                        <a:pt x="4409" y="16503"/>
                      </a:lnTo>
                      <a:lnTo>
                        <a:pt x="4423" y="16461"/>
                      </a:lnTo>
                      <a:lnTo>
                        <a:pt x="4409" y="16419"/>
                      </a:lnTo>
                      <a:lnTo>
                        <a:pt x="4380" y="16419"/>
                      </a:lnTo>
                      <a:lnTo>
                        <a:pt x="4366" y="16419"/>
                      </a:lnTo>
                      <a:lnTo>
                        <a:pt x="4366" y="16378"/>
                      </a:lnTo>
                      <a:lnTo>
                        <a:pt x="4366" y="16336"/>
                      </a:lnTo>
                      <a:lnTo>
                        <a:pt x="4380" y="16294"/>
                      </a:lnTo>
                      <a:lnTo>
                        <a:pt x="4394" y="16294"/>
                      </a:lnTo>
                      <a:lnTo>
                        <a:pt x="4423" y="16294"/>
                      </a:lnTo>
                      <a:lnTo>
                        <a:pt x="4437" y="16252"/>
                      </a:lnTo>
                      <a:lnTo>
                        <a:pt x="4466" y="16252"/>
                      </a:lnTo>
                      <a:lnTo>
                        <a:pt x="4480" y="16210"/>
                      </a:lnTo>
                      <a:lnTo>
                        <a:pt x="4495" y="16169"/>
                      </a:lnTo>
                      <a:lnTo>
                        <a:pt x="4495" y="16127"/>
                      </a:lnTo>
                      <a:lnTo>
                        <a:pt x="4480" y="16085"/>
                      </a:lnTo>
                      <a:lnTo>
                        <a:pt x="4452" y="16085"/>
                      </a:lnTo>
                      <a:lnTo>
                        <a:pt x="4452" y="16043"/>
                      </a:lnTo>
                      <a:lnTo>
                        <a:pt x="4452" y="16002"/>
                      </a:lnTo>
                      <a:lnTo>
                        <a:pt x="4452" y="15918"/>
                      </a:lnTo>
                      <a:lnTo>
                        <a:pt x="4466" y="15876"/>
                      </a:lnTo>
                      <a:lnTo>
                        <a:pt x="4495" y="15834"/>
                      </a:lnTo>
                      <a:lnTo>
                        <a:pt x="4552" y="15834"/>
                      </a:lnTo>
                      <a:lnTo>
                        <a:pt x="4638" y="15834"/>
                      </a:lnTo>
                      <a:lnTo>
                        <a:pt x="4638" y="15793"/>
                      </a:lnTo>
                      <a:lnTo>
                        <a:pt x="4638" y="15751"/>
                      </a:lnTo>
                      <a:lnTo>
                        <a:pt x="4509" y="15667"/>
                      </a:lnTo>
                      <a:lnTo>
                        <a:pt x="4509" y="15626"/>
                      </a:lnTo>
                      <a:lnTo>
                        <a:pt x="4523" y="15626"/>
                      </a:lnTo>
                      <a:lnTo>
                        <a:pt x="4552" y="15584"/>
                      </a:lnTo>
                      <a:lnTo>
                        <a:pt x="4552" y="15542"/>
                      </a:lnTo>
                      <a:lnTo>
                        <a:pt x="4480" y="15542"/>
                      </a:lnTo>
                      <a:lnTo>
                        <a:pt x="4495" y="15458"/>
                      </a:lnTo>
                      <a:lnTo>
                        <a:pt x="4509" y="15417"/>
                      </a:lnTo>
                      <a:lnTo>
                        <a:pt x="4495" y="15375"/>
                      </a:lnTo>
                      <a:lnTo>
                        <a:pt x="4523" y="15333"/>
                      </a:lnTo>
                      <a:lnTo>
                        <a:pt x="4552" y="15250"/>
                      </a:lnTo>
                      <a:lnTo>
                        <a:pt x="4566" y="15250"/>
                      </a:lnTo>
                      <a:lnTo>
                        <a:pt x="4595" y="15291"/>
                      </a:lnTo>
                      <a:lnTo>
                        <a:pt x="4609" y="15333"/>
                      </a:lnTo>
                      <a:lnTo>
                        <a:pt x="4638" y="15333"/>
                      </a:lnTo>
                      <a:lnTo>
                        <a:pt x="4666" y="15291"/>
                      </a:lnTo>
                      <a:lnTo>
                        <a:pt x="4681" y="15333"/>
                      </a:lnTo>
                      <a:lnTo>
                        <a:pt x="4709" y="15333"/>
                      </a:lnTo>
                      <a:lnTo>
                        <a:pt x="4709" y="15291"/>
                      </a:lnTo>
                      <a:lnTo>
                        <a:pt x="4724" y="15250"/>
                      </a:lnTo>
                      <a:lnTo>
                        <a:pt x="4752" y="15250"/>
                      </a:lnTo>
                      <a:lnTo>
                        <a:pt x="4781" y="15250"/>
                      </a:lnTo>
                      <a:lnTo>
                        <a:pt x="4810" y="15208"/>
                      </a:lnTo>
                      <a:lnTo>
                        <a:pt x="4852" y="15166"/>
                      </a:lnTo>
                      <a:lnTo>
                        <a:pt x="4895" y="15166"/>
                      </a:lnTo>
                      <a:lnTo>
                        <a:pt x="4924" y="15082"/>
                      </a:lnTo>
                      <a:lnTo>
                        <a:pt x="4953" y="15082"/>
                      </a:lnTo>
                      <a:lnTo>
                        <a:pt x="4981" y="15082"/>
                      </a:lnTo>
                      <a:lnTo>
                        <a:pt x="5010" y="15082"/>
                      </a:lnTo>
                      <a:lnTo>
                        <a:pt x="5039" y="15124"/>
                      </a:lnTo>
                      <a:lnTo>
                        <a:pt x="5039" y="15041"/>
                      </a:lnTo>
                      <a:lnTo>
                        <a:pt x="5053" y="14999"/>
                      </a:lnTo>
                      <a:lnTo>
                        <a:pt x="5139" y="14957"/>
                      </a:lnTo>
                      <a:lnTo>
                        <a:pt x="5167" y="14957"/>
                      </a:lnTo>
                      <a:lnTo>
                        <a:pt x="5311" y="14874"/>
                      </a:lnTo>
                      <a:lnTo>
                        <a:pt x="5411" y="14790"/>
                      </a:lnTo>
                      <a:lnTo>
                        <a:pt x="5454" y="14790"/>
                      </a:lnTo>
                      <a:lnTo>
                        <a:pt x="5454" y="14665"/>
                      </a:lnTo>
                      <a:lnTo>
                        <a:pt x="5497" y="14665"/>
                      </a:lnTo>
                      <a:lnTo>
                        <a:pt x="5511" y="14581"/>
                      </a:lnTo>
                      <a:lnTo>
                        <a:pt x="5597" y="14539"/>
                      </a:lnTo>
                      <a:lnTo>
                        <a:pt x="5640" y="14581"/>
                      </a:lnTo>
                      <a:lnTo>
                        <a:pt x="5697" y="14665"/>
                      </a:lnTo>
                      <a:lnTo>
                        <a:pt x="5726" y="14665"/>
                      </a:lnTo>
                      <a:lnTo>
                        <a:pt x="5754" y="14623"/>
                      </a:lnTo>
                      <a:lnTo>
                        <a:pt x="5783" y="14581"/>
                      </a:lnTo>
                      <a:lnTo>
                        <a:pt x="5797" y="14623"/>
                      </a:lnTo>
                      <a:lnTo>
                        <a:pt x="5812" y="14706"/>
                      </a:lnTo>
                      <a:lnTo>
                        <a:pt x="5826" y="14790"/>
                      </a:lnTo>
                      <a:lnTo>
                        <a:pt x="5826" y="14874"/>
                      </a:lnTo>
                      <a:lnTo>
                        <a:pt x="5840" y="14915"/>
                      </a:lnTo>
                      <a:lnTo>
                        <a:pt x="5854" y="14957"/>
                      </a:lnTo>
                      <a:lnTo>
                        <a:pt x="5869" y="15041"/>
                      </a:lnTo>
                      <a:lnTo>
                        <a:pt x="5840" y="15041"/>
                      </a:lnTo>
                      <a:lnTo>
                        <a:pt x="5826" y="15082"/>
                      </a:lnTo>
                      <a:lnTo>
                        <a:pt x="5826" y="15124"/>
                      </a:lnTo>
                      <a:lnTo>
                        <a:pt x="5826" y="15166"/>
                      </a:lnTo>
                      <a:lnTo>
                        <a:pt x="5840" y="15208"/>
                      </a:lnTo>
                      <a:lnTo>
                        <a:pt x="5854" y="15250"/>
                      </a:lnTo>
                      <a:lnTo>
                        <a:pt x="5883" y="15250"/>
                      </a:lnTo>
                      <a:lnTo>
                        <a:pt x="5912" y="15208"/>
                      </a:lnTo>
                      <a:lnTo>
                        <a:pt x="5926" y="15166"/>
                      </a:lnTo>
                      <a:lnTo>
                        <a:pt x="5955" y="15124"/>
                      </a:lnTo>
                      <a:lnTo>
                        <a:pt x="5969" y="15082"/>
                      </a:lnTo>
                      <a:lnTo>
                        <a:pt x="5983" y="15082"/>
                      </a:lnTo>
                      <a:lnTo>
                        <a:pt x="5998" y="15124"/>
                      </a:lnTo>
                      <a:lnTo>
                        <a:pt x="5998" y="15166"/>
                      </a:lnTo>
                      <a:lnTo>
                        <a:pt x="5998" y="15208"/>
                      </a:lnTo>
                      <a:lnTo>
                        <a:pt x="5998" y="15291"/>
                      </a:lnTo>
                      <a:lnTo>
                        <a:pt x="6012" y="15291"/>
                      </a:lnTo>
                      <a:lnTo>
                        <a:pt x="6012" y="15333"/>
                      </a:lnTo>
                      <a:lnTo>
                        <a:pt x="6026" y="15333"/>
                      </a:lnTo>
                      <a:lnTo>
                        <a:pt x="6055" y="15333"/>
                      </a:lnTo>
                      <a:lnTo>
                        <a:pt x="6055" y="15291"/>
                      </a:lnTo>
                      <a:lnTo>
                        <a:pt x="6041" y="15250"/>
                      </a:lnTo>
                      <a:lnTo>
                        <a:pt x="6041" y="15208"/>
                      </a:lnTo>
                      <a:lnTo>
                        <a:pt x="6055" y="15208"/>
                      </a:lnTo>
                      <a:lnTo>
                        <a:pt x="6083" y="15208"/>
                      </a:lnTo>
                      <a:lnTo>
                        <a:pt x="6112" y="15291"/>
                      </a:lnTo>
                      <a:lnTo>
                        <a:pt x="6126" y="15291"/>
                      </a:lnTo>
                      <a:lnTo>
                        <a:pt x="6141" y="15291"/>
                      </a:lnTo>
                      <a:lnTo>
                        <a:pt x="6155" y="15250"/>
                      </a:lnTo>
                      <a:lnTo>
                        <a:pt x="6169" y="15250"/>
                      </a:lnTo>
                      <a:lnTo>
                        <a:pt x="6184" y="15250"/>
                      </a:lnTo>
                      <a:lnTo>
                        <a:pt x="6184" y="15291"/>
                      </a:lnTo>
                      <a:lnTo>
                        <a:pt x="6184" y="15333"/>
                      </a:lnTo>
                      <a:lnTo>
                        <a:pt x="6169" y="15375"/>
                      </a:lnTo>
                      <a:lnTo>
                        <a:pt x="6155" y="15417"/>
                      </a:lnTo>
                      <a:lnTo>
                        <a:pt x="6126" y="15417"/>
                      </a:lnTo>
                      <a:lnTo>
                        <a:pt x="6112" y="15458"/>
                      </a:lnTo>
                      <a:lnTo>
                        <a:pt x="6126" y="15500"/>
                      </a:lnTo>
                      <a:lnTo>
                        <a:pt x="6126" y="15542"/>
                      </a:lnTo>
                      <a:lnTo>
                        <a:pt x="6141" y="15542"/>
                      </a:lnTo>
                      <a:lnTo>
                        <a:pt x="6169" y="15542"/>
                      </a:lnTo>
                      <a:lnTo>
                        <a:pt x="6198" y="15500"/>
                      </a:lnTo>
                      <a:lnTo>
                        <a:pt x="6212" y="15500"/>
                      </a:lnTo>
                      <a:lnTo>
                        <a:pt x="6227" y="15500"/>
                      </a:lnTo>
                      <a:lnTo>
                        <a:pt x="6241" y="15500"/>
                      </a:lnTo>
                      <a:lnTo>
                        <a:pt x="6255" y="15542"/>
                      </a:lnTo>
                      <a:lnTo>
                        <a:pt x="6270" y="15584"/>
                      </a:lnTo>
                      <a:lnTo>
                        <a:pt x="6284" y="15584"/>
                      </a:lnTo>
                      <a:lnTo>
                        <a:pt x="6298" y="15458"/>
                      </a:lnTo>
                      <a:lnTo>
                        <a:pt x="6327" y="15375"/>
                      </a:lnTo>
                      <a:lnTo>
                        <a:pt x="6370" y="15375"/>
                      </a:lnTo>
                      <a:lnTo>
                        <a:pt x="6413" y="15291"/>
                      </a:lnTo>
                      <a:lnTo>
                        <a:pt x="6527" y="15124"/>
                      </a:lnTo>
                      <a:lnTo>
                        <a:pt x="6556" y="15082"/>
                      </a:lnTo>
                      <a:lnTo>
                        <a:pt x="6599" y="15082"/>
                      </a:lnTo>
                      <a:lnTo>
                        <a:pt x="6599" y="15124"/>
                      </a:lnTo>
                      <a:lnTo>
                        <a:pt x="6584" y="15208"/>
                      </a:lnTo>
                      <a:lnTo>
                        <a:pt x="6542" y="15250"/>
                      </a:lnTo>
                      <a:lnTo>
                        <a:pt x="6556" y="15333"/>
                      </a:lnTo>
                      <a:lnTo>
                        <a:pt x="6627" y="15417"/>
                      </a:lnTo>
                      <a:lnTo>
                        <a:pt x="6685" y="15458"/>
                      </a:lnTo>
                      <a:lnTo>
                        <a:pt x="6728" y="15626"/>
                      </a:lnTo>
                      <a:lnTo>
                        <a:pt x="6942" y="16503"/>
                      </a:lnTo>
                      <a:lnTo>
                        <a:pt x="6971" y="16670"/>
                      </a:lnTo>
                      <a:lnTo>
                        <a:pt x="6971" y="16754"/>
                      </a:lnTo>
                      <a:lnTo>
                        <a:pt x="6985" y="16879"/>
                      </a:lnTo>
                      <a:lnTo>
                        <a:pt x="7000" y="16921"/>
                      </a:lnTo>
                      <a:lnTo>
                        <a:pt x="7043" y="16962"/>
                      </a:lnTo>
                      <a:lnTo>
                        <a:pt x="7071" y="16921"/>
                      </a:lnTo>
                      <a:lnTo>
                        <a:pt x="7085" y="16879"/>
                      </a:lnTo>
                      <a:lnTo>
                        <a:pt x="7085" y="16754"/>
                      </a:lnTo>
                      <a:lnTo>
                        <a:pt x="7114" y="16754"/>
                      </a:lnTo>
                      <a:lnTo>
                        <a:pt x="7143" y="16754"/>
                      </a:lnTo>
                      <a:lnTo>
                        <a:pt x="7171" y="16795"/>
                      </a:lnTo>
                      <a:lnTo>
                        <a:pt x="7157" y="16879"/>
                      </a:lnTo>
                      <a:lnTo>
                        <a:pt x="7214" y="16879"/>
                      </a:lnTo>
                      <a:lnTo>
                        <a:pt x="7214" y="17004"/>
                      </a:lnTo>
                      <a:lnTo>
                        <a:pt x="7243" y="16962"/>
                      </a:lnTo>
                      <a:lnTo>
                        <a:pt x="7286" y="16962"/>
                      </a:lnTo>
                      <a:lnTo>
                        <a:pt x="7315" y="16962"/>
                      </a:lnTo>
                      <a:lnTo>
                        <a:pt x="7357" y="17004"/>
                      </a:lnTo>
                      <a:lnTo>
                        <a:pt x="7372" y="16962"/>
                      </a:lnTo>
                      <a:lnTo>
                        <a:pt x="7372" y="16921"/>
                      </a:lnTo>
                      <a:lnTo>
                        <a:pt x="7415" y="16921"/>
                      </a:lnTo>
                      <a:lnTo>
                        <a:pt x="7429" y="16879"/>
                      </a:lnTo>
                      <a:lnTo>
                        <a:pt x="7486" y="16879"/>
                      </a:lnTo>
                      <a:lnTo>
                        <a:pt x="7529" y="16879"/>
                      </a:lnTo>
                      <a:lnTo>
                        <a:pt x="7544" y="16962"/>
                      </a:lnTo>
                      <a:lnTo>
                        <a:pt x="7572" y="17046"/>
                      </a:lnTo>
                      <a:lnTo>
                        <a:pt x="7586" y="17171"/>
                      </a:lnTo>
                      <a:lnTo>
                        <a:pt x="7601" y="17255"/>
                      </a:lnTo>
                      <a:lnTo>
                        <a:pt x="7615" y="17255"/>
                      </a:lnTo>
                      <a:lnTo>
                        <a:pt x="7658" y="17297"/>
                      </a:lnTo>
                      <a:lnTo>
                        <a:pt x="7687" y="17338"/>
                      </a:lnTo>
                      <a:lnTo>
                        <a:pt x="7687" y="17422"/>
                      </a:lnTo>
                      <a:lnTo>
                        <a:pt x="7672" y="17464"/>
                      </a:lnTo>
                      <a:lnTo>
                        <a:pt x="7687" y="17547"/>
                      </a:lnTo>
                      <a:lnTo>
                        <a:pt x="7715" y="17589"/>
                      </a:lnTo>
                      <a:lnTo>
                        <a:pt x="7758" y="17589"/>
                      </a:lnTo>
                      <a:lnTo>
                        <a:pt x="7787" y="17631"/>
                      </a:lnTo>
                      <a:lnTo>
                        <a:pt x="7816" y="17631"/>
                      </a:lnTo>
                      <a:lnTo>
                        <a:pt x="7844" y="17631"/>
                      </a:lnTo>
                      <a:lnTo>
                        <a:pt x="7901" y="17506"/>
                      </a:lnTo>
                      <a:lnTo>
                        <a:pt x="7916" y="17506"/>
                      </a:lnTo>
                      <a:lnTo>
                        <a:pt x="7916" y="17589"/>
                      </a:lnTo>
                      <a:lnTo>
                        <a:pt x="7959" y="17715"/>
                      </a:lnTo>
                      <a:lnTo>
                        <a:pt x="8002" y="17798"/>
                      </a:lnTo>
                      <a:lnTo>
                        <a:pt x="8045" y="17965"/>
                      </a:lnTo>
                      <a:lnTo>
                        <a:pt x="8116" y="17715"/>
                      </a:lnTo>
                      <a:lnTo>
                        <a:pt x="8302" y="17464"/>
                      </a:lnTo>
                      <a:lnTo>
                        <a:pt x="8517" y="17213"/>
                      </a:lnTo>
                      <a:lnTo>
                        <a:pt x="8631" y="17130"/>
                      </a:lnTo>
                      <a:lnTo>
                        <a:pt x="8803" y="17213"/>
                      </a:lnTo>
                      <a:lnTo>
                        <a:pt x="8903" y="17213"/>
                      </a:lnTo>
                      <a:lnTo>
                        <a:pt x="8975" y="17422"/>
                      </a:lnTo>
                      <a:lnTo>
                        <a:pt x="9089" y="17422"/>
                      </a:lnTo>
                      <a:lnTo>
                        <a:pt x="9175" y="17464"/>
                      </a:lnTo>
                      <a:lnTo>
                        <a:pt x="9276" y="17464"/>
                      </a:lnTo>
                      <a:lnTo>
                        <a:pt x="9376" y="17422"/>
                      </a:lnTo>
                      <a:lnTo>
                        <a:pt x="9419" y="17088"/>
                      </a:lnTo>
                      <a:lnTo>
                        <a:pt x="9376" y="16837"/>
                      </a:lnTo>
                      <a:lnTo>
                        <a:pt x="9462" y="16545"/>
                      </a:lnTo>
                      <a:lnTo>
                        <a:pt x="9533" y="16336"/>
                      </a:lnTo>
                      <a:lnTo>
                        <a:pt x="9605" y="16378"/>
                      </a:lnTo>
                      <a:lnTo>
                        <a:pt x="9762" y="16586"/>
                      </a:lnTo>
                      <a:lnTo>
                        <a:pt x="9877" y="16628"/>
                      </a:lnTo>
                      <a:lnTo>
                        <a:pt x="9948" y="16795"/>
                      </a:lnTo>
                      <a:lnTo>
                        <a:pt x="9948" y="17088"/>
                      </a:lnTo>
                      <a:lnTo>
                        <a:pt x="10063" y="17255"/>
                      </a:lnTo>
                      <a:lnTo>
                        <a:pt x="10134" y="17297"/>
                      </a:lnTo>
                      <a:lnTo>
                        <a:pt x="10278" y="17213"/>
                      </a:lnTo>
                      <a:lnTo>
                        <a:pt x="10335" y="17130"/>
                      </a:lnTo>
                      <a:lnTo>
                        <a:pt x="10406" y="17171"/>
                      </a:lnTo>
                      <a:lnTo>
                        <a:pt x="10521" y="17255"/>
                      </a:lnTo>
                      <a:lnTo>
                        <a:pt x="10621" y="17464"/>
                      </a:lnTo>
                      <a:lnTo>
                        <a:pt x="10721" y="17506"/>
                      </a:lnTo>
                      <a:lnTo>
                        <a:pt x="10821" y="17756"/>
                      </a:lnTo>
                      <a:lnTo>
                        <a:pt x="10979" y="17798"/>
                      </a:lnTo>
                      <a:lnTo>
                        <a:pt x="11108" y="17882"/>
                      </a:lnTo>
                      <a:lnTo>
                        <a:pt x="11322" y="17715"/>
                      </a:lnTo>
                      <a:lnTo>
                        <a:pt x="11423" y="17589"/>
                      </a:lnTo>
                      <a:lnTo>
                        <a:pt x="11523" y="17380"/>
                      </a:lnTo>
                      <a:lnTo>
                        <a:pt x="11652" y="17422"/>
                      </a:lnTo>
                      <a:lnTo>
                        <a:pt x="11738" y="17506"/>
                      </a:lnTo>
                      <a:lnTo>
                        <a:pt x="11838" y="17464"/>
                      </a:lnTo>
                      <a:lnTo>
                        <a:pt x="11924" y="17547"/>
                      </a:lnTo>
                      <a:lnTo>
                        <a:pt x="11995" y="17631"/>
                      </a:lnTo>
                      <a:lnTo>
                        <a:pt x="12095" y="17589"/>
                      </a:lnTo>
                      <a:lnTo>
                        <a:pt x="12167" y="17464"/>
                      </a:lnTo>
                      <a:lnTo>
                        <a:pt x="12210" y="17297"/>
                      </a:lnTo>
                      <a:lnTo>
                        <a:pt x="12310" y="16712"/>
                      </a:lnTo>
                      <a:lnTo>
                        <a:pt x="12410" y="16419"/>
                      </a:lnTo>
                      <a:lnTo>
                        <a:pt x="12410" y="16210"/>
                      </a:lnTo>
                      <a:lnTo>
                        <a:pt x="12367" y="16043"/>
                      </a:lnTo>
                      <a:lnTo>
                        <a:pt x="12439" y="15834"/>
                      </a:lnTo>
                      <a:lnTo>
                        <a:pt x="12596" y="15709"/>
                      </a:lnTo>
                      <a:lnTo>
                        <a:pt x="12768" y="15667"/>
                      </a:lnTo>
                      <a:lnTo>
                        <a:pt x="12840" y="15751"/>
                      </a:lnTo>
                      <a:lnTo>
                        <a:pt x="12911" y="15876"/>
                      </a:lnTo>
                      <a:lnTo>
                        <a:pt x="12983" y="15876"/>
                      </a:lnTo>
                      <a:lnTo>
                        <a:pt x="13069" y="15918"/>
                      </a:lnTo>
                      <a:lnTo>
                        <a:pt x="13112" y="16127"/>
                      </a:lnTo>
                      <a:lnTo>
                        <a:pt x="13183" y="16586"/>
                      </a:lnTo>
                      <a:lnTo>
                        <a:pt x="13241" y="16879"/>
                      </a:lnTo>
                      <a:lnTo>
                        <a:pt x="13298" y="17380"/>
                      </a:lnTo>
                      <a:lnTo>
                        <a:pt x="13341" y="17715"/>
                      </a:lnTo>
                      <a:lnTo>
                        <a:pt x="13441" y="17673"/>
                      </a:lnTo>
                      <a:lnTo>
                        <a:pt x="13527" y="17715"/>
                      </a:lnTo>
                      <a:lnTo>
                        <a:pt x="13684" y="18007"/>
                      </a:lnTo>
                      <a:lnTo>
                        <a:pt x="13756" y="18216"/>
                      </a:lnTo>
                      <a:lnTo>
                        <a:pt x="13770" y="18508"/>
                      </a:lnTo>
                      <a:lnTo>
                        <a:pt x="13885" y="18634"/>
                      </a:lnTo>
                      <a:lnTo>
                        <a:pt x="14042" y="18467"/>
                      </a:lnTo>
                      <a:lnTo>
                        <a:pt x="14214" y="18258"/>
                      </a:lnTo>
                      <a:lnTo>
                        <a:pt x="14285" y="18216"/>
                      </a:lnTo>
                      <a:lnTo>
                        <a:pt x="14271" y="18550"/>
                      </a:lnTo>
                      <a:lnTo>
                        <a:pt x="14214" y="18801"/>
                      </a:lnTo>
                      <a:lnTo>
                        <a:pt x="14171" y="19135"/>
                      </a:lnTo>
                      <a:lnTo>
                        <a:pt x="14157" y="19386"/>
                      </a:lnTo>
                      <a:lnTo>
                        <a:pt x="14099" y="19595"/>
                      </a:lnTo>
                      <a:lnTo>
                        <a:pt x="14056" y="19845"/>
                      </a:lnTo>
                      <a:lnTo>
                        <a:pt x="13985" y="19887"/>
                      </a:lnTo>
                      <a:lnTo>
                        <a:pt x="13899" y="19803"/>
                      </a:lnTo>
                      <a:lnTo>
                        <a:pt x="13784" y="20054"/>
                      </a:lnTo>
                      <a:lnTo>
                        <a:pt x="13813" y="20305"/>
                      </a:lnTo>
                      <a:lnTo>
                        <a:pt x="13813" y="20723"/>
                      </a:lnTo>
                      <a:lnTo>
                        <a:pt x="13727" y="20932"/>
                      </a:lnTo>
                      <a:lnTo>
                        <a:pt x="13727" y="21057"/>
                      </a:lnTo>
                      <a:lnTo>
                        <a:pt x="13813" y="21057"/>
                      </a:lnTo>
                      <a:lnTo>
                        <a:pt x="13870" y="20848"/>
                      </a:lnTo>
                      <a:lnTo>
                        <a:pt x="13899" y="20764"/>
                      </a:lnTo>
                      <a:lnTo>
                        <a:pt x="13928" y="20806"/>
                      </a:lnTo>
                      <a:lnTo>
                        <a:pt x="13971" y="20932"/>
                      </a:lnTo>
                      <a:lnTo>
                        <a:pt x="14056" y="21015"/>
                      </a:lnTo>
                      <a:lnTo>
                        <a:pt x="14142" y="20973"/>
                      </a:lnTo>
                      <a:lnTo>
                        <a:pt x="14243" y="20806"/>
                      </a:lnTo>
                      <a:lnTo>
                        <a:pt x="14357" y="20556"/>
                      </a:lnTo>
                      <a:lnTo>
                        <a:pt x="14414" y="20305"/>
                      </a:lnTo>
                      <a:lnTo>
                        <a:pt x="14529" y="19971"/>
                      </a:lnTo>
                      <a:lnTo>
                        <a:pt x="14744" y="19260"/>
                      </a:lnTo>
                      <a:lnTo>
                        <a:pt x="14786" y="18968"/>
                      </a:lnTo>
                      <a:lnTo>
                        <a:pt x="14944" y="18383"/>
                      </a:lnTo>
                      <a:lnTo>
                        <a:pt x="15001" y="18174"/>
                      </a:lnTo>
                      <a:lnTo>
                        <a:pt x="15044" y="17715"/>
                      </a:lnTo>
                      <a:lnTo>
                        <a:pt x="15030" y="17088"/>
                      </a:lnTo>
                      <a:lnTo>
                        <a:pt x="15073" y="16795"/>
                      </a:lnTo>
                      <a:lnTo>
                        <a:pt x="15159" y="16419"/>
                      </a:lnTo>
                      <a:lnTo>
                        <a:pt x="15130" y="16085"/>
                      </a:lnTo>
                      <a:lnTo>
                        <a:pt x="15073" y="15876"/>
                      </a:lnTo>
                      <a:lnTo>
                        <a:pt x="15144" y="15876"/>
                      </a:lnTo>
                      <a:lnTo>
                        <a:pt x="15159" y="15751"/>
                      </a:lnTo>
                      <a:lnTo>
                        <a:pt x="15044" y="15584"/>
                      </a:lnTo>
                      <a:lnTo>
                        <a:pt x="14973" y="15333"/>
                      </a:lnTo>
                      <a:lnTo>
                        <a:pt x="14887" y="15291"/>
                      </a:lnTo>
                      <a:lnTo>
                        <a:pt x="14815" y="15250"/>
                      </a:lnTo>
                      <a:lnTo>
                        <a:pt x="14786" y="15584"/>
                      </a:lnTo>
                      <a:lnTo>
                        <a:pt x="14758" y="15458"/>
                      </a:lnTo>
                      <a:lnTo>
                        <a:pt x="14701" y="15542"/>
                      </a:lnTo>
                      <a:lnTo>
                        <a:pt x="14615" y="15584"/>
                      </a:lnTo>
                      <a:lnTo>
                        <a:pt x="14643" y="15417"/>
                      </a:lnTo>
                      <a:lnTo>
                        <a:pt x="14615" y="15291"/>
                      </a:lnTo>
                      <a:lnTo>
                        <a:pt x="14543" y="15500"/>
                      </a:lnTo>
                      <a:lnTo>
                        <a:pt x="14543" y="15124"/>
                      </a:lnTo>
                      <a:lnTo>
                        <a:pt x="14529" y="15041"/>
                      </a:lnTo>
                      <a:lnTo>
                        <a:pt x="14386" y="15082"/>
                      </a:lnTo>
                      <a:lnTo>
                        <a:pt x="14343" y="14957"/>
                      </a:lnTo>
                      <a:lnTo>
                        <a:pt x="14457" y="14706"/>
                      </a:lnTo>
                      <a:lnTo>
                        <a:pt x="14600" y="14372"/>
                      </a:lnTo>
                      <a:lnTo>
                        <a:pt x="14715" y="14038"/>
                      </a:lnTo>
                      <a:lnTo>
                        <a:pt x="14801" y="13829"/>
                      </a:lnTo>
                      <a:lnTo>
                        <a:pt x="14958" y="13411"/>
                      </a:lnTo>
                      <a:lnTo>
                        <a:pt x="15130" y="12952"/>
                      </a:lnTo>
                      <a:lnTo>
                        <a:pt x="15273" y="12617"/>
                      </a:lnTo>
                      <a:lnTo>
                        <a:pt x="15345" y="12492"/>
                      </a:lnTo>
                      <a:lnTo>
                        <a:pt x="15416" y="12450"/>
                      </a:lnTo>
                      <a:lnTo>
                        <a:pt x="15517" y="12409"/>
                      </a:lnTo>
                      <a:lnTo>
                        <a:pt x="15703" y="12409"/>
                      </a:lnTo>
                      <a:lnTo>
                        <a:pt x="15774" y="12576"/>
                      </a:lnTo>
                      <a:lnTo>
                        <a:pt x="15860" y="12409"/>
                      </a:lnTo>
                      <a:lnTo>
                        <a:pt x="15946" y="12492"/>
                      </a:lnTo>
                      <a:lnTo>
                        <a:pt x="16032" y="12409"/>
                      </a:lnTo>
                      <a:lnTo>
                        <a:pt x="16132" y="12409"/>
                      </a:lnTo>
                      <a:lnTo>
                        <a:pt x="16218" y="12241"/>
                      </a:lnTo>
                      <a:lnTo>
                        <a:pt x="16476" y="12325"/>
                      </a:lnTo>
                      <a:lnTo>
                        <a:pt x="16561" y="12492"/>
                      </a:lnTo>
                      <a:lnTo>
                        <a:pt x="16476" y="12576"/>
                      </a:lnTo>
                      <a:lnTo>
                        <a:pt x="16476" y="12743"/>
                      </a:lnTo>
                      <a:lnTo>
                        <a:pt x="16604" y="12659"/>
                      </a:lnTo>
                      <a:lnTo>
                        <a:pt x="16690" y="12659"/>
                      </a:lnTo>
                      <a:lnTo>
                        <a:pt x="16805" y="12534"/>
                      </a:lnTo>
                      <a:lnTo>
                        <a:pt x="16962" y="12534"/>
                      </a:lnTo>
                      <a:lnTo>
                        <a:pt x="16948" y="12409"/>
                      </a:lnTo>
                      <a:lnTo>
                        <a:pt x="16862" y="12325"/>
                      </a:lnTo>
                      <a:lnTo>
                        <a:pt x="16948" y="11907"/>
                      </a:lnTo>
                      <a:lnTo>
                        <a:pt x="17062" y="11698"/>
                      </a:lnTo>
                      <a:lnTo>
                        <a:pt x="17191" y="11197"/>
                      </a:lnTo>
                      <a:lnTo>
                        <a:pt x="17249" y="11072"/>
                      </a:lnTo>
                      <a:lnTo>
                        <a:pt x="17435" y="10988"/>
                      </a:lnTo>
                      <a:lnTo>
                        <a:pt x="17563" y="11030"/>
                      </a:lnTo>
                      <a:lnTo>
                        <a:pt x="17578" y="11030"/>
                      </a:lnTo>
                      <a:lnTo>
                        <a:pt x="17664" y="10946"/>
                      </a:lnTo>
                      <a:lnTo>
                        <a:pt x="17606" y="11406"/>
                      </a:lnTo>
                      <a:lnTo>
                        <a:pt x="17649" y="11740"/>
                      </a:lnTo>
                      <a:lnTo>
                        <a:pt x="17721" y="11656"/>
                      </a:lnTo>
                      <a:lnTo>
                        <a:pt x="17864" y="11280"/>
                      </a:lnTo>
                      <a:lnTo>
                        <a:pt x="17936" y="11113"/>
                      </a:lnTo>
                      <a:lnTo>
                        <a:pt x="18036" y="11155"/>
                      </a:lnTo>
                      <a:lnTo>
                        <a:pt x="18050" y="10737"/>
                      </a:lnTo>
                      <a:lnTo>
                        <a:pt x="18193" y="10528"/>
                      </a:lnTo>
                      <a:lnTo>
                        <a:pt x="18150" y="11072"/>
                      </a:lnTo>
                      <a:lnTo>
                        <a:pt x="18107" y="11364"/>
                      </a:lnTo>
                      <a:lnTo>
                        <a:pt x="18064" y="11615"/>
                      </a:lnTo>
                      <a:lnTo>
                        <a:pt x="17993" y="11698"/>
                      </a:lnTo>
                      <a:lnTo>
                        <a:pt x="17907" y="11782"/>
                      </a:lnTo>
                      <a:lnTo>
                        <a:pt x="17835" y="11991"/>
                      </a:lnTo>
                      <a:lnTo>
                        <a:pt x="17735" y="12283"/>
                      </a:lnTo>
                      <a:lnTo>
                        <a:pt x="17664" y="12450"/>
                      </a:lnTo>
                      <a:lnTo>
                        <a:pt x="17535" y="12826"/>
                      </a:lnTo>
                      <a:lnTo>
                        <a:pt x="17406" y="13161"/>
                      </a:lnTo>
                      <a:lnTo>
                        <a:pt x="17306" y="13286"/>
                      </a:lnTo>
                      <a:lnTo>
                        <a:pt x="17220" y="13369"/>
                      </a:lnTo>
                      <a:lnTo>
                        <a:pt x="17191" y="13704"/>
                      </a:lnTo>
                      <a:lnTo>
                        <a:pt x="17120" y="13829"/>
                      </a:lnTo>
                      <a:lnTo>
                        <a:pt x="17062" y="14080"/>
                      </a:lnTo>
                      <a:lnTo>
                        <a:pt x="17034" y="14497"/>
                      </a:lnTo>
                      <a:lnTo>
                        <a:pt x="17048" y="14874"/>
                      </a:lnTo>
                      <a:lnTo>
                        <a:pt x="17105" y="15834"/>
                      </a:lnTo>
                      <a:lnTo>
                        <a:pt x="17148" y="16252"/>
                      </a:lnTo>
                      <a:lnTo>
                        <a:pt x="17163" y="16670"/>
                      </a:lnTo>
                      <a:lnTo>
                        <a:pt x="17191" y="17004"/>
                      </a:lnTo>
                      <a:lnTo>
                        <a:pt x="17291" y="16754"/>
                      </a:lnTo>
                      <a:lnTo>
                        <a:pt x="17363" y="16586"/>
                      </a:lnTo>
                      <a:lnTo>
                        <a:pt x="17406" y="16336"/>
                      </a:lnTo>
                      <a:lnTo>
                        <a:pt x="17435" y="16002"/>
                      </a:lnTo>
                      <a:lnTo>
                        <a:pt x="17520" y="15834"/>
                      </a:lnTo>
                      <a:lnTo>
                        <a:pt x="17621" y="15834"/>
                      </a:lnTo>
                      <a:lnTo>
                        <a:pt x="17606" y="15458"/>
                      </a:lnTo>
                      <a:lnTo>
                        <a:pt x="17664" y="15250"/>
                      </a:lnTo>
                      <a:lnTo>
                        <a:pt x="17750" y="15082"/>
                      </a:lnTo>
                      <a:lnTo>
                        <a:pt x="17835" y="15124"/>
                      </a:lnTo>
                      <a:lnTo>
                        <a:pt x="17893" y="14999"/>
                      </a:lnTo>
                      <a:lnTo>
                        <a:pt x="17835" y="14665"/>
                      </a:lnTo>
                      <a:lnTo>
                        <a:pt x="17864" y="14330"/>
                      </a:lnTo>
                      <a:lnTo>
                        <a:pt x="17950" y="14121"/>
                      </a:lnTo>
                      <a:lnTo>
                        <a:pt x="18021" y="14038"/>
                      </a:lnTo>
                      <a:lnTo>
                        <a:pt x="17979" y="13829"/>
                      </a:lnTo>
                      <a:lnTo>
                        <a:pt x="18036" y="13369"/>
                      </a:lnTo>
                      <a:lnTo>
                        <a:pt x="17979" y="13286"/>
                      </a:lnTo>
                      <a:lnTo>
                        <a:pt x="17907" y="13328"/>
                      </a:lnTo>
                      <a:lnTo>
                        <a:pt x="17878" y="13119"/>
                      </a:lnTo>
                      <a:lnTo>
                        <a:pt x="17950" y="12826"/>
                      </a:lnTo>
                      <a:lnTo>
                        <a:pt x="18050" y="12450"/>
                      </a:lnTo>
                      <a:lnTo>
                        <a:pt x="18093" y="12158"/>
                      </a:lnTo>
                      <a:lnTo>
                        <a:pt x="18193" y="12074"/>
                      </a:lnTo>
                      <a:lnTo>
                        <a:pt x="18293" y="12074"/>
                      </a:lnTo>
                      <a:lnTo>
                        <a:pt x="18351" y="11907"/>
                      </a:lnTo>
                      <a:lnTo>
                        <a:pt x="18437" y="11782"/>
                      </a:lnTo>
                      <a:lnTo>
                        <a:pt x="18437" y="11991"/>
                      </a:lnTo>
                      <a:lnTo>
                        <a:pt x="18422" y="12158"/>
                      </a:lnTo>
                      <a:lnTo>
                        <a:pt x="18551" y="11907"/>
                      </a:lnTo>
                      <a:lnTo>
                        <a:pt x="18680" y="11740"/>
                      </a:lnTo>
                      <a:lnTo>
                        <a:pt x="18766" y="11740"/>
                      </a:lnTo>
                      <a:lnTo>
                        <a:pt x="18852" y="11782"/>
                      </a:lnTo>
                      <a:lnTo>
                        <a:pt x="18923" y="11949"/>
                      </a:lnTo>
                      <a:lnTo>
                        <a:pt x="18995" y="11991"/>
                      </a:lnTo>
                      <a:lnTo>
                        <a:pt x="19052" y="11782"/>
                      </a:lnTo>
                      <a:lnTo>
                        <a:pt x="19124" y="11698"/>
                      </a:lnTo>
                      <a:lnTo>
                        <a:pt x="19195" y="11573"/>
                      </a:lnTo>
                      <a:lnTo>
                        <a:pt x="19267" y="11364"/>
                      </a:lnTo>
                      <a:lnTo>
                        <a:pt x="19338" y="11239"/>
                      </a:lnTo>
                      <a:lnTo>
                        <a:pt x="19424" y="11072"/>
                      </a:lnTo>
                      <a:lnTo>
                        <a:pt x="19496" y="11030"/>
                      </a:lnTo>
                      <a:lnTo>
                        <a:pt x="19925" y="10528"/>
                      </a:lnTo>
                      <a:lnTo>
                        <a:pt x="20111" y="10696"/>
                      </a:lnTo>
                      <a:lnTo>
                        <a:pt x="20183" y="10570"/>
                      </a:lnTo>
                      <a:lnTo>
                        <a:pt x="20197" y="10403"/>
                      </a:lnTo>
                      <a:lnTo>
                        <a:pt x="20126" y="10278"/>
                      </a:lnTo>
                      <a:lnTo>
                        <a:pt x="20183" y="10194"/>
                      </a:lnTo>
                      <a:lnTo>
                        <a:pt x="20126" y="10069"/>
                      </a:lnTo>
                      <a:lnTo>
                        <a:pt x="20083" y="9735"/>
                      </a:lnTo>
                      <a:lnTo>
                        <a:pt x="20054" y="9484"/>
                      </a:lnTo>
                      <a:lnTo>
                        <a:pt x="19925" y="9400"/>
                      </a:lnTo>
                      <a:lnTo>
                        <a:pt x="19925" y="9233"/>
                      </a:lnTo>
                      <a:lnTo>
                        <a:pt x="20083" y="9275"/>
                      </a:lnTo>
                      <a:lnTo>
                        <a:pt x="20212" y="9150"/>
                      </a:lnTo>
                      <a:lnTo>
                        <a:pt x="20297" y="8983"/>
                      </a:lnTo>
                      <a:lnTo>
                        <a:pt x="20355" y="8648"/>
                      </a:lnTo>
                      <a:lnTo>
                        <a:pt x="20297" y="8481"/>
                      </a:lnTo>
                      <a:lnTo>
                        <a:pt x="20355" y="8314"/>
                      </a:lnTo>
                      <a:lnTo>
                        <a:pt x="20469" y="8231"/>
                      </a:lnTo>
                      <a:lnTo>
                        <a:pt x="20426" y="8439"/>
                      </a:lnTo>
                      <a:lnTo>
                        <a:pt x="20469" y="8690"/>
                      </a:lnTo>
                      <a:lnTo>
                        <a:pt x="20784" y="8732"/>
                      </a:lnTo>
                      <a:lnTo>
                        <a:pt x="20813" y="9024"/>
                      </a:lnTo>
                      <a:lnTo>
                        <a:pt x="20927" y="9191"/>
                      </a:lnTo>
                      <a:lnTo>
                        <a:pt x="20956" y="9150"/>
                      </a:lnTo>
                      <a:lnTo>
                        <a:pt x="20984" y="9233"/>
                      </a:lnTo>
                      <a:lnTo>
                        <a:pt x="21056" y="9359"/>
                      </a:lnTo>
                      <a:lnTo>
                        <a:pt x="21185" y="9484"/>
                      </a:lnTo>
                      <a:lnTo>
                        <a:pt x="21256" y="9359"/>
                      </a:lnTo>
                      <a:lnTo>
                        <a:pt x="21199" y="9150"/>
                      </a:lnTo>
                      <a:lnTo>
                        <a:pt x="21314" y="9024"/>
                      </a:lnTo>
                      <a:lnTo>
                        <a:pt x="21285" y="8899"/>
                      </a:lnTo>
                      <a:lnTo>
                        <a:pt x="21342" y="8732"/>
                      </a:lnTo>
                      <a:lnTo>
                        <a:pt x="21457" y="8732"/>
                      </a:lnTo>
                      <a:lnTo>
                        <a:pt x="21414" y="8565"/>
                      </a:lnTo>
                      <a:lnTo>
                        <a:pt x="21414" y="8523"/>
                      </a:lnTo>
                      <a:lnTo>
                        <a:pt x="21485" y="8648"/>
                      </a:lnTo>
                      <a:lnTo>
                        <a:pt x="21600" y="8356"/>
                      </a:lnTo>
                      <a:lnTo>
                        <a:pt x="21500" y="8189"/>
                      </a:lnTo>
                      <a:lnTo>
                        <a:pt x="21400" y="7938"/>
                      </a:lnTo>
                      <a:lnTo>
                        <a:pt x="21328" y="7771"/>
                      </a:lnTo>
                      <a:lnTo>
                        <a:pt x="21242" y="7855"/>
                      </a:lnTo>
                      <a:lnTo>
                        <a:pt x="21156" y="7729"/>
                      </a:lnTo>
                      <a:lnTo>
                        <a:pt x="21056" y="7729"/>
                      </a:lnTo>
                      <a:lnTo>
                        <a:pt x="21042" y="7938"/>
                      </a:lnTo>
                      <a:lnTo>
                        <a:pt x="21070" y="8231"/>
                      </a:lnTo>
                      <a:lnTo>
                        <a:pt x="20970" y="7938"/>
                      </a:lnTo>
                      <a:lnTo>
                        <a:pt x="20970" y="7813"/>
                      </a:lnTo>
                      <a:lnTo>
                        <a:pt x="20927" y="7520"/>
                      </a:lnTo>
                      <a:lnTo>
                        <a:pt x="20827" y="7311"/>
                      </a:lnTo>
                      <a:lnTo>
                        <a:pt x="20841" y="7479"/>
                      </a:lnTo>
                      <a:lnTo>
                        <a:pt x="20755" y="7353"/>
                      </a:lnTo>
                      <a:lnTo>
                        <a:pt x="20770" y="7270"/>
                      </a:lnTo>
                      <a:lnTo>
                        <a:pt x="20670" y="7144"/>
                      </a:lnTo>
                      <a:lnTo>
                        <a:pt x="20598" y="6977"/>
                      </a:lnTo>
                      <a:lnTo>
                        <a:pt x="20512" y="6852"/>
                      </a:lnTo>
                      <a:lnTo>
                        <a:pt x="20383" y="6643"/>
                      </a:lnTo>
                      <a:lnTo>
                        <a:pt x="20126" y="6267"/>
                      </a:lnTo>
                      <a:lnTo>
                        <a:pt x="19925" y="6058"/>
                      </a:lnTo>
                      <a:lnTo>
                        <a:pt x="19796" y="5933"/>
                      </a:lnTo>
                      <a:lnTo>
                        <a:pt x="19653" y="5849"/>
                      </a:lnTo>
                      <a:lnTo>
                        <a:pt x="19553" y="5891"/>
                      </a:lnTo>
                      <a:lnTo>
                        <a:pt x="19453" y="5849"/>
                      </a:lnTo>
                      <a:lnTo>
                        <a:pt x="19367" y="5849"/>
                      </a:lnTo>
                      <a:lnTo>
                        <a:pt x="19195" y="5766"/>
                      </a:lnTo>
                      <a:lnTo>
                        <a:pt x="19009" y="5724"/>
                      </a:lnTo>
                      <a:lnTo>
                        <a:pt x="18981" y="6058"/>
                      </a:lnTo>
                      <a:lnTo>
                        <a:pt x="19023" y="6058"/>
                      </a:lnTo>
                      <a:lnTo>
                        <a:pt x="19081" y="6392"/>
                      </a:lnTo>
                      <a:lnTo>
                        <a:pt x="19009" y="6559"/>
                      </a:lnTo>
                      <a:lnTo>
                        <a:pt x="18923" y="6601"/>
                      </a:lnTo>
                      <a:lnTo>
                        <a:pt x="18852" y="6434"/>
                      </a:lnTo>
                      <a:lnTo>
                        <a:pt x="18709" y="6309"/>
                      </a:lnTo>
                      <a:lnTo>
                        <a:pt x="18709" y="6058"/>
                      </a:lnTo>
                      <a:lnTo>
                        <a:pt x="18608" y="5933"/>
                      </a:lnTo>
                      <a:lnTo>
                        <a:pt x="18537" y="6100"/>
                      </a:lnTo>
                      <a:lnTo>
                        <a:pt x="18365" y="6058"/>
                      </a:lnTo>
                      <a:lnTo>
                        <a:pt x="18222" y="6058"/>
                      </a:lnTo>
                      <a:lnTo>
                        <a:pt x="18150" y="5891"/>
                      </a:lnTo>
                      <a:lnTo>
                        <a:pt x="18050" y="5933"/>
                      </a:lnTo>
                      <a:lnTo>
                        <a:pt x="17964" y="5974"/>
                      </a:lnTo>
                      <a:lnTo>
                        <a:pt x="17878" y="6100"/>
                      </a:lnTo>
                      <a:lnTo>
                        <a:pt x="17764" y="6058"/>
                      </a:lnTo>
                      <a:lnTo>
                        <a:pt x="17578" y="5891"/>
                      </a:lnTo>
                      <a:lnTo>
                        <a:pt x="17621" y="5557"/>
                      </a:lnTo>
                      <a:lnTo>
                        <a:pt x="17592" y="5390"/>
                      </a:lnTo>
                      <a:lnTo>
                        <a:pt x="17463" y="5097"/>
                      </a:lnTo>
                      <a:lnTo>
                        <a:pt x="17220" y="5055"/>
                      </a:lnTo>
                      <a:lnTo>
                        <a:pt x="17034" y="5055"/>
                      </a:lnTo>
                      <a:lnTo>
                        <a:pt x="16948" y="5097"/>
                      </a:lnTo>
                      <a:lnTo>
                        <a:pt x="16762" y="5139"/>
                      </a:lnTo>
                      <a:lnTo>
                        <a:pt x="16633" y="5222"/>
                      </a:lnTo>
                      <a:lnTo>
                        <a:pt x="16576" y="5097"/>
                      </a:lnTo>
                      <a:lnTo>
                        <a:pt x="16604" y="4972"/>
                      </a:lnTo>
                      <a:lnTo>
                        <a:pt x="16547" y="4846"/>
                      </a:lnTo>
                      <a:lnTo>
                        <a:pt x="16504" y="4763"/>
                      </a:lnTo>
                      <a:lnTo>
                        <a:pt x="16390" y="4763"/>
                      </a:lnTo>
                      <a:lnTo>
                        <a:pt x="16304" y="4638"/>
                      </a:lnTo>
                      <a:lnTo>
                        <a:pt x="16189" y="4554"/>
                      </a:lnTo>
                      <a:lnTo>
                        <a:pt x="16261" y="4470"/>
                      </a:lnTo>
                      <a:lnTo>
                        <a:pt x="16289" y="4429"/>
                      </a:lnTo>
                      <a:lnTo>
                        <a:pt x="16261" y="4262"/>
                      </a:lnTo>
                      <a:lnTo>
                        <a:pt x="16161" y="4136"/>
                      </a:lnTo>
                      <a:lnTo>
                        <a:pt x="16075" y="4094"/>
                      </a:lnTo>
                      <a:lnTo>
                        <a:pt x="15932" y="4094"/>
                      </a:lnTo>
                      <a:lnTo>
                        <a:pt x="15817" y="4053"/>
                      </a:lnTo>
                      <a:lnTo>
                        <a:pt x="15660" y="3927"/>
                      </a:lnTo>
                      <a:lnTo>
                        <a:pt x="15574" y="3885"/>
                      </a:lnTo>
                      <a:lnTo>
                        <a:pt x="15416" y="3844"/>
                      </a:lnTo>
                      <a:lnTo>
                        <a:pt x="15187" y="3802"/>
                      </a:lnTo>
                      <a:lnTo>
                        <a:pt x="15101" y="3760"/>
                      </a:lnTo>
                      <a:lnTo>
                        <a:pt x="15073" y="3802"/>
                      </a:lnTo>
                      <a:lnTo>
                        <a:pt x="15116" y="3927"/>
                      </a:lnTo>
                      <a:lnTo>
                        <a:pt x="15030" y="4178"/>
                      </a:lnTo>
                      <a:lnTo>
                        <a:pt x="14944" y="4303"/>
                      </a:lnTo>
                      <a:lnTo>
                        <a:pt x="14930" y="4512"/>
                      </a:lnTo>
                      <a:lnTo>
                        <a:pt x="14973" y="4721"/>
                      </a:lnTo>
                      <a:lnTo>
                        <a:pt x="14829" y="4763"/>
                      </a:lnTo>
                      <a:lnTo>
                        <a:pt x="14758" y="4888"/>
                      </a:lnTo>
                      <a:lnTo>
                        <a:pt x="14701" y="4930"/>
                      </a:lnTo>
                      <a:lnTo>
                        <a:pt x="14586" y="4763"/>
                      </a:lnTo>
                      <a:lnTo>
                        <a:pt x="14486" y="4679"/>
                      </a:lnTo>
                      <a:lnTo>
                        <a:pt x="14414" y="4638"/>
                      </a:lnTo>
                      <a:lnTo>
                        <a:pt x="14328" y="4596"/>
                      </a:lnTo>
                      <a:lnTo>
                        <a:pt x="14257" y="4763"/>
                      </a:lnTo>
                      <a:lnTo>
                        <a:pt x="14185" y="4763"/>
                      </a:lnTo>
                      <a:lnTo>
                        <a:pt x="14099" y="4679"/>
                      </a:lnTo>
                      <a:lnTo>
                        <a:pt x="14028" y="4512"/>
                      </a:lnTo>
                      <a:lnTo>
                        <a:pt x="13956" y="4554"/>
                      </a:lnTo>
                      <a:lnTo>
                        <a:pt x="13913" y="4888"/>
                      </a:lnTo>
                      <a:lnTo>
                        <a:pt x="13856" y="5181"/>
                      </a:lnTo>
                      <a:lnTo>
                        <a:pt x="13770" y="5097"/>
                      </a:lnTo>
                      <a:lnTo>
                        <a:pt x="13684" y="5097"/>
                      </a:lnTo>
                      <a:lnTo>
                        <a:pt x="13613" y="4930"/>
                      </a:lnTo>
                      <a:lnTo>
                        <a:pt x="13498" y="4512"/>
                      </a:lnTo>
                      <a:lnTo>
                        <a:pt x="13555" y="4178"/>
                      </a:lnTo>
                      <a:lnTo>
                        <a:pt x="13541" y="3760"/>
                      </a:lnTo>
                      <a:lnTo>
                        <a:pt x="13513" y="3468"/>
                      </a:lnTo>
                      <a:lnTo>
                        <a:pt x="13369" y="3259"/>
                      </a:lnTo>
                      <a:lnTo>
                        <a:pt x="13283" y="3259"/>
                      </a:lnTo>
                      <a:lnTo>
                        <a:pt x="13212" y="3301"/>
                      </a:lnTo>
                      <a:lnTo>
                        <a:pt x="13069" y="3175"/>
                      </a:lnTo>
                      <a:lnTo>
                        <a:pt x="12926" y="3050"/>
                      </a:lnTo>
                      <a:lnTo>
                        <a:pt x="12825" y="3092"/>
                      </a:lnTo>
                      <a:lnTo>
                        <a:pt x="12754" y="3133"/>
                      </a:lnTo>
                      <a:lnTo>
                        <a:pt x="12740" y="3593"/>
                      </a:lnTo>
                      <a:lnTo>
                        <a:pt x="12654" y="3635"/>
                      </a:lnTo>
                      <a:lnTo>
                        <a:pt x="12568" y="3677"/>
                      </a:lnTo>
                      <a:lnTo>
                        <a:pt x="12410" y="3635"/>
                      </a:lnTo>
                      <a:lnTo>
                        <a:pt x="12310" y="3635"/>
                      </a:lnTo>
                      <a:lnTo>
                        <a:pt x="12239" y="3551"/>
                      </a:lnTo>
                      <a:lnTo>
                        <a:pt x="12110" y="3217"/>
                      </a:lnTo>
                      <a:lnTo>
                        <a:pt x="12038" y="3217"/>
                      </a:lnTo>
                      <a:lnTo>
                        <a:pt x="11866" y="3133"/>
                      </a:lnTo>
                      <a:lnTo>
                        <a:pt x="11723" y="3092"/>
                      </a:lnTo>
                      <a:lnTo>
                        <a:pt x="11637" y="3175"/>
                      </a:lnTo>
                      <a:lnTo>
                        <a:pt x="11423" y="3092"/>
                      </a:lnTo>
                      <a:lnTo>
                        <a:pt x="11351" y="3092"/>
                      </a:lnTo>
                      <a:lnTo>
                        <a:pt x="11265" y="3092"/>
                      </a:lnTo>
                      <a:lnTo>
                        <a:pt x="11036" y="2883"/>
                      </a:lnTo>
                      <a:lnTo>
                        <a:pt x="10707" y="3301"/>
                      </a:lnTo>
                      <a:lnTo>
                        <a:pt x="10893" y="2799"/>
                      </a:lnTo>
                      <a:lnTo>
                        <a:pt x="11423" y="2047"/>
                      </a:lnTo>
                      <a:lnTo>
                        <a:pt x="11466" y="1922"/>
                      </a:lnTo>
                      <a:lnTo>
                        <a:pt x="11480" y="1421"/>
                      </a:lnTo>
                      <a:lnTo>
                        <a:pt x="11380" y="1212"/>
                      </a:lnTo>
                      <a:lnTo>
                        <a:pt x="11222" y="919"/>
                      </a:lnTo>
                      <a:lnTo>
                        <a:pt x="11093" y="752"/>
                      </a:lnTo>
                      <a:lnTo>
                        <a:pt x="11008" y="752"/>
                      </a:lnTo>
                      <a:lnTo>
                        <a:pt x="10779" y="752"/>
                      </a:lnTo>
                      <a:lnTo>
                        <a:pt x="10621" y="961"/>
                      </a:lnTo>
                      <a:lnTo>
                        <a:pt x="10521" y="961"/>
                      </a:lnTo>
                      <a:lnTo>
                        <a:pt x="10621" y="627"/>
                      </a:lnTo>
                      <a:lnTo>
                        <a:pt x="10521" y="501"/>
                      </a:lnTo>
                      <a:lnTo>
                        <a:pt x="10292" y="501"/>
                      </a:lnTo>
                      <a:lnTo>
                        <a:pt x="10449" y="209"/>
                      </a:lnTo>
                      <a:lnTo>
                        <a:pt x="10278" y="0"/>
                      </a:lnTo>
                      <a:lnTo>
                        <a:pt x="10106" y="42"/>
                      </a:lnTo>
                      <a:lnTo>
                        <a:pt x="9905" y="334"/>
                      </a:lnTo>
                      <a:lnTo>
                        <a:pt x="9777" y="710"/>
                      </a:lnTo>
                      <a:lnTo>
                        <a:pt x="9791" y="710"/>
                      </a:lnTo>
                      <a:lnTo>
                        <a:pt x="9834" y="794"/>
                      </a:lnTo>
                      <a:lnTo>
                        <a:pt x="9748" y="961"/>
                      </a:lnTo>
                      <a:lnTo>
                        <a:pt x="9633" y="961"/>
                      </a:lnTo>
                      <a:lnTo>
                        <a:pt x="9519" y="961"/>
                      </a:lnTo>
                      <a:lnTo>
                        <a:pt x="9576" y="1128"/>
                      </a:lnTo>
                      <a:lnTo>
                        <a:pt x="9590" y="1253"/>
                      </a:lnTo>
                      <a:lnTo>
                        <a:pt x="9433" y="1170"/>
                      </a:lnTo>
                      <a:lnTo>
                        <a:pt x="9361" y="1337"/>
                      </a:lnTo>
                      <a:lnTo>
                        <a:pt x="9290" y="1337"/>
                      </a:lnTo>
                      <a:lnTo>
                        <a:pt x="9218" y="1337"/>
                      </a:lnTo>
                      <a:lnTo>
                        <a:pt x="9118" y="1253"/>
                      </a:lnTo>
                      <a:lnTo>
                        <a:pt x="9047" y="1212"/>
                      </a:lnTo>
                      <a:lnTo>
                        <a:pt x="8889" y="1253"/>
                      </a:lnTo>
                      <a:lnTo>
                        <a:pt x="8703" y="1379"/>
                      </a:lnTo>
                      <a:lnTo>
                        <a:pt x="8631" y="1546"/>
                      </a:lnTo>
                      <a:lnTo>
                        <a:pt x="8474" y="1629"/>
                      </a:lnTo>
                      <a:lnTo>
                        <a:pt x="8402" y="1629"/>
                      </a:lnTo>
                      <a:lnTo>
                        <a:pt x="8288" y="1755"/>
                      </a:lnTo>
                      <a:lnTo>
                        <a:pt x="8188" y="1797"/>
                      </a:lnTo>
                      <a:lnTo>
                        <a:pt x="8030" y="2047"/>
                      </a:lnTo>
                      <a:lnTo>
                        <a:pt x="7944" y="2005"/>
                      </a:lnTo>
                      <a:lnTo>
                        <a:pt x="8002" y="2173"/>
                      </a:lnTo>
                      <a:lnTo>
                        <a:pt x="7916" y="2340"/>
                      </a:lnTo>
                      <a:lnTo>
                        <a:pt x="7816" y="2256"/>
                      </a:lnTo>
                      <a:lnTo>
                        <a:pt x="7787" y="2381"/>
                      </a:lnTo>
                      <a:lnTo>
                        <a:pt x="7887" y="2507"/>
                      </a:lnTo>
                      <a:lnTo>
                        <a:pt x="7787" y="2632"/>
                      </a:lnTo>
                      <a:lnTo>
                        <a:pt x="7901" y="2716"/>
                      </a:lnTo>
                      <a:lnTo>
                        <a:pt x="7887" y="2966"/>
                      </a:lnTo>
                      <a:lnTo>
                        <a:pt x="7558" y="3092"/>
                      </a:lnTo>
                      <a:lnTo>
                        <a:pt x="7458" y="3133"/>
                      </a:lnTo>
                      <a:lnTo>
                        <a:pt x="7357" y="3133"/>
                      </a:lnTo>
                      <a:lnTo>
                        <a:pt x="7200" y="3175"/>
                      </a:lnTo>
                      <a:lnTo>
                        <a:pt x="7128" y="3259"/>
                      </a:lnTo>
                      <a:lnTo>
                        <a:pt x="7057" y="3509"/>
                      </a:lnTo>
                      <a:lnTo>
                        <a:pt x="7157" y="4053"/>
                      </a:lnTo>
                      <a:lnTo>
                        <a:pt x="7329" y="4262"/>
                      </a:lnTo>
                      <a:lnTo>
                        <a:pt x="7386" y="4554"/>
                      </a:lnTo>
                      <a:lnTo>
                        <a:pt x="7214" y="4512"/>
                      </a:lnTo>
                      <a:lnTo>
                        <a:pt x="7043" y="4262"/>
                      </a:lnTo>
                      <a:lnTo>
                        <a:pt x="6856" y="4094"/>
                      </a:lnTo>
                      <a:lnTo>
                        <a:pt x="6742" y="4136"/>
                      </a:lnTo>
                      <a:lnTo>
                        <a:pt x="6627" y="4638"/>
                      </a:lnTo>
                      <a:lnTo>
                        <a:pt x="6513" y="4554"/>
                      </a:lnTo>
                      <a:lnTo>
                        <a:pt x="6613" y="4930"/>
                      </a:lnTo>
                      <a:lnTo>
                        <a:pt x="6427" y="4846"/>
                      </a:lnTo>
                      <a:lnTo>
                        <a:pt x="6384" y="4512"/>
                      </a:lnTo>
                      <a:lnTo>
                        <a:pt x="6427" y="4178"/>
                      </a:lnTo>
                      <a:lnTo>
                        <a:pt x="6398" y="3802"/>
                      </a:lnTo>
                      <a:lnTo>
                        <a:pt x="6327" y="3802"/>
                      </a:lnTo>
                      <a:lnTo>
                        <a:pt x="6327" y="4220"/>
                      </a:lnTo>
                      <a:lnTo>
                        <a:pt x="6255" y="4345"/>
                      </a:lnTo>
                      <a:lnTo>
                        <a:pt x="6169" y="4429"/>
                      </a:lnTo>
                      <a:lnTo>
                        <a:pt x="6126" y="4763"/>
                      </a:lnTo>
                      <a:lnTo>
                        <a:pt x="6198" y="5055"/>
                      </a:lnTo>
                      <a:lnTo>
                        <a:pt x="6255" y="5348"/>
                      </a:lnTo>
                      <a:lnTo>
                        <a:pt x="6198" y="5640"/>
                      </a:lnTo>
                      <a:lnTo>
                        <a:pt x="6198" y="6058"/>
                      </a:lnTo>
                      <a:lnTo>
                        <a:pt x="6241" y="6392"/>
                      </a:lnTo>
                      <a:lnTo>
                        <a:pt x="6327" y="6392"/>
                      </a:lnTo>
                      <a:lnTo>
                        <a:pt x="6441" y="6309"/>
                      </a:lnTo>
                      <a:lnTo>
                        <a:pt x="6513" y="6309"/>
                      </a:lnTo>
                      <a:lnTo>
                        <a:pt x="6613" y="6476"/>
                      </a:lnTo>
                      <a:lnTo>
                        <a:pt x="6713" y="6643"/>
                      </a:lnTo>
                      <a:lnTo>
                        <a:pt x="6756" y="6977"/>
                      </a:lnTo>
                      <a:lnTo>
                        <a:pt x="6699" y="7311"/>
                      </a:lnTo>
                      <a:lnTo>
                        <a:pt x="6642" y="6977"/>
                      </a:lnTo>
                      <a:lnTo>
                        <a:pt x="6642" y="6768"/>
                      </a:lnTo>
                      <a:lnTo>
                        <a:pt x="6542" y="6685"/>
                      </a:lnTo>
                      <a:lnTo>
                        <a:pt x="6313" y="6768"/>
                      </a:lnTo>
                      <a:lnTo>
                        <a:pt x="6298" y="6977"/>
                      </a:lnTo>
                      <a:lnTo>
                        <a:pt x="6284" y="7395"/>
                      </a:lnTo>
                      <a:lnTo>
                        <a:pt x="6198" y="7646"/>
                      </a:lnTo>
                      <a:lnTo>
                        <a:pt x="6126" y="7896"/>
                      </a:lnTo>
                      <a:lnTo>
                        <a:pt x="6041" y="8022"/>
                      </a:lnTo>
                      <a:lnTo>
                        <a:pt x="5955" y="8272"/>
                      </a:lnTo>
                      <a:lnTo>
                        <a:pt x="5869" y="8189"/>
                      </a:lnTo>
                      <a:lnTo>
                        <a:pt x="5797" y="7938"/>
                      </a:lnTo>
                      <a:lnTo>
                        <a:pt x="5883" y="7687"/>
                      </a:lnTo>
                      <a:lnTo>
                        <a:pt x="5983" y="7604"/>
                      </a:lnTo>
                      <a:lnTo>
                        <a:pt x="6055" y="7395"/>
                      </a:lnTo>
                      <a:lnTo>
                        <a:pt x="6098" y="7019"/>
                      </a:lnTo>
                      <a:lnTo>
                        <a:pt x="6098" y="6643"/>
                      </a:lnTo>
                      <a:lnTo>
                        <a:pt x="6012" y="6350"/>
                      </a:lnTo>
                      <a:lnTo>
                        <a:pt x="6041" y="5974"/>
                      </a:lnTo>
                      <a:lnTo>
                        <a:pt x="6012" y="5598"/>
                      </a:lnTo>
                      <a:lnTo>
                        <a:pt x="6055" y="5264"/>
                      </a:lnTo>
                      <a:lnTo>
                        <a:pt x="6012" y="4888"/>
                      </a:lnTo>
                      <a:lnTo>
                        <a:pt x="5969" y="4554"/>
                      </a:lnTo>
                      <a:lnTo>
                        <a:pt x="6041" y="4178"/>
                      </a:lnTo>
                      <a:lnTo>
                        <a:pt x="5969" y="3760"/>
                      </a:lnTo>
                      <a:lnTo>
                        <a:pt x="5897" y="3677"/>
                      </a:lnTo>
                      <a:lnTo>
                        <a:pt x="5797" y="3718"/>
                      </a:lnTo>
                      <a:lnTo>
                        <a:pt x="5683" y="3718"/>
                      </a:lnTo>
                      <a:lnTo>
                        <a:pt x="5597" y="3677"/>
                      </a:lnTo>
                      <a:lnTo>
                        <a:pt x="5540" y="3927"/>
                      </a:lnTo>
                      <a:lnTo>
                        <a:pt x="5497" y="4303"/>
                      </a:lnTo>
                      <a:lnTo>
                        <a:pt x="5425" y="4638"/>
                      </a:lnTo>
                      <a:lnTo>
                        <a:pt x="5339" y="4805"/>
                      </a:lnTo>
                      <a:lnTo>
                        <a:pt x="5253" y="5181"/>
                      </a:lnTo>
                      <a:lnTo>
                        <a:pt x="5325" y="5348"/>
                      </a:lnTo>
                      <a:lnTo>
                        <a:pt x="5325" y="5766"/>
                      </a:lnTo>
                      <a:lnTo>
                        <a:pt x="5296" y="5974"/>
                      </a:lnTo>
                      <a:lnTo>
                        <a:pt x="5439" y="6267"/>
                      </a:lnTo>
                      <a:lnTo>
                        <a:pt x="5511" y="6476"/>
                      </a:lnTo>
                      <a:lnTo>
                        <a:pt x="5554" y="6559"/>
                      </a:lnTo>
                      <a:lnTo>
                        <a:pt x="5482" y="6935"/>
                      </a:lnTo>
                      <a:lnTo>
                        <a:pt x="5396" y="6810"/>
                      </a:lnTo>
                      <a:lnTo>
                        <a:pt x="5296" y="6601"/>
                      </a:lnTo>
                      <a:lnTo>
                        <a:pt x="5153" y="6434"/>
                      </a:lnTo>
                      <a:lnTo>
                        <a:pt x="4981" y="6225"/>
                      </a:lnTo>
                      <a:lnTo>
                        <a:pt x="4838" y="6016"/>
                      </a:lnTo>
                      <a:lnTo>
                        <a:pt x="4738" y="5933"/>
                      </a:lnTo>
                      <a:lnTo>
                        <a:pt x="4552" y="5891"/>
                      </a:lnTo>
                      <a:lnTo>
                        <a:pt x="4480" y="5933"/>
                      </a:lnTo>
                      <a:lnTo>
                        <a:pt x="4409" y="6100"/>
                      </a:lnTo>
                      <a:lnTo>
                        <a:pt x="4495" y="6392"/>
                      </a:lnTo>
                      <a:lnTo>
                        <a:pt x="4437" y="6601"/>
                      </a:lnTo>
                      <a:lnTo>
                        <a:pt x="4366" y="6810"/>
                      </a:lnTo>
                      <a:lnTo>
                        <a:pt x="4280" y="6852"/>
                      </a:lnTo>
                      <a:lnTo>
                        <a:pt x="4237" y="6434"/>
                      </a:lnTo>
                      <a:lnTo>
                        <a:pt x="4151" y="6476"/>
                      </a:lnTo>
                      <a:lnTo>
                        <a:pt x="4065" y="6601"/>
                      </a:lnTo>
                      <a:lnTo>
                        <a:pt x="3979" y="6768"/>
                      </a:lnTo>
                      <a:lnTo>
                        <a:pt x="3908" y="6726"/>
                      </a:lnTo>
                      <a:lnTo>
                        <a:pt x="3822" y="6726"/>
                      </a:lnTo>
                      <a:lnTo>
                        <a:pt x="3650" y="6977"/>
                      </a:lnTo>
                      <a:lnTo>
                        <a:pt x="3564" y="6894"/>
                      </a:lnTo>
                      <a:lnTo>
                        <a:pt x="3564" y="6518"/>
                      </a:lnTo>
                      <a:lnTo>
                        <a:pt x="3407" y="6601"/>
                      </a:lnTo>
                      <a:lnTo>
                        <a:pt x="3335" y="6810"/>
                      </a:lnTo>
                      <a:lnTo>
                        <a:pt x="3264" y="6810"/>
                      </a:lnTo>
                      <a:lnTo>
                        <a:pt x="3092" y="6977"/>
                      </a:lnTo>
                      <a:lnTo>
                        <a:pt x="2934" y="7228"/>
                      </a:lnTo>
                      <a:lnTo>
                        <a:pt x="2849" y="7353"/>
                      </a:lnTo>
                      <a:lnTo>
                        <a:pt x="2748" y="7520"/>
                      </a:lnTo>
                      <a:lnTo>
                        <a:pt x="2705" y="7855"/>
                      </a:lnTo>
                      <a:lnTo>
                        <a:pt x="2634" y="7896"/>
                      </a:lnTo>
                      <a:lnTo>
                        <a:pt x="2548" y="7896"/>
                      </a:lnTo>
                      <a:lnTo>
                        <a:pt x="2462" y="7729"/>
                      </a:lnTo>
                      <a:lnTo>
                        <a:pt x="2390" y="7479"/>
                      </a:lnTo>
                      <a:lnTo>
                        <a:pt x="2577" y="7144"/>
                      </a:lnTo>
                      <a:lnTo>
                        <a:pt x="2505" y="6894"/>
                      </a:lnTo>
                      <a:lnTo>
                        <a:pt x="2433" y="6810"/>
                      </a:lnTo>
                      <a:lnTo>
                        <a:pt x="2247" y="6768"/>
                      </a:lnTo>
                      <a:lnTo>
                        <a:pt x="2262" y="7186"/>
                      </a:lnTo>
                      <a:lnTo>
                        <a:pt x="2233" y="7604"/>
                      </a:lnTo>
                      <a:lnTo>
                        <a:pt x="2319" y="7813"/>
                      </a:lnTo>
                      <a:lnTo>
                        <a:pt x="2262" y="8439"/>
                      </a:lnTo>
                      <a:lnTo>
                        <a:pt x="2133" y="8189"/>
                      </a:lnTo>
                      <a:lnTo>
                        <a:pt x="2047" y="8147"/>
                      </a:lnTo>
                      <a:lnTo>
                        <a:pt x="1904" y="8398"/>
                      </a:lnTo>
                      <a:lnTo>
                        <a:pt x="1746" y="8607"/>
                      </a:lnTo>
                      <a:lnTo>
                        <a:pt x="1703" y="8774"/>
                      </a:lnTo>
                      <a:lnTo>
                        <a:pt x="1818" y="9359"/>
                      </a:lnTo>
                      <a:lnTo>
                        <a:pt x="1675" y="9317"/>
                      </a:lnTo>
                      <a:lnTo>
                        <a:pt x="1589" y="9233"/>
                      </a:lnTo>
                      <a:lnTo>
                        <a:pt x="1417" y="9066"/>
                      </a:lnTo>
                      <a:lnTo>
                        <a:pt x="1331" y="8941"/>
                      </a:lnTo>
                      <a:lnTo>
                        <a:pt x="1288" y="9233"/>
                      </a:lnTo>
                      <a:lnTo>
                        <a:pt x="1360" y="9442"/>
                      </a:lnTo>
                      <a:lnTo>
                        <a:pt x="1460" y="9693"/>
                      </a:lnTo>
                      <a:lnTo>
                        <a:pt x="1317" y="9776"/>
                      </a:lnTo>
                      <a:lnTo>
                        <a:pt x="1202" y="9568"/>
                      </a:lnTo>
                      <a:lnTo>
                        <a:pt x="1059" y="9442"/>
                      </a:lnTo>
                      <a:lnTo>
                        <a:pt x="1016" y="9108"/>
                      </a:lnTo>
                      <a:lnTo>
                        <a:pt x="973" y="8815"/>
                      </a:lnTo>
                      <a:lnTo>
                        <a:pt x="1016" y="8481"/>
                      </a:lnTo>
                      <a:lnTo>
                        <a:pt x="816" y="8147"/>
                      </a:lnTo>
                      <a:lnTo>
                        <a:pt x="687" y="7729"/>
                      </a:lnTo>
                      <a:lnTo>
                        <a:pt x="959" y="8022"/>
                      </a:lnTo>
                      <a:lnTo>
                        <a:pt x="1145" y="8147"/>
                      </a:lnTo>
                      <a:lnTo>
                        <a:pt x="1388" y="8314"/>
                      </a:lnTo>
                      <a:lnTo>
                        <a:pt x="1560" y="8356"/>
                      </a:lnTo>
                      <a:lnTo>
                        <a:pt x="1746" y="8189"/>
                      </a:lnTo>
                      <a:lnTo>
                        <a:pt x="1818" y="8063"/>
                      </a:lnTo>
                      <a:lnTo>
                        <a:pt x="1889" y="7771"/>
                      </a:lnTo>
                      <a:lnTo>
                        <a:pt x="1847" y="7437"/>
                      </a:lnTo>
                      <a:lnTo>
                        <a:pt x="1789" y="7270"/>
                      </a:lnTo>
                      <a:lnTo>
                        <a:pt x="1646" y="7061"/>
                      </a:lnTo>
                      <a:lnTo>
                        <a:pt x="1474" y="6810"/>
                      </a:lnTo>
                      <a:lnTo>
                        <a:pt x="1317" y="6518"/>
                      </a:lnTo>
                      <a:lnTo>
                        <a:pt x="1145" y="6309"/>
                      </a:lnTo>
                      <a:lnTo>
                        <a:pt x="1045" y="6309"/>
                      </a:lnTo>
                      <a:lnTo>
                        <a:pt x="902" y="6267"/>
                      </a:lnTo>
                      <a:lnTo>
                        <a:pt x="816" y="6183"/>
                      </a:lnTo>
                      <a:lnTo>
                        <a:pt x="730" y="5933"/>
                      </a:lnTo>
                      <a:lnTo>
                        <a:pt x="644" y="5849"/>
                      </a:lnTo>
                      <a:lnTo>
                        <a:pt x="587" y="6016"/>
                      </a:lnTo>
                      <a:lnTo>
                        <a:pt x="515" y="5933"/>
                      </a:lnTo>
                      <a:lnTo>
                        <a:pt x="487" y="6100"/>
                      </a:lnTo>
                      <a:lnTo>
                        <a:pt x="444" y="6058"/>
                      </a:lnTo>
                      <a:lnTo>
                        <a:pt x="401" y="6058"/>
                      </a:lnTo>
                      <a:lnTo>
                        <a:pt x="372" y="6183"/>
                      </a:lnTo>
                      <a:lnTo>
                        <a:pt x="301" y="6309"/>
                      </a:lnTo>
                      <a:lnTo>
                        <a:pt x="272" y="6392"/>
                      </a:lnTo>
                      <a:lnTo>
                        <a:pt x="215" y="6476"/>
                      </a:lnTo>
                      <a:lnTo>
                        <a:pt x="186" y="6685"/>
                      </a:lnTo>
                      <a:lnTo>
                        <a:pt x="200" y="6935"/>
                      </a:lnTo>
                      <a:lnTo>
                        <a:pt x="272" y="7019"/>
                      </a:lnTo>
                      <a:lnTo>
                        <a:pt x="329" y="7144"/>
                      </a:lnTo>
                      <a:lnTo>
                        <a:pt x="386" y="7270"/>
                      </a:lnTo>
                      <a:lnTo>
                        <a:pt x="344" y="7562"/>
                      </a:lnTo>
                      <a:lnTo>
                        <a:pt x="301" y="7771"/>
                      </a:lnTo>
                      <a:lnTo>
                        <a:pt x="315" y="8022"/>
                      </a:lnTo>
                      <a:lnTo>
                        <a:pt x="329" y="8189"/>
                      </a:lnTo>
                      <a:lnTo>
                        <a:pt x="372" y="8314"/>
                      </a:lnTo>
                      <a:lnTo>
                        <a:pt x="401" y="8481"/>
                      </a:lnTo>
                      <a:lnTo>
                        <a:pt x="372" y="8690"/>
                      </a:lnTo>
                      <a:lnTo>
                        <a:pt x="358" y="9066"/>
                      </a:lnTo>
                      <a:lnTo>
                        <a:pt x="401" y="9191"/>
                      </a:lnTo>
                      <a:lnTo>
                        <a:pt x="415" y="9359"/>
                      </a:lnTo>
                      <a:lnTo>
                        <a:pt x="472" y="9526"/>
                      </a:lnTo>
                      <a:lnTo>
                        <a:pt x="458" y="9693"/>
                      </a:lnTo>
                      <a:lnTo>
                        <a:pt x="415" y="9860"/>
                      </a:lnTo>
                      <a:lnTo>
                        <a:pt x="458" y="9985"/>
                      </a:lnTo>
                      <a:lnTo>
                        <a:pt x="501" y="10069"/>
                      </a:lnTo>
                      <a:lnTo>
                        <a:pt x="544" y="10194"/>
                      </a:lnTo>
                      <a:lnTo>
                        <a:pt x="573" y="10278"/>
                      </a:lnTo>
                      <a:lnTo>
                        <a:pt x="558" y="10528"/>
                      </a:lnTo>
                      <a:lnTo>
                        <a:pt x="501" y="10737"/>
                      </a:lnTo>
                      <a:lnTo>
                        <a:pt x="415" y="10988"/>
                      </a:lnTo>
                      <a:lnTo>
                        <a:pt x="372" y="11072"/>
                      </a:lnTo>
                      <a:lnTo>
                        <a:pt x="286" y="11322"/>
                      </a:lnTo>
                      <a:lnTo>
                        <a:pt x="215" y="11448"/>
                      </a:lnTo>
                      <a:lnTo>
                        <a:pt x="157" y="11573"/>
                      </a:lnTo>
                      <a:lnTo>
                        <a:pt x="72" y="11740"/>
                      </a:lnTo>
                      <a:lnTo>
                        <a:pt x="186" y="11698"/>
                      </a:lnTo>
                      <a:lnTo>
                        <a:pt x="258" y="11949"/>
                      </a:lnTo>
                      <a:lnTo>
                        <a:pt x="358" y="11949"/>
                      </a:lnTo>
                      <a:lnTo>
                        <a:pt x="386" y="12116"/>
                      </a:lnTo>
                      <a:lnTo>
                        <a:pt x="329" y="12074"/>
                      </a:lnTo>
                      <a:lnTo>
                        <a:pt x="243" y="12074"/>
                      </a:lnTo>
                      <a:lnTo>
                        <a:pt x="172" y="12200"/>
                      </a:lnTo>
                      <a:lnTo>
                        <a:pt x="129" y="12200"/>
                      </a:lnTo>
                      <a:lnTo>
                        <a:pt x="115" y="12367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10" name="Shape 310"/>
                <p:cNvSpPr/>
                <p:nvPr/>
              </p:nvSpPr>
              <p:spPr>
                <a:xfrm>
                  <a:off x="3702073" y="1771986"/>
                  <a:ext cx="101019" cy="4008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469" y="11435"/>
                      </a:moveTo>
                      <a:lnTo>
                        <a:pt x="3724" y="11435"/>
                      </a:lnTo>
                      <a:lnTo>
                        <a:pt x="2234" y="14612"/>
                      </a:lnTo>
                      <a:lnTo>
                        <a:pt x="4469" y="16306"/>
                      </a:lnTo>
                      <a:lnTo>
                        <a:pt x="3724" y="16729"/>
                      </a:lnTo>
                      <a:lnTo>
                        <a:pt x="2234" y="19694"/>
                      </a:lnTo>
                      <a:lnTo>
                        <a:pt x="2234" y="21176"/>
                      </a:lnTo>
                      <a:lnTo>
                        <a:pt x="4469" y="21600"/>
                      </a:lnTo>
                      <a:lnTo>
                        <a:pt x="5959" y="20118"/>
                      </a:lnTo>
                      <a:lnTo>
                        <a:pt x="7448" y="19694"/>
                      </a:lnTo>
                      <a:lnTo>
                        <a:pt x="11917" y="20118"/>
                      </a:lnTo>
                      <a:lnTo>
                        <a:pt x="12662" y="21176"/>
                      </a:lnTo>
                      <a:lnTo>
                        <a:pt x="13407" y="20753"/>
                      </a:lnTo>
                      <a:lnTo>
                        <a:pt x="13407" y="19482"/>
                      </a:lnTo>
                      <a:lnTo>
                        <a:pt x="10428" y="19059"/>
                      </a:lnTo>
                      <a:lnTo>
                        <a:pt x="9683" y="18424"/>
                      </a:lnTo>
                      <a:lnTo>
                        <a:pt x="6703" y="17365"/>
                      </a:lnTo>
                      <a:lnTo>
                        <a:pt x="7448" y="16094"/>
                      </a:lnTo>
                      <a:lnTo>
                        <a:pt x="10428" y="13341"/>
                      </a:lnTo>
                      <a:lnTo>
                        <a:pt x="11917" y="13129"/>
                      </a:lnTo>
                      <a:lnTo>
                        <a:pt x="14897" y="13129"/>
                      </a:lnTo>
                      <a:lnTo>
                        <a:pt x="18621" y="13553"/>
                      </a:lnTo>
                      <a:lnTo>
                        <a:pt x="21600" y="14400"/>
                      </a:lnTo>
                      <a:lnTo>
                        <a:pt x="17876" y="12494"/>
                      </a:lnTo>
                      <a:lnTo>
                        <a:pt x="12662" y="7835"/>
                      </a:lnTo>
                      <a:lnTo>
                        <a:pt x="11917" y="7412"/>
                      </a:lnTo>
                      <a:lnTo>
                        <a:pt x="11172" y="7412"/>
                      </a:lnTo>
                      <a:lnTo>
                        <a:pt x="10428" y="5506"/>
                      </a:lnTo>
                      <a:lnTo>
                        <a:pt x="11172" y="5294"/>
                      </a:lnTo>
                      <a:lnTo>
                        <a:pt x="11917" y="4024"/>
                      </a:lnTo>
                      <a:lnTo>
                        <a:pt x="8938" y="1694"/>
                      </a:lnTo>
                      <a:lnTo>
                        <a:pt x="8938" y="424"/>
                      </a:lnTo>
                      <a:lnTo>
                        <a:pt x="8193" y="0"/>
                      </a:lnTo>
                      <a:lnTo>
                        <a:pt x="7448" y="0"/>
                      </a:lnTo>
                      <a:lnTo>
                        <a:pt x="5214" y="212"/>
                      </a:lnTo>
                      <a:lnTo>
                        <a:pt x="7448" y="1694"/>
                      </a:lnTo>
                      <a:lnTo>
                        <a:pt x="6703" y="1906"/>
                      </a:lnTo>
                      <a:lnTo>
                        <a:pt x="5959" y="2329"/>
                      </a:lnTo>
                      <a:lnTo>
                        <a:pt x="2979" y="2118"/>
                      </a:lnTo>
                      <a:lnTo>
                        <a:pt x="2234" y="2329"/>
                      </a:lnTo>
                      <a:lnTo>
                        <a:pt x="1490" y="2753"/>
                      </a:lnTo>
                      <a:lnTo>
                        <a:pt x="1490" y="4447"/>
                      </a:lnTo>
                      <a:lnTo>
                        <a:pt x="0" y="5294"/>
                      </a:lnTo>
                      <a:lnTo>
                        <a:pt x="745" y="6988"/>
                      </a:lnTo>
                      <a:lnTo>
                        <a:pt x="2979" y="7412"/>
                      </a:lnTo>
                      <a:lnTo>
                        <a:pt x="3724" y="8259"/>
                      </a:lnTo>
                      <a:lnTo>
                        <a:pt x="2979" y="9529"/>
                      </a:lnTo>
                      <a:lnTo>
                        <a:pt x="4469" y="11435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11" name="Shape 311"/>
                <p:cNvSpPr/>
                <p:nvPr/>
              </p:nvSpPr>
              <p:spPr>
                <a:xfrm>
                  <a:off x="870951" y="393276"/>
                  <a:ext cx="498124" cy="2751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183" y="0"/>
                      </a:moveTo>
                      <a:lnTo>
                        <a:pt x="17069" y="1543"/>
                      </a:lnTo>
                      <a:lnTo>
                        <a:pt x="16917" y="1851"/>
                      </a:lnTo>
                      <a:lnTo>
                        <a:pt x="17069" y="2469"/>
                      </a:lnTo>
                      <a:lnTo>
                        <a:pt x="16917" y="2777"/>
                      </a:lnTo>
                      <a:lnTo>
                        <a:pt x="16464" y="2777"/>
                      </a:lnTo>
                      <a:lnTo>
                        <a:pt x="16162" y="3394"/>
                      </a:lnTo>
                      <a:lnTo>
                        <a:pt x="15709" y="3086"/>
                      </a:lnTo>
                      <a:lnTo>
                        <a:pt x="14954" y="4011"/>
                      </a:lnTo>
                      <a:lnTo>
                        <a:pt x="14048" y="4011"/>
                      </a:lnTo>
                      <a:lnTo>
                        <a:pt x="12386" y="4937"/>
                      </a:lnTo>
                      <a:lnTo>
                        <a:pt x="12084" y="4937"/>
                      </a:lnTo>
                      <a:lnTo>
                        <a:pt x="12084" y="4320"/>
                      </a:lnTo>
                      <a:lnTo>
                        <a:pt x="10271" y="4011"/>
                      </a:lnTo>
                      <a:lnTo>
                        <a:pt x="10422" y="4320"/>
                      </a:lnTo>
                      <a:lnTo>
                        <a:pt x="10120" y="4320"/>
                      </a:lnTo>
                      <a:lnTo>
                        <a:pt x="10120" y="4629"/>
                      </a:lnTo>
                      <a:lnTo>
                        <a:pt x="10422" y="5246"/>
                      </a:lnTo>
                      <a:lnTo>
                        <a:pt x="10271" y="5554"/>
                      </a:lnTo>
                      <a:lnTo>
                        <a:pt x="9516" y="5863"/>
                      </a:lnTo>
                      <a:lnTo>
                        <a:pt x="9818" y="5246"/>
                      </a:lnTo>
                      <a:lnTo>
                        <a:pt x="9516" y="4937"/>
                      </a:lnTo>
                      <a:lnTo>
                        <a:pt x="8912" y="5554"/>
                      </a:lnTo>
                      <a:lnTo>
                        <a:pt x="8610" y="6171"/>
                      </a:lnTo>
                      <a:lnTo>
                        <a:pt x="7099" y="7097"/>
                      </a:lnTo>
                      <a:lnTo>
                        <a:pt x="6797" y="7714"/>
                      </a:lnTo>
                      <a:lnTo>
                        <a:pt x="6948" y="8023"/>
                      </a:lnTo>
                      <a:lnTo>
                        <a:pt x="6042" y="8331"/>
                      </a:lnTo>
                      <a:lnTo>
                        <a:pt x="6042" y="8640"/>
                      </a:lnTo>
                      <a:lnTo>
                        <a:pt x="5740" y="8949"/>
                      </a:lnTo>
                      <a:lnTo>
                        <a:pt x="5891" y="9566"/>
                      </a:lnTo>
                      <a:lnTo>
                        <a:pt x="5438" y="9874"/>
                      </a:lnTo>
                      <a:lnTo>
                        <a:pt x="4229" y="10183"/>
                      </a:lnTo>
                      <a:lnTo>
                        <a:pt x="3927" y="10800"/>
                      </a:lnTo>
                      <a:lnTo>
                        <a:pt x="3474" y="11417"/>
                      </a:lnTo>
                      <a:lnTo>
                        <a:pt x="3172" y="11109"/>
                      </a:lnTo>
                      <a:lnTo>
                        <a:pt x="3172" y="10800"/>
                      </a:lnTo>
                      <a:lnTo>
                        <a:pt x="2719" y="10800"/>
                      </a:lnTo>
                      <a:lnTo>
                        <a:pt x="2568" y="11417"/>
                      </a:lnTo>
                      <a:lnTo>
                        <a:pt x="2719" y="12034"/>
                      </a:lnTo>
                      <a:lnTo>
                        <a:pt x="2870" y="11726"/>
                      </a:lnTo>
                      <a:lnTo>
                        <a:pt x="3172" y="12034"/>
                      </a:lnTo>
                      <a:lnTo>
                        <a:pt x="2719" y="12960"/>
                      </a:lnTo>
                      <a:lnTo>
                        <a:pt x="2870" y="12960"/>
                      </a:lnTo>
                      <a:lnTo>
                        <a:pt x="4229" y="13577"/>
                      </a:lnTo>
                      <a:lnTo>
                        <a:pt x="2568" y="13886"/>
                      </a:lnTo>
                      <a:lnTo>
                        <a:pt x="2719" y="14503"/>
                      </a:lnTo>
                      <a:lnTo>
                        <a:pt x="3323" y="14811"/>
                      </a:lnTo>
                      <a:lnTo>
                        <a:pt x="2266" y="15120"/>
                      </a:lnTo>
                      <a:lnTo>
                        <a:pt x="2719" y="15737"/>
                      </a:lnTo>
                      <a:lnTo>
                        <a:pt x="2266" y="16046"/>
                      </a:lnTo>
                      <a:lnTo>
                        <a:pt x="3474" y="17280"/>
                      </a:lnTo>
                      <a:lnTo>
                        <a:pt x="1964" y="16354"/>
                      </a:lnTo>
                      <a:lnTo>
                        <a:pt x="1510" y="16971"/>
                      </a:lnTo>
                      <a:lnTo>
                        <a:pt x="1510" y="17280"/>
                      </a:lnTo>
                      <a:lnTo>
                        <a:pt x="1510" y="17589"/>
                      </a:lnTo>
                      <a:lnTo>
                        <a:pt x="0" y="18206"/>
                      </a:lnTo>
                      <a:lnTo>
                        <a:pt x="453" y="19440"/>
                      </a:lnTo>
                      <a:lnTo>
                        <a:pt x="1964" y="19131"/>
                      </a:lnTo>
                      <a:lnTo>
                        <a:pt x="1057" y="19749"/>
                      </a:lnTo>
                      <a:lnTo>
                        <a:pt x="906" y="20366"/>
                      </a:lnTo>
                      <a:lnTo>
                        <a:pt x="1057" y="20366"/>
                      </a:lnTo>
                      <a:lnTo>
                        <a:pt x="604" y="20983"/>
                      </a:lnTo>
                      <a:lnTo>
                        <a:pt x="2115" y="20366"/>
                      </a:lnTo>
                      <a:lnTo>
                        <a:pt x="4229" y="21600"/>
                      </a:lnTo>
                      <a:lnTo>
                        <a:pt x="4985" y="20366"/>
                      </a:lnTo>
                      <a:lnTo>
                        <a:pt x="4531" y="19131"/>
                      </a:lnTo>
                      <a:lnTo>
                        <a:pt x="5136" y="19749"/>
                      </a:lnTo>
                      <a:lnTo>
                        <a:pt x="5438" y="19440"/>
                      </a:lnTo>
                      <a:lnTo>
                        <a:pt x="4985" y="18514"/>
                      </a:lnTo>
                      <a:lnTo>
                        <a:pt x="5740" y="18823"/>
                      </a:lnTo>
                      <a:lnTo>
                        <a:pt x="5740" y="17897"/>
                      </a:lnTo>
                      <a:lnTo>
                        <a:pt x="5891" y="17897"/>
                      </a:lnTo>
                      <a:lnTo>
                        <a:pt x="5136" y="16971"/>
                      </a:lnTo>
                      <a:lnTo>
                        <a:pt x="5438" y="16663"/>
                      </a:lnTo>
                      <a:lnTo>
                        <a:pt x="5287" y="16354"/>
                      </a:lnTo>
                      <a:lnTo>
                        <a:pt x="5438" y="16046"/>
                      </a:lnTo>
                      <a:lnTo>
                        <a:pt x="6344" y="17280"/>
                      </a:lnTo>
                      <a:lnTo>
                        <a:pt x="6495" y="17280"/>
                      </a:lnTo>
                      <a:lnTo>
                        <a:pt x="6495" y="16663"/>
                      </a:lnTo>
                      <a:lnTo>
                        <a:pt x="6646" y="16971"/>
                      </a:lnTo>
                      <a:lnTo>
                        <a:pt x="6797" y="16663"/>
                      </a:lnTo>
                      <a:lnTo>
                        <a:pt x="6646" y="16354"/>
                      </a:lnTo>
                      <a:lnTo>
                        <a:pt x="6948" y="16354"/>
                      </a:lnTo>
                      <a:lnTo>
                        <a:pt x="7099" y="16046"/>
                      </a:lnTo>
                      <a:lnTo>
                        <a:pt x="6948" y="15120"/>
                      </a:lnTo>
                      <a:lnTo>
                        <a:pt x="6344" y="14503"/>
                      </a:lnTo>
                      <a:lnTo>
                        <a:pt x="6495" y="14194"/>
                      </a:lnTo>
                      <a:lnTo>
                        <a:pt x="7250" y="15120"/>
                      </a:lnTo>
                      <a:lnTo>
                        <a:pt x="7552" y="14811"/>
                      </a:lnTo>
                      <a:lnTo>
                        <a:pt x="7401" y="14503"/>
                      </a:lnTo>
                      <a:lnTo>
                        <a:pt x="7703" y="14503"/>
                      </a:lnTo>
                      <a:lnTo>
                        <a:pt x="7552" y="13577"/>
                      </a:lnTo>
                      <a:lnTo>
                        <a:pt x="8761" y="14194"/>
                      </a:lnTo>
                      <a:lnTo>
                        <a:pt x="8157" y="12960"/>
                      </a:lnTo>
                      <a:lnTo>
                        <a:pt x="9214" y="13577"/>
                      </a:lnTo>
                      <a:lnTo>
                        <a:pt x="9365" y="13269"/>
                      </a:lnTo>
                      <a:lnTo>
                        <a:pt x="9214" y="12960"/>
                      </a:lnTo>
                      <a:lnTo>
                        <a:pt x="9818" y="12034"/>
                      </a:lnTo>
                      <a:lnTo>
                        <a:pt x="9365" y="11726"/>
                      </a:lnTo>
                      <a:lnTo>
                        <a:pt x="9516" y="11109"/>
                      </a:lnTo>
                      <a:lnTo>
                        <a:pt x="9969" y="11417"/>
                      </a:lnTo>
                      <a:lnTo>
                        <a:pt x="10876" y="11109"/>
                      </a:lnTo>
                      <a:lnTo>
                        <a:pt x="11933" y="9566"/>
                      </a:lnTo>
                      <a:lnTo>
                        <a:pt x="12084" y="9566"/>
                      </a:lnTo>
                      <a:lnTo>
                        <a:pt x="13745" y="8331"/>
                      </a:lnTo>
                      <a:lnTo>
                        <a:pt x="13897" y="7406"/>
                      </a:lnTo>
                      <a:lnTo>
                        <a:pt x="14350" y="8023"/>
                      </a:lnTo>
                      <a:lnTo>
                        <a:pt x="16011" y="6789"/>
                      </a:lnTo>
                      <a:lnTo>
                        <a:pt x="16011" y="7097"/>
                      </a:lnTo>
                      <a:lnTo>
                        <a:pt x="16615" y="6480"/>
                      </a:lnTo>
                      <a:lnTo>
                        <a:pt x="18730" y="5863"/>
                      </a:lnTo>
                      <a:lnTo>
                        <a:pt x="19938" y="4629"/>
                      </a:lnTo>
                      <a:lnTo>
                        <a:pt x="20543" y="4937"/>
                      </a:lnTo>
                      <a:lnTo>
                        <a:pt x="20392" y="4629"/>
                      </a:lnTo>
                      <a:lnTo>
                        <a:pt x="21600" y="3086"/>
                      </a:lnTo>
                      <a:lnTo>
                        <a:pt x="21147" y="2777"/>
                      </a:lnTo>
                      <a:lnTo>
                        <a:pt x="21600" y="2160"/>
                      </a:lnTo>
                      <a:lnTo>
                        <a:pt x="21298" y="926"/>
                      </a:lnTo>
                      <a:lnTo>
                        <a:pt x="20694" y="309"/>
                      </a:lnTo>
                      <a:lnTo>
                        <a:pt x="19183" y="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12" name="Shape 312"/>
                <p:cNvSpPr/>
                <p:nvPr/>
              </p:nvSpPr>
              <p:spPr>
                <a:xfrm>
                  <a:off x="794959" y="656096"/>
                  <a:ext cx="203201" cy="1965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684" y="2160"/>
                      </a:moveTo>
                      <a:lnTo>
                        <a:pt x="6442" y="3024"/>
                      </a:lnTo>
                      <a:lnTo>
                        <a:pt x="5684" y="3024"/>
                      </a:lnTo>
                      <a:lnTo>
                        <a:pt x="6442" y="3456"/>
                      </a:lnTo>
                      <a:lnTo>
                        <a:pt x="3411" y="4320"/>
                      </a:lnTo>
                      <a:lnTo>
                        <a:pt x="3411" y="5184"/>
                      </a:lnTo>
                      <a:lnTo>
                        <a:pt x="4926" y="5616"/>
                      </a:lnTo>
                      <a:lnTo>
                        <a:pt x="4547" y="6048"/>
                      </a:lnTo>
                      <a:lnTo>
                        <a:pt x="4926" y="6480"/>
                      </a:lnTo>
                      <a:lnTo>
                        <a:pt x="5305" y="6048"/>
                      </a:lnTo>
                      <a:lnTo>
                        <a:pt x="4547" y="6912"/>
                      </a:lnTo>
                      <a:lnTo>
                        <a:pt x="4547" y="7776"/>
                      </a:lnTo>
                      <a:lnTo>
                        <a:pt x="3789" y="7776"/>
                      </a:lnTo>
                      <a:lnTo>
                        <a:pt x="4168" y="8640"/>
                      </a:lnTo>
                      <a:lnTo>
                        <a:pt x="3789" y="8640"/>
                      </a:lnTo>
                      <a:lnTo>
                        <a:pt x="3789" y="9504"/>
                      </a:lnTo>
                      <a:lnTo>
                        <a:pt x="3032" y="10368"/>
                      </a:lnTo>
                      <a:lnTo>
                        <a:pt x="2653" y="9504"/>
                      </a:lnTo>
                      <a:lnTo>
                        <a:pt x="1137" y="9936"/>
                      </a:lnTo>
                      <a:lnTo>
                        <a:pt x="0" y="10368"/>
                      </a:lnTo>
                      <a:lnTo>
                        <a:pt x="0" y="11664"/>
                      </a:lnTo>
                      <a:lnTo>
                        <a:pt x="758" y="13824"/>
                      </a:lnTo>
                      <a:lnTo>
                        <a:pt x="1516" y="14256"/>
                      </a:lnTo>
                      <a:lnTo>
                        <a:pt x="2653" y="14256"/>
                      </a:lnTo>
                      <a:lnTo>
                        <a:pt x="3032" y="13824"/>
                      </a:lnTo>
                      <a:lnTo>
                        <a:pt x="3411" y="14256"/>
                      </a:lnTo>
                      <a:lnTo>
                        <a:pt x="4168" y="13392"/>
                      </a:lnTo>
                      <a:lnTo>
                        <a:pt x="4547" y="13392"/>
                      </a:lnTo>
                      <a:lnTo>
                        <a:pt x="4926" y="14688"/>
                      </a:lnTo>
                      <a:lnTo>
                        <a:pt x="6821" y="13824"/>
                      </a:lnTo>
                      <a:lnTo>
                        <a:pt x="6821" y="15984"/>
                      </a:lnTo>
                      <a:lnTo>
                        <a:pt x="8716" y="14256"/>
                      </a:lnTo>
                      <a:lnTo>
                        <a:pt x="7200" y="15984"/>
                      </a:lnTo>
                      <a:lnTo>
                        <a:pt x="9853" y="17280"/>
                      </a:lnTo>
                      <a:lnTo>
                        <a:pt x="7579" y="17712"/>
                      </a:lnTo>
                      <a:lnTo>
                        <a:pt x="7958" y="18144"/>
                      </a:lnTo>
                      <a:lnTo>
                        <a:pt x="7958" y="19440"/>
                      </a:lnTo>
                      <a:lnTo>
                        <a:pt x="9474" y="19872"/>
                      </a:lnTo>
                      <a:lnTo>
                        <a:pt x="12126" y="19440"/>
                      </a:lnTo>
                      <a:lnTo>
                        <a:pt x="11368" y="19872"/>
                      </a:lnTo>
                      <a:lnTo>
                        <a:pt x="12884" y="21168"/>
                      </a:lnTo>
                      <a:lnTo>
                        <a:pt x="14021" y="19872"/>
                      </a:lnTo>
                      <a:lnTo>
                        <a:pt x="15916" y="21168"/>
                      </a:lnTo>
                      <a:lnTo>
                        <a:pt x="15537" y="20736"/>
                      </a:lnTo>
                      <a:lnTo>
                        <a:pt x="15916" y="20736"/>
                      </a:lnTo>
                      <a:lnTo>
                        <a:pt x="17432" y="20736"/>
                      </a:lnTo>
                      <a:lnTo>
                        <a:pt x="16674" y="20304"/>
                      </a:lnTo>
                      <a:lnTo>
                        <a:pt x="18189" y="19872"/>
                      </a:lnTo>
                      <a:lnTo>
                        <a:pt x="17811" y="20304"/>
                      </a:lnTo>
                      <a:lnTo>
                        <a:pt x="19705" y="21600"/>
                      </a:lnTo>
                      <a:lnTo>
                        <a:pt x="20463" y="20736"/>
                      </a:lnTo>
                      <a:lnTo>
                        <a:pt x="18947" y="20736"/>
                      </a:lnTo>
                      <a:lnTo>
                        <a:pt x="20463" y="20736"/>
                      </a:lnTo>
                      <a:lnTo>
                        <a:pt x="21600" y="19872"/>
                      </a:lnTo>
                      <a:lnTo>
                        <a:pt x="18568" y="18144"/>
                      </a:lnTo>
                      <a:lnTo>
                        <a:pt x="16295" y="16416"/>
                      </a:lnTo>
                      <a:lnTo>
                        <a:pt x="14779" y="13824"/>
                      </a:lnTo>
                      <a:lnTo>
                        <a:pt x="13642" y="10368"/>
                      </a:lnTo>
                      <a:lnTo>
                        <a:pt x="14400" y="9072"/>
                      </a:lnTo>
                      <a:lnTo>
                        <a:pt x="14021" y="8640"/>
                      </a:lnTo>
                      <a:lnTo>
                        <a:pt x="14021" y="7344"/>
                      </a:lnTo>
                      <a:lnTo>
                        <a:pt x="14400" y="7344"/>
                      </a:lnTo>
                      <a:lnTo>
                        <a:pt x="14021" y="6480"/>
                      </a:lnTo>
                      <a:lnTo>
                        <a:pt x="14779" y="6480"/>
                      </a:lnTo>
                      <a:lnTo>
                        <a:pt x="15537" y="5184"/>
                      </a:lnTo>
                      <a:lnTo>
                        <a:pt x="15158" y="4752"/>
                      </a:lnTo>
                      <a:lnTo>
                        <a:pt x="14021" y="4752"/>
                      </a:lnTo>
                      <a:lnTo>
                        <a:pt x="16674" y="4320"/>
                      </a:lnTo>
                      <a:lnTo>
                        <a:pt x="17053" y="3456"/>
                      </a:lnTo>
                      <a:lnTo>
                        <a:pt x="14779" y="3456"/>
                      </a:lnTo>
                      <a:lnTo>
                        <a:pt x="17053" y="3024"/>
                      </a:lnTo>
                      <a:lnTo>
                        <a:pt x="15537" y="2592"/>
                      </a:lnTo>
                      <a:lnTo>
                        <a:pt x="17811" y="2160"/>
                      </a:lnTo>
                      <a:lnTo>
                        <a:pt x="17053" y="1296"/>
                      </a:lnTo>
                      <a:lnTo>
                        <a:pt x="12884" y="0"/>
                      </a:lnTo>
                      <a:lnTo>
                        <a:pt x="6821" y="1296"/>
                      </a:lnTo>
                      <a:lnTo>
                        <a:pt x="5684" y="216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13" name="Shape 313"/>
                <p:cNvSpPr/>
                <p:nvPr/>
              </p:nvSpPr>
              <p:spPr>
                <a:xfrm>
                  <a:off x="3542481" y="447878"/>
                  <a:ext cx="212487" cy="113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790" y="21600"/>
                      </a:moveTo>
                      <a:lnTo>
                        <a:pt x="8498" y="20855"/>
                      </a:lnTo>
                      <a:lnTo>
                        <a:pt x="9207" y="18621"/>
                      </a:lnTo>
                      <a:lnTo>
                        <a:pt x="8498" y="18621"/>
                      </a:lnTo>
                      <a:lnTo>
                        <a:pt x="8852" y="17131"/>
                      </a:lnTo>
                      <a:lnTo>
                        <a:pt x="9561" y="16386"/>
                      </a:lnTo>
                      <a:lnTo>
                        <a:pt x="9561" y="17876"/>
                      </a:lnTo>
                      <a:lnTo>
                        <a:pt x="10623" y="19366"/>
                      </a:lnTo>
                      <a:lnTo>
                        <a:pt x="9915" y="19366"/>
                      </a:lnTo>
                      <a:lnTo>
                        <a:pt x="10269" y="20110"/>
                      </a:lnTo>
                      <a:lnTo>
                        <a:pt x="15934" y="17876"/>
                      </a:lnTo>
                      <a:lnTo>
                        <a:pt x="16643" y="16386"/>
                      </a:lnTo>
                      <a:lnTo>
                        <a:pt x="17351" y="17131"/>
                      </a:lnTo>
                      <a:lnTo>
                        <a:pt x="16643" y="17876"/>
                      </a:lnTo>
                      <a:lnTo>
                        <a:pt x="18059" y="19366"/>
                      </a:lnTo>
                      <a:lnTo>
                        <a:pt x="18767" y="19366"/>
                      </a:lnTo>
                      <a:lnTo>
                        <a:pt x="18767" y="17876"/>
                      </a:lnTo>
                      <a:lnTo>
                        <a:pt x="20538" y="18621"/>
                      </a:lnTo>
                      <a:lnTo>
                        <a:pt x="21600" y="17876"/>
                      </a:lnTo>
                      <a:lnTo>
                        <a:pt x="18413" y="14897"/>
                      </a:lnTo>
                      <a:lnTo>
                        <a:pt x="17705" y="11917"/>
                      </a:lnTo>
                      <a:lnTo>
                        <a:pt x="18413" y="9683"/>
                      </a:lnTo>
                      <a:lnTo>
                        <a:pt x="18767" y="7448"/>
                      </a:lnTo>
                      <a:lnTo>
                        <a:pt x="17705" y="7448"/>
                      </a:lnTo>
                      <a:lnTo>
                        <a:pt x="15934" y="2979"/>
                      </a:lnTo>
                      <a:lnTo>
                        <a:pt x="14518" y="2234"/>
                      </a:lnTo>
                      <a:lnTo>
                        <a:pt x="13456" y="2979"/>
                      </a:lnTo>
                      <a:lnTo>
                        <a:pt x="13456" y="5959"/>
                      </a:lnTo>
                      <a:lnTo>
                        <a:pt x="13810" y="6703"/>
                      </a:lnTo>
                      <a:lnTo>
                        <a:pt x="13456" y="7448"/>
                      </a:lnTo>
                      <a:lnTo>
                        <a:pt x="13456" y="8938"/>
                      </a:lnTo>
                      <a:lnTo>
                        <a:pt x="12393" y="8938"/>
                      </a:lnTo>
                      <a:lnTo>
                        <a:pt x="11685" y="8193"/>
                      </a:lnTo>
                      <a:lnTo>
                        <a:pt x="12039" y="5959"/>
                      </a:lnTo>
                      <a:lnTo>
                        <a:pt x="9915" y="5959"/>
                      </a:lnTo>
                      <a:lnTo>
                        <a:pt x="9915" y="5214"/>
                      </a:lnTo>
                      <a:lnTo>
                        <a:pt x="10269" y="4469"/>
                      </a:lnTo>
                      <a:lnTo>
                        <a:pt x="9561" y="3724"/>
                      </a:lnTo>
                      <a:lnTo>
                        <a:pt x="7082" y="1490"/>
                      </a:lnTo>
                      <a:lnTo>
                        <a:pt x="7436" y="745"/>
                      </a:lnTo>
                      <a:lnTo>
                        <a:pt x="7082" y="0"/>
                      </a:lnTo>
                      <a:lnTo>
                        <a:pt x="1770" y="4469"/>
                      </a:lnTo>
                      <a:lnTo>
                        <a:pt x="1416" y="4469"/>
                      </a:lnTo>
                      <a:lnTo>
                        <a:pt x="1770" y="5214"/>
                      </a:lnTo>
                      <a:lnTo>
                        <a:pt x="2479" y="6703"/>
                      </a:lnTo>
                      <a:lnTo>
                        <a:pt x="1062" y="6703"/>
                      </a:lnTo>
                      <a:lnTo>
                        <a:pt x="1416" y="8938"/>
                      </a:lnTo>
                      <a:lnTo>
                        <a:pt x="1062" y="9683"/>
                      </a:lnTo>
                      <a:lnTo>
                        <a:pt x="1416" y="10428"/>
                      </a:lnTo>
                      <a:lnTo>
                        <a:pt x="1416" y="11172"/>
                      </a:lnTo>
                      <a:lnTo>
                        <a:pt x="1062" y="11917"/>
                      </a:lnTo>
                      <a:lnTo>
                        <a:pt x="1770" y="12662"/>
                      </a:lnTo>
                      <a:lnTo>
                        <a:pt x="0" y="12662"/>
                      </a:lnTo>
                      <a:lnTo>
                        <a:pt x="708" y="15641"/>
                      </a:lnTo>
                      <a:lnTo>
                        <a:pt x="3187" y="17131"/>
                      </a:lnTo>
                      <a:lnTo>
                        <a:pt x="4249" y="20110"/>
                      </a:lnTo>
                      <a:lnTo>
                        <a:pt x="7790" y="2160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14" name="Shape 314"/>
                <p:cNvSpPr/>
                <p:nvPr/>
              </p:nvSpPr>
              <p:spPr>
                <a:xfrm>
                  <a:off x="2130466" y="137726"/>
                  <a:ext cx="236871" cy="1179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471" y="21600"/>
                      </a:moveTo>
                      <a:lnTo>
                        <a:pt x="20012" y="19440"/>
                      </a:lnTo>
                      <a:lnTo>
                        <a:pt x="20012" y="17280"/>
                      </a:lnTo>
                      <a:lnTo>
                        <a:pt x="18106" y="14400"/>
                      </a:lnTo>
                      <a:lnTo>
                        <a:pt x="18106" y="12960"/>
                      </a:lnTo>
                      <a:lnTo>
                        <a:pt x="20012" y="13680"/>
                      </a:lnTo>
                      <a:lnTo>
                        <a:pt x="20329" y="10080"/>
                      </a:lnTo>
                      <a:lnTo>
                        <a:pt x="20965" y="7920"/>
                      </a:lnTo>
                      <a:lnTo>
                        <a:pt x="21600" y="7920"/>
                      </a:lnTo>
                      <a:lnTo>
                        <a:pt x="20647" y="7920"/>
                      </a:lnTo>
                      <a:lnTo>
                        <a:pt x="20965" y="5760"/>
                      </a:lnTo>
                      <a:lnTo>
                        <a:pt x="20647" y="5760"/>
                      </a:lnTo>
                      <a:lnTo>
                        <a:pt x="20647" y="5040"/>
                      </a:lnTo>
                      <a:lnTo>
                        <a:pt x="19694" y="2880"/>
                      </a:lnTo>
                      <a:lnTo>
                        <a:pt x="16200" y="2160"/>
                      </a:lnTo>
                      <a:lnTo>
                        <a:pt x="16518" y="2880"/>
                      </a:lnTo>
                      <a:lnTo>
                        <a:pt x="16518" y="4320"/>
                      </a:lnTo>
                      <a:lnTo>
                        <a:pt x="12706" y="7200"/>
                      </a:lnTo>
                      <a:lnTo>
                        <a:pt x="12071" y="6480"/>
                      </a:lnTo>
                      <a:lnTo>
                        <a:pt x="15565" y="4320"/>
                      </a:lnTo>
                      <a:lnTo>
                        <a:pt x="15565" y="2880"/>
                      </a:lnTo>
                      <a:lnTo>
                        <a:pt x="13341" y="0"/>
                      </a:lnTo>
                      <a:lnTo>
                        <a:pt x="8259" y="720"/>
                      </a:lnTo>
                      <a:lnTo>
                        <a:pt x="6988" y="2160"/>
                      </a:lnTo>
                      <a:lnTo>
                        <a:pt x="6035" y="1440"/>
                      </a:lnTo>
                      <a:lnTo>
                        <a:pt x="6353" y="2160"/>
                      </a:lnTo>
                      <a:lnTo>
                        <a:pt x="4129" y="4320"/>
                      </a:lnTo>
                      <a:lnTo>
                        <a:pt x="4765" y="5760"/>
                      </a:lnTo>
                      <a:lnTo>
                        <a:pt x="2859" y="6480"/>
                      </a:lnTo>
                      <a:lnTo>
                        <a:pt x="953" y="9360"/>
                      </a:lnTo>
                      <a:lnTo>
                        <a:pt x="0" y="9360"/>
                      </a:lnTo>
                      <a:lnTo>
                        <a:pt x="953" y="10800"/>
                      </a:lnTo>
                      <a:lnTo>
                        <a:pt x="1588" y="9360"/>
                      </a:lnTo>
                      <a:lnTo>
                        <a:pt x="2859" y="10800"/>
                      </a:lnTo>
                      <a:lnTo>
                        <a:pt x="3812" y="10800"/>
                      </a:lnTo>
                      <a:lnTo>
                        <a:pt x="4129" y="14400"/>
                      </a:lnTo>
                      <a:lnTo>
                        <a:pt x="6353" y="17280"/>
                      </a:lnTo>
                      <a:lnTo>
                        <a:pt x="8259" y="15120"/>
                      </a:lnTo>
                      <a:lnTo>
                        <a:pt x="8894" y="18000"/>
                      </a:lnTo>
                      <a:lnTo>
                        <a:pt x="12071" y="18720"/>
                      </a:lnTo>
                      <a:lnTo>
                        <a:pt x="14294" y="20880"/>
                      </a:lnTo>
                      <a:lnTo>
                        <a:pt x="17471" y="2160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15" name="Shape 315"/>
                <p:cNvSpPr/>
                <p:nvPr/>
              </p:nvSpPr>
              <p:spPr>
                <a:xfrm>
                  <a:off x="2334763" y="200944"/>
                  <a:ext cx="203201" cy="1179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3680"/>
                      </a:moveTo>
                      <a:lnTo>
                        <a:pt x="21221" y="9360"/>
                      </a:lnTo>
                      <a:lnTo>
                        <a:pt x="18568" y="7920"/>
                      </a:lnTo>
                      <a:lnTo>
                        <a:pt x="17811" y="5040"/>
                      </a:lnTo>
                      <a:lnTo>
                        <a:pt x="17053" y="6480"/>
                      </a:lnTo>
                      <a:lnTo>
                        <a:pt x="16674" y="5760"/>
                      </a:lnTo>
                      <a:lnTo>
                        <a:pt x="16674" y="4320"/>
                      </a:lnTo>
                      <a:lnTo>
                        <a:pt x="16295" y="4320"/>
                      </a:lnTo>
                      <a:lnTo>
                        <a:pt x="16674" y="3600"/>
                      </a:lnTo>
                      <a:lnTo>
                        <a:pt x="15916" y="3600"/>
                      </a:lnTo>
                      <a:lnTo>
                        <a:pt x="15158" y="5040"/>
                      </a:lnTo>
                      <a:lnTo>
                        <a:pt x="14021" y="2880"/>
                      </a:lnTo>
                      <a:lnTo>
                        <a:pt x="14021" y="4320"/>
                      </a:lnTo>
                      <a:lnTo>
                        <a:pt x="12505" y="5760"/>
                      </a:lnTo>
                      <a:lnTo>
                        <a:pt x="12505" y="3600"/>
                      </a:lnTo>
                      <a:lnTo>
                        <a:pt x="13263" y="1440"/>
                      </a:lnTo>
                      <a:lnTo>
                        <a:pt x="12505" y="1440"/>
                      </a:lnTo>
                      <a:lnTo>
                        <a:pt x="12505" y="0"/>
                      </a:lnTo>
                      <a:lnTo>
                        <a:pt x="12126" y="0"/>
                      </a:lnTo>
                      <a:lnTo>
                        <a:pt x="10232" y="0"/>
                      </a:lnTo>
                      <a:lnTo>
                        <a:pt x="9853" y="720"/>
                      </a:lnTo>
                      <a:lnTo>
                        <a:pt x="9853" y="2880"/>
                      </a:lnTo>
                      <a:lnTo>
                        <a:pt x="7958" y="1440"/>
                      </a:lnTo>
                      <a:lnTo>
                        <a:pt x="7958" y="2160"/>
                      </a:lnTo>
                      <a:lnTo>
                        <a:pt x="6821" y="3600"/>
                      </a:lnTo>
                      <a:lnTo>
                        <a:pt x="7200" y="4320"/>
                      </a:lnTo>
                      <a:lnTo>
                        <a:pt x="6063" y="5040"/>
                      </a:lnTo>
                      <a:lnTo>
                        <a:pt x="6063" y="5760"/>
                      </a:lnTo>
                      <a:lnTo>
                        <a:pt x="5305" y="6480"/>
                      </a:lnTo>
                      <a:lnTo>
                        <a:pt x="5305" y="9360"/>
                      </a:lnTo>
                      <a:lnTo>
                        <a:pt x="6063" y="10080"/>
                      </a:lnTo>
                      <a:lnTo>
                        <a:pt x="4168" y="9360"/>
                      </a:lnTo>
                      <a:lnTo>
                        <a:pt x="3032" y="11520"/>
                      </a:lnTo>
                      <a:lnTo>
                        <a:pt x="3411" y="12240"/>
                      </a:lnTo>
                      <a:lnTo>
                        <a:pt x="2653" y="13680"/>
                      </a:lnTo>
                      <a:lnTo>
                        <a:pt x="2274" y="14400"/>
                      </a:lnTo>
                      <a:lnTo>
                        <a:pt x="2653" y="15120"/>
                      </a:lnTo>
                      <a:lnTo>
                        <a:pt x="2274" y="15840"/>
                      </a:lnTo>
                      <a:lnTo>
                        <a:pt x="379" y="18720"/>
                      </a:lnTo>
                      <a:lnTo>
                        <a:pt x="0" y="20160"/>
                      </a:lnTo>
                      <a:lnTo>
                        <a:pt x="758" y="20160"/>
                      </a:lnTo>
                      <a:lnTo>
                        <a:pt x="379" y="21600"/>
                      </a:lnTo>
                      <a:lnTo>
                        <a:pt x="2274" y="21600"/>
                      </a:lnTo>
                      <a:lnTo>
                        <a:pt x="6442" y="18000"/>
                      </a:lnTo>
                      <a:lnTo>
                        <a:pt x="11368" y="17280"/>
                      </a:lnTo>
                      <a:lnTo>
                        <a:pt x="12126" y="18720"/>
                      </a:lnTo>
                      <a:lnTo>
                        <a:pt x="19705" y="16560"/>
                      </a:lnTo>
                      <a:lnTo>
                        <a:pt x="21600" y="1368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16" name="Shape 316"/>
                <p:cNvSpPr/>
                <p:nvPr/>
              </p:nvSpPr>
              <p:spPr>
                <a:xfrm>
                  <a:off x="2081183" y="47666"/>
                  <a:ext cx="209003" cy="1061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120" y="5600"/>
                      </a:moveTo>
                      <a:lnTo>
                        <a:pt x="3960" y="8800"/>
                      </a:lnTo>
                      <a:lnTo>
                        <a:pt x="3960" y="10400"/>
                      </a:lnTo>
                      <a:lnTo>
                        <a:pt x="5040" y="11200"/>
                      </a:lnTo>
                      <a:lnTo>
                        <a:pt x="4320" y="12800"/>
                      </a:lnTo>
                      <a:lnTo>
                        <a:pt x="1440" y="14400"/>
                      </a:lnTo>
                      <a:lnTo>
                        <a:pt x="2160" y="14400"/>
                      </a:lnTo>
                      <a:lnTo>
                        <a:pt x="720" y="15200"/>
                      </a:lnTo>
                      <a:lnTo>
                        <a:pt x="0" y="16800"/>
                      </a:lnTo>
                      <a:lnTo>
                        <a:pt x="3240" y="16800"/>
                      </a:lnTo>
                      <a:lnTo>
                        <a:pt x="2520" y="18400"/>
                      </a:lnTo>
                      <a:lnTo>
                        <a:pt x="8280" y="21600"/>
                      </a:lnTo>
                      <a:lnTo>
                        <a:pt x="15120" y="17600"/>
                      </a:lnTo>
                      <a:lnTo>
                        <a:pt x="19080" y="16800"/>
                      </a:lnTo>
                      <a:lnTo>
                        <a:pt x="20160" y="16000"/>
                      </a:lnTo>
                      <a:lnTo>
                        <a:pt x="19800" y="15200"/>
                      </a:lnTo>
                      <a:lnTo>
                        <a:pt x="19800" y="14400"/>
                      </a:lnTo>
                      <a:lnTo>
                        <a:pt x="18720" y="14400"/>
                      </a:lnTo>
                      <a:lnTo>
                        <a:pt x="19080" y="12000"/>
                      </a:lnTo>
                      <a:lnTo>
                        <a:pt x="21600" y="9600"/>
                      </a:lnTo>
                      <a:lnTo>
                        <a:pt x="20520" y="9600"/>
                      </a:lnTo>
                      <a:lnTo>
                        <a:pt x="19800" y="7200"/>
                      </a:lnTo>
                      <a:lnTo>
                        <a:pt x="17640" y="6400"/>
                      </a:lnTo>
                      <a:lnTo>
                        <a:pt x="14040" y="0"/>
                      </a:lnTo>
                      <a:lnTo>
                        <a:pt x="12240" y="800"/>
                      </a:lnTo>
                      <a:lnTo>
                        <a:pt x="12600" y="1600"/>
                      </a:lnTo>
                      <a:lnTo>
                        <a:pt x="11160" y="4000"/>
                      </a:lnTo>
                      <a:lnTo>
                        <a:pt x="6120" y="560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17" name="Shape 317"/>
                <p:cNvSpPr/>
                <p:nvPr/>
              </p:nvSpPr>
              <p:spPr>
                <a:xfrm>
                  <a:off x="4895535" y="778474"/>
                  <a:ext cx="125402" cy="510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00" y="13292"/>
                      </a:moveTo>
                      <a:lnTo>
                        <a:pt x="0" y="16615"/>
                      </a:lnTo>
                      <a:lnTo>
                        <a:pt x="1800" y="21600"/>
                      </a:lnTo>
                      <a:lnTo>
                        <a:pt x="6000" y="19938"/>
                      </a:lnTo>
                      <a:lnTo>
                        <a:pt x="7800" y="16615"/>
                      </a:lnTo>
                      <a:lnTo>
                        <a:pt x="13200" y="19938"/>
                      </a:lnTo>
                      <a:lnTo>
                        <a:pt x="19200" y="16615"/>
                      </a:lnTo>
                      <a:lnTo>
                        <a:pt x="21600" y="11631"/>
                      </a:lnTo>
                      <a:lnTo>
                        <a:pt x="18600" y="3323"/>
                      </a:lnTo>
                      <a:lnTo>
                        <a:pt x="13800" y="0"/>
                      </a:lnTo>
                      <a:lnTo>
                        <a:pt x="7200" y="1662"/>
                      </a:lnTo>
                      <a:lnTo>
                        <a:pt x="600" y="13292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18" name="Shape 318"/>
                <p:cNvSpPr/>
                <p:nvPr/>
              </p:nvSpPr>
              <p:spPr>
                <a:xfrm>
                  <a:off x="3845797" y="499095"/>
                  <a:ext cx="156753" cy="589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3840" y="10080"/>
                      </a:lnTo>
                      <a:lnTo>
                        <a:pt x="3840" y="12960"/>
                      </a:lnTo>
                      <a:lnTo>
                        <a:pt x="8640" y="18720"/>
                      </a:lnTo>
                      <a:lnTo>
                        <a:pt x="16320" y="21600"/>
                      </a:lnTo>
                      <a:lnTo>
                        <a:pt x="20160" y="18720"/>
                      </a:lnTo>
                      <a:lnTo>
                        <a:pt x="21120" y="17280"/>
                      </a:lnTo>
                      <a:lnTo>
                        <a:pt x="21120" y="12960"/>
                      </a:lnTo>
                      <a:lnTo>
                        <a:pt x="21600" y="12960"/>
                      </a:lnTo>
                      <a:lnTo>
                        <a:pt x="15360" y="10080"/>
                      </a:lnTo>
                      <a:lnTo>
                        <a:pt x="13920" y="7200"/>
                      </a:lnTo>
                      <a:lnTo>
                        <a:pt x="9120" y="8640"/>
                      </a:lnTo>
                      <a:lnTo>
                        <a:pt x="10560" y="5760"/>
                      </a:lnTo>
                      <a:lnTo>
                        <a:pt x="10560" y="4320"/>
                      </a:lnTo>
                      <a:lnTo>
                        <a:pt x="4320" y="43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19" name="Shape 319"/>
                <p:cNvSpPr/>
                <p:nvPr/>
              </p:nvSpPr>
              <p:spPr>
                <a:xfrm>
                  <a:off x="3705169" y="459919"/>
                  <a:ext cx="121920" cy="78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2343" y="4320"/>
                      </a:moveTo>
                      <a:lnTo>
                        <a:pt x="5554" y="4320"/>
                      </a:lnTo>
                      <a:lnTo>
                        <a:pt x="0" y="0"/>
                      </a:lnTo>
                      <a:lnTo>
                        <a:pt x="1851" y="3240"/>
                      </a:lnTo>
                      <a:lnTo>
                        <a:pt x="5554" y="6480"/>
                      </a:lnTo>
                      <a:lnTo>
                        <a:pt x="3703" y="14040"/>
                      </a:lnTo>
                      <a:lnTo>
                        <a:pt x="6171" y="19440"/>
                      </a:lnTo>
                      <a:lnTo>
                        <a:pt x="7406" y="20520"/>
                      </a:lnTo>
                      <a:lnTo>
                        <a:pt x="12343" y="21600"/>
                      </a:lnTo>
                      <a:lnTo>
                        <a:pt x="14811" y="20520"/>
                      </a:lnTo>
                      <a:lnTo>
                        <a:pt x="17897" y="16200"/>
                      </a:lnTo>
                      <a:lnTo>
                        <a:pt x="17280" y="15120"/>
                      </a:lnTo>
                      <a:lnTo>
                        <a:pt x="17280" y="12960"/>
                      </a:lnTo>
                      <a:lnTo>
                        <a:pt x="21600" y="11880"/>
                      </a:lnTo>
                      <a:lnTo>
                        <a:pt x="13577" y="6480"/>
                      </a:lnTo>
                      <a:lnTo>
                        <a:pt x="12343" y="432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20" name="Shape 320"/>
                <p:cNvSpPr/>
                <p:nvPr/>
              </p:nvSpPr>
              <p:spPr>
                <a:xfrm>
                  <a:off x="3640210" y="617042"/>
                  <a:ext cx="125402" cy="510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3200" y="0"/>
                      </a:moveTo>
                      <a:lnTo>
                        <a:pt x="6600" y="1662"/>
                      </a:lnTo>
                      <a:lnTo>
                        <a:pt x="4200" y="13292"/>
                      </a:lnTo>
                      <a:lnTo>
                        <a:pt x="0" y="14954"/>
                      </a:lnTo>
                      <a:lnTo>
                        <a:pt x="1200" y="16615"/>
                      </a:lnTo>
                      <a:lnTo>
                        <a:pt x="5400" y="14954"/>
                      </a:lnTo>
                      <a:lnTo>
                        <a:pt x="14400" y="19938"/>
                      </a:lnTo>
                      <a:lnTo>
                        <a:pt x="21600" y="21600"/>
                      </a:lnTo>
                      <a:lnTo>
                        <a:pt x="21000" y="13292"/>
                      </a:lnTo>
                      <a:lnTo>
                        <a:pt x="19200" y="8308"/>
                      </a:lnTo>
                      <a:lnTo>
                        <a:pt x="13200" y="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21" name="Shape 321"/>
                <p:cNvSpPr/>
                <p:nvPr/>
              </p:nvSpPr>
              <p:spPr>
                <a:xfrm>
                  <a:off x="687810" y="916198"/>
                  <a:ext cx="69669" cy="510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400" y="1662"/>
                      </a:moveTo>
                      <a:lnTo>
                        <a:pt x="1080" y="9969"/>
                      </a:lnTo>
                      <a:lnTo>
                        <a:pt x="0" y="18277"/>
                      </a:lnTo>
                      <a:lnTo>
                        <a:pt x="1080" y="21600"/>
                      </a:lnTo>
                      <a:lnTo>
                        <a:pt x="2160" y="18277"/>
                      </a:lnTo>
                      <a:lnTo>
                        <a:pt x="5400" y="21600"/>
                      </a:lnTo>
                      <a:lnTo>
                        <a:pt x="6480" y="19938"/>
                      </a:lnTo>
                      <a:lnTo>
                        <a:pt x="8640" y="21600"/>
                      </a:lnTo>
                      <a:lnTo>
                        <a:pt x="14040" y="18277"/>
                      </a:lnTo>
                      <a:lnTo>
                        <a:pt x="20520" y="11631"/>
                      </a:lnTo>
                      <a:lnTo>
                        <a:pt x="21600" y="13292"/>
                      </a:lnTo>
                      <a:lnTo>
                        <a:pt x="21600" y="11631"/>
                      </a:lnTo>
                      <a:lnTo>
                        <a:pt x="19440" y="6646"/>
                      </a:lnTo>
                      <a:lnTo>
                        <a:pt x="19440" y="9969"/>
                      </a:lnTo>
                      <a:lnTo>
                        <a:pt x="18360" y="8308"/>
                      </a:lnTo>
                      <a:lnTo>
                        <a:pt x="10800" y="0"/>
                      </a:lnTo>
                      <a:lnTo>
                        <a:pt x="5400" y="1662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22" name="Shape 322"/>
                <p:cNvSpPr/>
                <p:nvPr/>
              </p:nvSpPr>
              <p:spPr>
                <a:xfrm>
                  <a:off x="631754" y="74131"/>
                  <a:ext cx="163720" cy="825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140" y="7200"/>
                      </a:moveTo>
                      <a:lnTo>
                        <a:pt x="21600" y="5143"/>
                      </a:lnTo>
                      <a:lnTo>
                        <a:pt x="20221" y="4114"/>
                      </a:lnTo>
                      <a:lnTo>
                        <a:pt x="16085" y="5143"/>
                      </a:lnTo>
                      <a:lnTo>
                        <a:pt x="16545" y="3086"/>
                      </a:lnTo>
                      <a:lnTo>
                        <a:pt x="18843" y="2057"/>
                      </a:lnTo>
                      <a:lnTo>
                        <a:pt x="18843" y="1029"/>
                      </a:lnTo>
                      <a:lnTo>
                        <a:pt x="16545" y="2057"/>
                      </a:lnTo>
                      <a:lnTo>
                        <a:pt x="16085" y="2057"/>
                      </a:lnTo>
                      <a:lnTo>
                        <a:pt x="16545" y="0"/>
                      </a:lnTo>
                      <a:lnTo>
                        <a:pt x="13328" y="1029"/>
                      </a:lnTo>
                      <a:lnTo>
                        <a:pt x="13328" y="2057"/>
                      </a:lnTo>
                      <a:lnTo>
                        <a:pt x="15166" y="3086"/>
                      </a:lnTo>
                      <a:lnTo>
                        <a:pt x="11949" y="5143"/>
                      </a:lnTo>
                      <a:lnTo>
                        <a:pt x="7813" y="7200"/>
                      </a:lnTo>
                      <a:lnTo>
                        <a:pt x="1379" y="6171"/>
                      </a:lnTo>
                      <a:lnTo>
                        <a:pt x="0" y="8229"/>
                      </a:lnTo>
                      <a:lnTo>
                        <a:pt x="2757" y="9257"/>
                      </a:lnTo>
                      <a:lnTo>
                        <a:pt x="5055" y="11314"/>
                      </a:lnTo>
                      <a:lnTo>
                        <a:pt x="1838" y="12343"/>
                      </a:lnTo>
                      <a:lnTo>
                        <a:pt x="460" y="15429"/>
                      </a:lnTo>
                      <a:lnTo>
                        <a:pt x="1838" y="16457"/>
                      </a:lnTo>
                      <a:lnTo>
                        <a:pt x="1838" y="17486"/>
                      </a:lnTo>
                      <a:lnTo>
                        <a:pt x="5055" y="16457"/>
                      </a:lnTo>
                      <a:lnTo>
                        <a:pt x="5974" y="18514"/>
                      </a:lnTo>
                      <a:lnTo>
                        <a:pt x="5055" y="19543"/>
                      </a:lnTo>
                      <a:lnTo>
                        <a:pt x="5055" y="21600"/>
                      </a:lnTo>
                      <a:lnTo>
                        <a:pt x="6894" y="18514"/>
                      </a:lnTo>
                      <a:lnTo>
                        <a:pt x="7813" y="19543"/>
                      </a:lnTo>
                      <a:lnTo>
                        <a:pt x="7813" y="17486"/>
                      </a:lnTo>
                      <a:lnTo>
                        <a:pt x="10570" y="17486"/>
                      </a:lnTo>
                      <a:lnTo>
                        <a:pt x="10111" y="15429"/>
                      </a:lnTo>
                      <a:lnTo>
                        <a:pt x="10570" y="15429"/>
                      </a:lnTo>
                      <a:lnTo>
                        <a:pt x="9191" y="12343"/>
                      </a:lnTo>
                      <a:lnTo>
                        <a:pt x="15166" y="13371"/>
                      </a:lnTo>
                      <a:lnTo>
                        <a:pt x="16085" y="10286"/>
                      </a:lnTo>
                      <a:lnTo>
                        <a:pt x="14247" y="9257"/>
                      </a:lnTo>
                      <a:lnTo>
                        <a:pt x="19302" y="9257"/>
                      </a:lnTo>
                      <a:lnTo>
                        <a:pt x="21140" y="720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23" name="Shape 323"/>
                <p:cNvSpPr/>
                <p:nvPr/>
              </p:nvSpPr>
              <p:spPr>
                <a:xfrm>
                  <a:off x="3874760" y="2195939"/>
                  <a:ext cx="62702" cy="471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400" y="14400"/>
                      </a:moveTo>
                      <a:lnTo>
                        <a:pt x="0" y="21600"/>
                      </a:lnTo>
                      <a:lnTo>
                        <a:pt x="1200" y="21600"/>
                      </a:lnTo>
                      <a:lnTo>
                        <a:pt x="9600" y="10800"/>
                      </a:lnTo>
                      <a:lnTo>
                        <a:pt x="21600" y="1800"/>
                      </a:lnTo>
                      <a:lnTo>
                        <a:pt x="20400" y="0"/>
                      </a:lnTo>
                      <a:lnTo>
                        <a:pt x="18000" y="0"/>
                      </a:lnTo>
                      <a:lnTo>
                        <a:pt x="14400" y="5400"/>
                      </a:lnTo>
                      <a:lnTo>
                        <a:pt x="13200" y="5400"/>
                      </a:lnTo>
                      <a:lnTo>
                        <a:pt x="12000" y="3600"/>
                      </a:lnTo>
                      <a:lnTo>
                        <a:pt x="9600" y="3600"/>
                      </a:lnTo>
                      <a:lnTo>
                        <a:pt x="8400" y="7200"/>
                      </a:lnTo>
                      <a:lnTo>
                        <a:pt x="2400" y="1440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24" name="Shape 324"/>
                <p:cNvSpPr/>
                <p:nvPr/>
              </p:nvSpPr>
              <p:spPr>
                <a:xfrm>
                  <a:off x="1023703" y="857203"/>
                  <a:ext cx="66185" cy="471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37" y="3600"/>
                      </a:moveTo>
                      <a:lnTo>
                        <a:pt x="3411" y="7200"/>
                      </a:lnTo>
                      <a:lnTo>
                        <a:pt x="0" y="5400"/>
                      </a:lnTo>
                      <a:lnTo>
                        <a:pt x="2274" y="12600"/>
                      </a:lnTo>
                      <a:lnTo>
                        <a:pt x="7958" y="19800"/>
                      </a:lnTo>
                      <a:lnTo>
                        <a:pt x="5684" y="14400"/>
                      </a:lnTo>
                      <a:lnTo>
                        <a:pt x="12505" y="18000"/>
                      </a:lnTo>
                      <a:lnTo>
                        <a:pt x="12505" y="19800"/>
                      </a:lnTo>
                      <a:lnTo>
                        <a:pt x="14779" y="21600"/>
                      </a:lnTo>
                      <a:lnTo>
                        <a:pt x="20463" y="21600"/>
                      </a:lnTo>
                      <a:lnTo>
                        <a:pt x="21600" y="19800"/>
                      </a:lnTo>
                      <a:lnTo>
                        <a:pt x="21600" y="18000"/>
                      </a:lnTo>
                      <a:lnTo>
                        <a:pt x="5684" y="0"/>
                      </a:lnTo>
                      <a:lnTo>
                        <a:pt x="1137" y="360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25" name="Shape 325"/>
                <p:cNvSpPr/>
                <p:nvPr/>
              </p:nvSpPr>
              <p:spPr>
                <a:xfrm>
                  <a:off x="4404500" y="1520404"/>
                  <a:ext cx="41801" cy="393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2600" y="12960"/>
                      </a:moveTo>
                      <a:lnTo>
                        <a:pt x="18000" y="10800"/>
                      </a:lnTo>
                      <a:lnTo>
                        <a:pt x="21600" y="6480"/>
                      </a:lnTo>
                      <a:lnTo>
                        <a:pt x="19800" y="2160"/>
                      </a:lnTo>
                      <a:lnTo>
                        <a:pt x="19800" y="0"/>
                      </a:lnTo>
                      <a:lnTo>
                        <a:pt x="16200" y="0"/>
                      </a:lnTo>
                      <a:lnTo>
                        <a:pt x="5400" y="4320"/>
                      </a:lnTo>
                      <a:lnTo>
                        <a:pt x="7200" y="6480"/>
                      </a:lnTo>
                      <a:lnTo>
                        <a:pt x="5400" y="10800"/>
                      </a:lnTo>
                      <a:lnTo>
                        <a:pt x="0" y="21600"/>
                      </a:lnTo>
                      <a:lnTo>
                        <a:pt x="12600" y="1296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26" name="Shape 326"/>
                <p:cNvSpPr/>
                <p:nvPr/>
              </p:nvSpPr>
              <p:spPr>
                <a:xfrm>
                  <a:off x="1048668" y="75039"/>
                  <a:ext cx="97536" cy="432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286" y="0"/>
                      </a:moveTo>
                      <a:lnTo>
                        <a:pt x="14657" y="3927"/>
                      </a:lnTo>
                      <a:lnTo>
                        <a:pt x="3857" y="1964"/>
                      </a:lnTo>
                      <a:lnTo>
                        <a:pt x="0" y="13745"/>
                      </a:lnTo>
                      <a:lnTo>
                        <a:pt x="3086" y="21600"/>
                      </a:lnTo>
                      <a:lnTo>
                        <a:pt x="13114" y="21600"/>
                      </a:lnTo>
                      <a:lnTo>
                        <a:pt x="16200" y="21600"/>
                      </a:lnTo>
                      <a:lnTo>
                        <a:pt x="16200" y="15709"/>
                      </a:lnTo>
                      <a:lnTo>
                        <a:pt x="13886" y="11782"/>
                      </a:lnTo>
                      <a:lnTo>
                        <a:pt x="13886" y="9818"/>
                      </a:lnTo>
                      <a:lnTo>
                        <a:pt x="21600" y="7855"/>
                      </a:lnTo>
                      <a:lnTo>
                        <a:pt x="19286" y="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27" name="Shape 327"/>
                <p:cNvSpPr/>
                <p:nvPr/>
              </p:nvSpPr>
              <p:spPr>
                <a:xfrm>
                  <a:off x="2734066" y="573810"/>
                  <a:ext cx="59218" cy="314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788" y="0"/>
                      </a:moveTo>
                      <a:lnTo>
                        <a:pt x="5082" y="0"/>
                      </a:lnTo>
                      <a:lnTo>
                        <a:pt x="5082" y="2700"/>
                      </a:lnTo>
                      <a:lnTo>
                        <a:pt x="5082" y="5400"/>
                      </a:lnTo>
                      <a:lnTo>
                        <a:pt x="5082" y="8100"/>
                      </a:lnTo>
                      <a:lnTo>
                        <a:pt x="0" y="8100"/>
                      </a:lnTo>
                      <a:lnTo>
                        <a:pt x="0" y="10800"/>
                      </a:lnTo>
                      <a:lnTo>
                        <a:pt x="7624" y="18900"/>
                      </a:lnTo>
                      <a:lnTo>
                        <a:pt x="15247" y="21600"/>
                      </a:lnTo>
                      <a:lnTo>
                        <a:pt x="20329" y="16200"/>
                      </a:lnTo>
                      <a:lnTo>
                        <a:pt x="21600" y="10800"/>
                      </a:lnTo>
                      <a:lnTo>
                        <a:pt x="20329" y="2700"/>
                      </a:lnTo>
                      <a:lnTo>
                        <a:pt x="17788" y="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28" name="Shape 328"/>
                <p:cNvSpPr/>
                <p:nvPr/>
              </p:nvSpPr>
              <p:spPr>
                <a:xfrm>
                  <a:off x="4548288" y="880868"/>
                  <a:ext cx="52251" cy="314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8100"/>
                      </a:moveTo>
                      <a:lnTo>
                        <a:pt x="10080" y="18900"/>
                      </a:lnTo>
                      <a:lnTo>
                        <a:pt x="17280" y="21600"/>
                      </a:lnTo>
                      <a:lnTo>
                        <a:pt x="18720" y="21600"/>
                      </a:lnTo>
                      <a:lnTo>
                        <a:pt x="20160" y="16200"/>
                      </a:lnTo>
                      <a:lnTo>
                        <a:pt x="21600" y="13500"/>
                      </a:lnTo>
                      <a:lnTo>
                        <a:pt x="20160" y="8100"/>
                      </a:lnTo>
                      <a:lnTo>
                        <a:pt x="5760" y="0"/>
                      </a:lnTo>
                      <a:lnTo>
                        <a:pt x="0" y="810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29" name="Shape 329"/>
                <p:cNvSpPr/>
                <p:nvPr/>
              </p:nvSpPr>
              <p:spPr>
                <a:xfrm>
                  <a:off x="1149752" y="34829"/>
                  <a:ext cx="94052" cy="550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00" y="9257"/>
                      </a:moveTo>
                      <a:lnTo>
                        <a:pt x="2400" y="10800"/>
                      </a:lnTo>
                      <a:lnTo>
                        <a:pt x="0" y="15429"/>
                      </a:lnTo>
                      <a:lnTo>
                        <a:pt x="6400" y="21600"/>
                      </a:lnTo>
                      <a:lnTo>
                        <a:pt x="12800" y="13886"/>
                      </a:lnTo>
                      <a:lnTo>
                        <a:pt x="21600" y="13886"/>
                      </a:lnTo>
                      <a:lnTo>
                        <a:pt x="16800" y="6171"/>
                      </a:lnTo>
                      <a:lnTo>
                        <a:pt x="18400" y="1543"/>
                      </a:lnTo>
                      <a:lnTo>
                        <a:pt x="16000" y="0"/>
                      </a:lnTo>
                      <a:lnTo>
                        <a:pt x="7200" y="3086"/>
                      </a:lnTo>
                      <a:lnTo>
                        <a:pt x="800" y="9257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30" name="Shape 330"/>
                <p:cNvSpPr/>
                <p:nvPr/>
              </p:nvSpPr>
              <p:spPr>
                <a:xfrm>
                  <a:off x="4138791" y="1948796"/>
                  <a:ext cx="31351" cy="31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14400" y="16200"/>
                      </a:lnTo>
                      <a:lnTo>
                        <a:pt x="16800" y="13500"/>
                      </a:lnTo>
                      <a:lnTo>
                        <a:pt x="21600" y="8100"/>
                      </a:lnTo>
                      <a:lnTo>
                        <a:pt x="19200" y="0"/>
                      </a:lnTo>
                      <a:lnTo>
                        <a:pt x="12000" y="10800"/>
                      </a:lnTo>
                      <a:lnTo>
                        <a:pt x="2400" y="135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31" name="Shape 331"/>
                <p:cNvSpPr/>
                <p:nvPr/>
              </p:nvSpPr>
              <p:spPr>
                <a:xfrm>
                  <a:off x="3562542" y="1729499"/>
                  <a:ext cx="27868" cy="275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6171"/>
                      </a:moveTo>
                      <a:lnTo>
                        <a:pt x="8100" y="0"/>
                      </a:lnTo>
                      <a:lnTo>
                        <a:pt x="5400" y="9257"/>
                      </a:lnTo>
                      <a:lnTo>
                        <a:pt x="0" y="15429"/>
                      </a:lnTo>
                      <a:lnTo>
                        <a:pt x="10800" y="21600"/>
                      </a:lnTo>
                      <a:lnTo>
                        <a:pt x="21600" y="6171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32" name="Shape 332"/>
                <p:cNvSpPr/>
                <p:nvPr/>
              </p:nvSpPr>
              <p:spPr>
                <a:xfrm>
                  <a:off x="3959911" y="2157641"/>
                  <a:ext cx="27868" cy="31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8100"/>
                      </a:moveTo>
                      <a:lnTo>
                        <a:pt x="0" y="16200"/>
                      </a:lnTo>
                      <a:lnTo>
                        <a:pt x="0" y="21600"/>
                      </a:lnTo>
                      <a:lnTo>
                        <a:pt x="13500" y="13500"/>
                      </a:lnTo>
                      <a:lnTo>
                        <a:pt x="21600" y="5400"/>
                      </a:lnTo>
                      <a:lnTo>
                        <a:pt x="21600" y="0"/>
                      </a:lnTo>
                      <a:lnTo>
                        <a:pt x="10800" y="810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33" name="Shape 333"/>
                <p:cNvSpPr/>
                <p:nvPr/>
              </p:nvSpPr>
              <p:spPr>
                <a:xfrm>
                  <a:off x="561956" y="78813"/>
                  <a:ext cx="149786" cy="393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079" y="2160"/>
                      </a:moveTo>
                      <a:lnTo>
                        <a:pt x="10549" y="0"/>
                      </a:lnTo>
                      <a:lnTo>
                        <a:pt x="0" y="10800"/>
                      </a:lnTo>
                      <a:lnTo>
                        <a:pt x="0" y="12960"/>
                      </a:lnTo>
                      <a:lnTo>
                        <a:pt x="0" y="17280"/>
                      </a:lnTo>
                      <a:lnTo>
                        <a:pt x="3516" y="17280"/>
                      </a:lnTo>
                      <a:lnTo>
                        <a:pt x="4019" y="19440"/>
                      </a:lnTo>
                      <a:lnTo>
                        <a:pt x="7033" y="17280"/>
                      </a:lnTo>
                      <a:lnTo>
                        <a:pt x="8540" y="21600"/>
                      </a:lnTo>
                      <a:lnTo>
                        <a:pt x="9042" y="19440"/>
                      </a:lnTo>
                      <a:lnTo>
                        <a:pt x="8540" y="17280"/>
                      </a:lnTo>
                      <a:lnTo>
                        <a:pt x="9042" y="15120"/>
                      </a:lnTo>
                      <a:lnTo>
                        <a:pt x="8037" y="12960"/>
                      </a:lnTo>
                      <a:lnTo>
                        <a:pt x="8037" y="8640"/>
                      </a:lnTo>
                      <a:lnTo>
                        <a:pt x="10549" y="6480"/>
                      </a:lnTo>
                      <a:lnTo>
                        <a:pt x="15572" y="6480"/>
                      </a:lnTo>
                      <a:lnTo>
                        <a:pt x="17581" y="10800"/>
                      </a:lnTo>
                      <a:lnTo>
                        <a:pt x="21600" y="8640"/>
                      </a:lnTo>
                      <a:lnTo>
                        <a:pt x="17079" y="216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34" name="Shape 334"/>
                <p:cNvSpPr/>
                <p:nvPr/>
              </p:nvSpPr>
              <p:spPr>
                <a:xfrm>
                  <a:off x="2071634" y="145125"/>
                  <a:ext cx="83602" cy="353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400" y="0"/>
                      </a:moveTo>
                      <a:lnTo>
                        <a:pt x="0" y="0"/>
                      </a:lnTo>
                      <a:lnTo>
                        <a:pt x="900" y="2400"/>
                      </a:lnTo>
                      <a:lnTo>
                        <a:pt x="0" y="7200"/>
                      </a:lnTo>
                      <a:lnTo>
                        <a:pt x="2700" y="9600"/>
                      </a:lnTo>
                      <a:lnTo>
                        <a:pt x="2700" y="12000"/>
                      </a:lnTo>
                      <a:lnTo>
                        <a:pt x="1800" y="12000"/>
                      </a:lnTo>
                      <a:lnTo>
                        <a:pt x="9900" y="16800"/>
                      </a:lnTo>
                      <a:lnTo>
                        <a:pt x="1800" y="16800"/>
                      </a:lnTo>
                      <a:lnTo>
                        <a:pt x="5400" y="21600"/>
                      </a:lnTo>
                      <a:lnTo>
                        <a:pt x="14400" y="19200"/>
                      </a:lnTo>
                      <a:lnTo>
                        <a:pt x="21600" y="9600"/>
                      </a:lnTo>
                      <a:lnTo>
                        <a:pt x="5400" y="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35" name="Shape 335"/>
                <p:cNvSpPr/>
                <p:nvPr/>
              </p:nvSpPr>
              <p:spPr>
                <a:xfrm>
                  <a:off x="1395398" y="652540"/>
                  <a:ext cx="45285" cy="27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985" y="0"/>
                      </a:moveTo>
                      <a:lnTo>
                        <a:pt x="1662" y="9257"/>
                      </a:lnTo>
                      <a:lnTo>
                        <a:pt x="1662" y="15429"/>
                      </a:lnTo>
                      <a:lnTo>
                        <a:pt x="0" y="21600"/>
                      </a:lnTo>
                      <a:lnTo>
                        <a:pt x="1662" y="21600"/>
                      </a:lnTo>
                      <a:lnTo>
                        <a:pt x="4985" y="15429"/>
                      </a:lnTo>
                      <a:lnTo>
                        <a:pt x="4985" y="21600"/>
                      </a:lnTo>
                      <a:lnTo>
                        <a:pt x="21600" y="12343"/>
                      </a:lnTo>
                      <a:lnTo>
                        <a:pt x="13292" y="9257"/>
                      </a:lnTo>
                      <a:lnTo>
                        <a:pt x="16615" y="3086"/>
                      </a:lnTo>
                      <a:lnTo>
                        <a:pt x="14954" y="0"/>
                      </a:lnTo>
                      <a:lnTo>
                        <a:pt x="4985" y="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36" name="Shape 336"/>
                <p:cNvSpPr/>
                <p:nvPr/>
              </p:nvSpPr>
              <p:spPr>
                <a:xfrm>
                  <a:off x="3628856" y="719687"/>
                  <a:ext cx="48769" cy="196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629" y="0"/>
                      </a:moveTo>
                      <a:lnTo>
                        <a:pt x="4629" y="4320"/>
                      </a:lnTo>
                      <a:lnTo>
                        <a:pt x="0" y="17280"/>
                      </a:lnTo>
                      <a:lnTo>
                        <a:pt x="3086" y="21600"/>
                      </a:lnTo>
                      <a:lnTo>
                        <a:pt x="10800" y="12960"/>
                      </a:lnTo>
                      <a:lnTo>
                        <a:pt x="15429" y="17280"/>
                      </a:lnTo>
                      <a:lnTo>
                        <a:pt x="18514" y="8640"/>
                      </a:lnTo>
                      <a:lnTo>
                        <a:pt x="18514" y="12960"/>
                      </a:lnTo>
                      <a:lnTo>
                        <a:pt x="21600" y="0"/>
                      </a:lnTo>
                      <a:lnTo>
                        <a:pt x="4629" y="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37" name="Shape 337"/>
                <p:cNvSpPr/>
                <p:nvPr/>
              </p:nvSpPr>
              <p:spPr>
                <a:xfrm>
                  <a:off x="4485457" y="1721890"/>
                  <a:ext cx="24384" cy="314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9257" y="16200"/>
                      </a:lnTo>
                      <a:lnTo>
                        <a:pt x="18514" y="21600"/>
                      </a:lnTo>
                      <a:lnTo>
                        <a:pt x="21600" y="21600"/>
                      </a:lnTo>
                      <a:lnTo>
                        <a:pt x="12343" y="10800"/>
                      </a:lnTo>
                      <a:lnTo>
                        <a:pt x="9257" y="27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38" name="Shape 338"/>
                <p:cNvSpPr/>
                <p:nvPr/>
              </p:nvSpPr>
              <p:spPr>
                <a:xfrm>
                  <a:off x="1618402" y="710949"/>
                  <a:ext cx="41802" cy="23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lnTo>
                        <a:pt x="0" y="18000"/>
                      </a:lnTo>
                      <a:lnTo>
                        <a:pt x="3600" y="21600"/>
                      </a:lnTo>
                      <a:lnTo>
                        <a:pt x="12600" y="18000"/>
                      </a:lnTo>
                      <a:lnTo>
                        <a:pt x="21600" y="7200"/>
                      </a:lnTo>
                      <a:lnTo>
                        <a:pt x="10800" y="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39" name="Shape 339"/>
                <p:cNvSpPr/>
                <p:nvPr/>
              </p:nvSpPr>
              <p:spPr>
                <a:xfrm>
                  <a:off x="978548" y="113516"/>
                  <a:ext cx="66185" cy="353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274" y="7200"/>
                      </a:lnTo>
                      <a:lnTo>
                        <a:pt x="0" y="16800"/>
                      </a:lnTo>
                      <a:lnTo>
                        <a:pt x="5684" y="21600"/>
                      </a:lnTo>
                      <a:lnTo>
                        <a:pt x="6821" y="19200"/>
                      </a:lnTo>
                      <a:lnTo>
                        <a:pt x="5684" y="14400"/>
                      </a:lnTo>
                      <a:lnTo>
                        <a:pt x="21600" y="7200"/>
                      </a:lnTo>
                      <a:lnTo>
                        <a:pt x="102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40" name="Shape 340"/>
                <p:cNvSpPr/>
                <p:nvPr/>
              </p:nvSpPr>
              <p:spPr>
                <a:xfrm>
                  <a:off x="3652853" y="589614"/>
                  <a:ext cx="27868" cy="31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400"/>
                      </a:moveTo>
                      <a:lnTo>
                        <a:pt x="0" y="18900"/>
                      </a:lnTo>
                      <a:lnTo>
                        <a:pt x="10800" y="21600"/>
                      </a:lnTo>
                      <a:lnTo>
                        <a:pt x="5400" y="18900"/>
                      </a:lnTo>
                      <a:lnTo>
                        <a:pt x="13500" y="16200"/>
                      </a:lnTo>
                      <a:lnTo>
                        <a:pt x="21600" y="10800"/>
                      </a:lnTo>
                      <a:lnTo>
                        <a:pt x="18900" y="10800"/>
                      </a:lnTo>
                      <a:lnTo>
                        <a:pt x="21600" y="5400"/>
                      </a:lnTo>
                      <a:lnTo>
                        <a:pt x="8100" y="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41" name="Shape 341"/>
                <p:cNvSpPr/>
                <p:nvPr/>
              </p:nvSpPr>
              <p:spPr>
                <a:xfrm>
                  <a:off x="893398" y="62423"/>
                  <a:ext cx="101019" cy="31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400"/>
                      </a:moveTo>
                      <a:lnTo>
                        <a:pt x="14897" y="16200"/>
                      </a:lnTo>
                      <a:lnTo>
                        <a:pt x="17876" y="21600"/>
                      </a:lnTo>
                      <a:lnTo>
                        <a:pt x="20855" y="21600"/>
                      </a:lnTo>
                      <a:lnTo>
                        <a:pt x="21600" y="16200"/>
                      </a:lnTo>
                      <a:lnTo>
                        <a:pt x="20110" y="16200"/>
                      </a:lnTo>
                      <a:lnTo>
                        <a:pt x="11917" y="2700"/>
                      </a:lnTo>
                      <a:lnTo>
                        <a:pt x="2234" y="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42" name="Shape 342"/>
                <p:cNvSpPr/>
                <p:nvPr/>
              </p:nvSpPr>
              <p:spPr>
                <a:xfrm>
                  <a:off x="3581636" y="774167"/>
                  <a:ext cx="34835" cy="23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7200"/>
                      </a:moveTo>
                      <a:lnTo>
                        <a:pt x="4320" y="7200"/>
                      </a:lnTo>
                      <a:lnTo>
                        <a:pt x="0" y="14400"/>
                      </a:lnTo>
                      <a:lnTo>
                        <a:pt x="4320" y="21600"/>
                      </a:lnTo>
                      <a:lnTo>
                        <a:pt x="17280" y="14400"/>
                      </a:lnTo>
                      <a:lnTo>
                        <a:pt x="21600" y="7200"/>
                      </a:lnTo>
                      <a:lnTo>
                        <a:pt x="15120" y="0"/>
                      </a:lnTo>
                      <a:lnTo>
                        <a:pt x="10800" y="720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43" name="Shape 343"/>
                <p:cNvSpPr/>
                <p:nvPr/>
              </p:nvSpPr>
              <p:spPr>
                <a:xfrm>
                  <a:off x="936552" y="121962"/>
                  <a:ext cx="41802" cy="27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00" y="6171"/>
                      </a:moveTo>
                      <a:lnTo>
                        <a:pt x="1800" y="9257"/>
                      </a:lnTo>
                      <a:lnTo>
                        <a:pt x="0" y="18514"/>
                      </a:lnTo>
                      <a:lnTo>
                        <a:pt x="14400" y="21600"/>
                      </a:lnTo>
                      <a:lnTo>
                        <a:pt x="18000" y="21600"/>
                      </a:lnTo>
                      <a:lnTo>
                        <a:pt x="16200" y="15429"/>
                      </a:lnTo>
                      <a:lnTo>
                        <a:pt x="21600" y="6171"/>
                      </a:lnTo>
                      <a:lnTo>
                        <a:pt x="18000" y="0"/>
                      </a:lnTo>
                      <a:lnTo>
                        <a:pt x="1800" y="6171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44" name="Shape 344"/>
                <p:cNvSpPr/>
                <p:nvPr/>
              </p:nvSpPr>
              <p:spPr>
                <a:xfrm>
                  <a:off x="1675039" y="679340"/>
                  <a:ext cx="27868" cy="23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900" y="21600"/>
                      </a:moveTo>
                      <a:lnTo>
                        <a:pt x="21600" y="21600"/>
                      </a:lnTo>
                      <a:lnTo>
                        <a:pt x="18900" y="7200"/>
                      </a:lnTo>
                      <a:lnTo>
                        <a:pt x="13500" y="3600"/>
                      </a:lnTo>
                      <a:lnTo>
                        <a:pt x="16200" y="0"/>
                      </a:lnTo>
                      <a:lnTo>
                        <a:pt x="13500" y="0"/>
                      </a:lnTo>
                      <a:lnTo>
                        <a:pt x="0" y="14400"/>
                      </a:lnTo>
                      <a:lnTo>
                        <a:pt x="18900" y="2160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45" name="Shape 345"/>
                <p:cNvSpPr/>
                <p:nvPr/>
              </p:nvSpPr>
              <p:spPr>
                <a:xfrm>
                  <a:off x="826115" y="793943"/>
                  <a:ext cx="27868" cy="31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8100"/>
                      </a:moveTo>
                      <a:lnTo>
                        <a:pt x="18900" y="21600"/>
                      </a:lnTo>
                      <a:lnTo>
                        <a:pt x="21600" y="21600"/>
                      </a:lnTo>
                      <a:lnTo>
                        <a:pt x="18900" y="5400"/>
                      </a:lnTo>
                      <a:lnTo>
                        <a:pt x="5400" y="0"/>
                      </a:lnTo>
                      <a:lnTo>
                        <a:pt x="0" y="2700"/>
                      </a:lnTo>
                      <a:lnTo>
                        <a:pt x="10800" y="810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46" name="Shape 346"/>
                <p:cNvSpPr/>
                <p:nvPr/>
              </p:nvSpPr>
              <p:spPr>
                <a:xfrm>
                  <a:off x="920877" y="35581"/>
                  <a:ext cx="73152" cy="196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2343" y="0"/>
                      </a:moveTo>
                      <a:lnTo>
                        <a:pt x="8229" y="0"/>
                      </a:lnTo>
                      <a:lnTo>
                        <a:pt x="9257" y="8640"/>
                      </a:lnTo>
                      <a:lnTo>
                        <a:pt x="8229" y="12960"/>
                      </a:lnTo>
                      <a:lnTo>
                        <a:pt x="0" y="8640"/>
                      </a:lnTo>
                      <a:lnTo>
                        <a:pt x="2057" y="21600"/>
                      </a:lnTo>
                      <a:lnTo>
                        <a:pt x="7200" y="21600"/>
                      </a:lnTo>
                      <a:lnTo>
                        <a:pt x="21600" y="8640"/>
                      </a:lnTo>
                      <a:lnTo>
                        <a:pt x="12343" y="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47" name="Shape 347"/>
                <p:cNvSpPr/>
                <p:nvPr/>
              </p:nvSpPr>
              <p:spPr>
                <a:xfrm>
                  <a:off x="948680" y="62967"/>
                  <a:ext cx="62702" cy="23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4400" y="21600"/>
                      </a:lnTo>
                      <a:lnTo>
                        <a:pt x="18000" y="21600"/>
                      </a:lnTo>
                      <a:lnTo>
                        <a:pt x="21600" y="14400"/>
                      </a:lnTo>
                      <a:lnTo>
                        <a:pt x="84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48" name="Shape 348"/>
                <p:cNvSpPr/>
                <p:nvPr/>
              </p:nvSpPr>
              <p:spPr>
                <a:xfrm>
                  <a:off x="821922" y="121376"/>
                  <a:ext cx="45285" cy="196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631" y="0"/>
                      </a:moveTo>
                      <a:lnTo>
                        <a:pt x="6646" y="0"/>
                      </a:lnTo>
                      <a:lnTo>
                        <a:pt x="6646" y="8640"/>
                      </a:lnTo>
                      <a:lnTo>
                        <a:pt x="0" y="12960"/>
                      </a:lnTo>
                      <a:lnTo>
                        <a:pt x="9969" y="21600"/>
                      </a:lnTo>
                      <a:lnTo>
                        <a:pt x="16615" y="21600"/>
                      </a:lnTo>
                      <a:lnTo>
                        <a:pt x="16615" y="17280"/>
                      </a:lnTo>
                      <a:lnTo>
                        <a:pt x="21600" y="12960"/>
                      </a:lnTo>
                      <a:lnTo>
                        <a:pt x="11631" y="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49" name="Shape 349"/>
                <p:cNvSpPr/>
                <p:nvPr/>
              </p:nvSpPr>
              <p:spPr>
                <a:xfrm>
                  <a:off x="3500034" y="478983"/>
                  <a:ext cx="17418" cy="31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320" y="0"/>
                      </a:moveTo>
                      <a:lnTo>
                        <a:pt x="0" y="18900"/>
                      </a:lnTo>
                      <a:lnTo>
                        <a:pt x="17280" y="21600"/>
                      </a:lnTo>
                      <a:lnTo>
                        <a:pt x="12960" y="18900"/>
                      </a:lnTo>
                      <a:lnTo>
                        <a:pt x="21600" y="10800"/>
                      </a:lnTo>
                      <a:lnTo>
                        <a:pt x="12960" y="8100"/>
                      </a:lnTo>
                      <a:lnTo>
                        <a:pt x="4320" y="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50" name="Shape 350"/>
                <p:cNvSpPr/>
                <p:nvPr/>
              </p:nvSpPr>
              <p:spPr>
                <a:xfrm>
                  <a:off x="2207166" y="381021"/>
                  <a:ext cx="38318" cy="196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7280"/>
                      </a:moveTo>
                      <a:lnTo>
                        <a:pt x="11782" y="12960"/>
                      </a:lnTo>
                      <a:lnTo>
                        <a:pt x="7855" y="17280"/>
                      </a:lnTo>
                      <a:lnTo>
                        <a:pt x="9818" y="21600"/>
                      </a:lnTo>
                      <a:lnTo>
                        <a:pt x="19636" y="8640"/>
                      </a:lnTo>
                      <a:lnTo>
                        <a:pt x="21600" y="4320"/>
                      </a:lnTo>
                      <a:lnTo>
                        <a:pt x="19636" y="0"/>
                      </a:lnTo>
                      <a:lnTo>
                        <a:pt x="0" y="1728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51" name="Shape 351"/>
                <p:cNvSpPr/>
                <p:nvPr/>
              </p:nvSpPr>
              <p:spPr>
                <a:xfrm>
                  <a:off x="3542029" y="777804"/>
                  <a:ext cx="41802" cy="117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7200"/>
                      </a:moveTo>
                      <a:lnTo>
                        <a:pt x="18000" y="21600"/>
                      </a:lnTo>
                      <a:lnTo>
                        <a:pt x="21600" y="7200"/>
                      </a:lnTo>
                      <a:lnTo>
                        <a:pt x="19800" y="0"/>
                      </a:lnTo>
                      <a:lnTo>
                        <a:pt x="0" y="720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52" name="Shape 352"/>
                <p:cNvSpPr/>
                <p:nvPr/>
              </p:nvSpPr>
              <p:spPr>
                <a:xfrm>
                  <a:off x="2035897" y="50800"/>
                  <a:ext cx="55735" cy="117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2150" y="21600"/>
                      </a:moveTo>
                      <a:lnTo>
                        <a:pt x="21600" y="14400"/>
                      </a:lnTo>
                      <a:lnTo>
                        <a:pt x="18900" y="0"/>
                      </a:lnTo>
                      <a:lnTo>
                        <a:pt x="2700" y="0"/>
                      </a:lnTo>
                      <a:lnTo>
                        <a:pt x="0" y="7200"/>
                      </a:lnTo>
                      <a:lnTo>
                        <a:pt x="12150" y="2160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53" name="Shape 353"/>
                <p:cNvSpPr/>
                <p:nvPr/>
              </p:nvSpPr>
              <p:spPr>
                <a:xfrm>
                  <a:off x="875399" y="78186"/>
                  <a:ext cx="55735" cy="157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350" y="10800"/>
                      </a:lnTo>
                      <a:lnTo>
                        <a:pt x="8100" y="21600"/>
                      </a:lnTo>
                      <a:lnTo>
                        <a:pt x="21600" y="16200"/>
                      </a:lnTo>
                      <a:lnTo>
                        <a:pt x="16200" y="10800"/>
                      </a:lnTo>
                      <a:lnTo>
                        <a:pt x="1215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54" name="Shape 354"/>
                <p:cNvSpPr/>
                <p:nvPr/>
              </p:nvSpPr>
              <p:spPr>
                <a:xfrm>
                  <a:off x="965710" y="19776"/>
                  <a:ext cx="55735" cy="196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3500" y="0"/>
                      </a:moveTo>
                      <a:lnTo>
                        <a:pt x="0" y="8640"/>
                      </a:lnTo>
                      <a:lnTo>
                        <a:pt x="13500" y="21600"/>
                      </a:lnTo>
                      <a:lnTo>
                        <a:pt x="21600" y="12960"/>
                      </a:lnTo>
                      <a:lnTo>
                        <a:pt x="13500" y="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55" name="Shape 355"/>
                <p:cNvSpPr/>
                <p:nvPr/>
              </p:nvSpPr>
              <p:spPr>
                <a:xfrm>
                  <a:off x="1024090" y="149306"/>
                  <a:ext cx="38318" cy="157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9818" y="21600"/>
                      </a:lnTo>
                      <a:lnTo>
                        <a:pt x="21600" y="10800"/>
                      </a:lnTo>
                      <a:lnTo>
                        <a:pt x="19636" y="5400"/>
                      </a:lnTo>
                      <a:lnTo>
                        <a:pt x="13745" y="0"/>
                      </a:lnTo>
                      <a:lnTo>
                        <a:pt x="0" y="5400"/>
                      </a:lnTo>
                      <a:lnTo>
                        <a:pt x="0" y="1080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56" name="Shape 356"/>
                <p:cNvSpPr/>
                <p:nvPr/>
              </p:nvSpPr>
              <p:spPr>
                <a:xfrm>
                  <a:off x="1074794" y="62381"/>
                  <a:ext cx="45285" cy="157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3292" y="0"/>
                      </a:moveTo>
                      <a:lnTo>
                        <a:pt x="0" y="10800"/>
                      </a:lnTo>
                      <a:lnTo>
                        <a:pt x="11631" y="21600"/>
                      </a:lnTo>
                      <a:lnTo>
                        <a:pt x="21600" y="10800"/>
                      </a:lnTo>
                      <a:lnTo>
                        <a:pt x="13292" y="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57" name="Shape 357"/>
                <p:cNvSpPr/>
                <p:nvPr/>
              </p:nvSpPr>
              <p:spPr>
                <a:xfrm>
                  <a:off x="1762576" y="503233"/>
                  <a:ext cx="24385" cy="235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171" y="21600"/>
                      </a:moveTo>
                      <a:lnTo>
                        <a:pt x="3086" y="7200"/>
                      </a:lnTo>
                      <a:lnTo>
                        <a:pt x="12343" y="10800"/>
                      </a:lnTo>
                      <a:lnTo>
                        <a:pt x="15429" y="21600"/>
                      </a:lnTo>
                      <a:lnTo>
                        <a:pt x="18514" y="10800"/>
                      </a:lnTo>
                      <a:lnTo>
                        <a:pt x="21600" y="10800"/>
                      </a:lnTo>
                      <a:lnTo>
                        <a:pt x="18514" y="3600"/>
                      </a:lnTo>
                      <a:lnTo>
                        <a:pt x="21600" y="0"/>
                      </a:lnTo>
                      <a:lnTo>
                        <a:pt x="12343" y="0"/>
                      </a:lnTo>
                      <a:lnTo>
                        <a:pt x="6171" y="7200"/>
                      </a:lnTo>
                      <a:lnTo>
                        <a:pt x="3086" y="3600"/>
                      </a:lnTo>
                      <a:lnTo>
                        <a:pt x="0" y="3600"/>
                      </a:lnTo>
                      <a:lnTo>
                        <a:pt x="6171" y="2160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58" name="Shape 358"/>
                <p:cNvSpPr/>
                <p:nvPr/>
              </p:nvSpPr>
              <p:spPr>
                <a:xfrm>
                  <a:off x="2205425" y="443653"/>
                  <a:ext cx="41801" cy="117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000" y="21600"/>
                      </a:moveTo>
                      <a:lnTo>
                        <a:pt x="18000" y="7200"/>
                      </a:lnTo>
                      <a:lnTo>
                        <a:pt x="19800" y="7200"/>
                      </a:lnTo>
                      <a:lnTo>
                        <a:pt x="21600" y="21600"/>
                      </a:lnTo>
                      <a:lnTo>
                        <a:pt x="21600" y="7200"/>
                      </a:lnTo>
                      <a:lnTo>
                        <a:pt x="18000" y="0"/>
                      </a:lnTo>
                      <a:lnTo>
                        <a:pt x="0" y="7200"/>
                      </a:lnTo>
                      <a:lnTo>
                        <a:pt x="18000" y="2160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59" name="Shape 359"/>
                <p:cNvSpPr/>
                <p:nvPr/>
              </p:nvSpPr>
              <p:spPr>
                <a:xfrm>
                  <a:off x="1524994" y="676497"/>
                  <a:ext cx="20901" cy="157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000" y="21600"/>
                      </a:moveTo>
                      <a:lnTo>
                        <a:pt x="18000" y="5400"/>
                      </a:lnTo>
                      <a:lnTo>
                        <a:pt x="21600" y="5400"/>
                      </a:lnTo>
                      <a:lnTo>
                        <a:pt x="7200" y="0"/>
                      </a:lnTo>
                      <a:lnTo>
                        <a:pt x="0" y="5400"/>
                      </a:lnTo>
                      <a:lnTo>
                        <a:pt x="18000" y="2160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60" name="Shape 360"/>
                <p:cNvSpPr/>
                <p:nvPr/>
              </p:nvSpPr>
              <p:spPr>
                <a:xfrm>
                  <a:off x="3499324" y="593837"/>
                  <a:ext cx="27868" cy="275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6171"/>
                      </a:moveTo>
                      <a:lnTo>
                        <a:pt x="21600" y="21600"/>
                      </a:lnTo>
                      <a:lnTo>
                        <a:pt x="21600" y="18514"/>
                      </a:lnTo>
                      <a:lnTo>
                        <a:pt x="18900" y="15429"/>
                      </a:lnTo>
                      <a:lnTo>
                        <a:pt x="0" y="0"/>
                      </a:lnTo>
                      <a:lnTo>
                        <a:pt x="0" y="6171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61" name="Shape 361"/>
                <p:cNvSpPr/>
                <p:nvPr/>
              </p:nvSpPr>
              <p:spPr>
                <a:xfrm>
                  <a:off x="1702456" y="79022"/>
                  <a:ext cx="45285" cy="117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308" y="0"/>
                      </a:moveTo>
                      <a:lnTo>
                        <a:pt x="0" y="7200"/>
                      </a:lnTo>
                      <a:lnTo>
                        <a:pt x="6646" y="21600"/>
                      </a:lnTo>
                      <a:lnTo>
                        <a:pt x="21600" y="14400"/>
                      </a:lnTo>
                      <a:lnTo>
                        <a:pt x="8308" y="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62" name="Shape 362"/>
                <p:cNvSpPr/>
                <p:nvPr/>
              </p:nvSpPr>
              <p:spPr>
                <a:xfrm>
                  <a:off x="2566668" y="299155"/>
                  <a:ext cx="41802" cy="117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7200"/>
                      </a:moveTo>
                      <a:lnTo>
                        <a:pt x="16200" y="21600"/>
                      </a:lnTo>
                      <a:lnTo>
                        <a:pt x="21600" y="7200"/>
                      </a:lnTo>
                      <a:lnTo>
                        <a:pt x="18000" y="0"/>
                      </a:lnTo>
                      <a:lnTo>
                        <a:pt x="0" y="720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63" name="Shape 363"/>
                <p:cNvSpPr/>
                <p:nvPr/>
              </p:nvSpPr>
              <p:spPr>
                <a:xfrm>
                  <a:off x="921264" y="90311"/>
                  <a:ext cx="45285" cy="117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615" y="0"/>
                      </a:moveTo>
                      <a:lnTo>
                        <a:pt x="1662" y="7200"/>
                      </a:lnTo>
                      <a:lnTo>
                        <a:pt x="1662" y="14400"/>
                      </a:lnTo>
                      <a:lnTo>
                        <a:pt x="0" y="21600"/>
                      </a:lnTo>
                      <a:lnTo>
                        <a:pt x="3323" y="21600"/>
                      </a:lnTo>
                      <a:lnTo>
                        <a:pt x="21600" y="14400"/>
                      </a:lnTo>
                      <a:lnTo>
                        <a:pt x="16615" y="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64" name="Shape 364"/>
                <p:cNvSpPr/>
                <p:nvPr/>
              </p:nvSpPr>
              <p:spPr>
                <a:xfrm>
                  <a:off x="1001512" y="0"/>
                  <a:ext cx="38318" cy="117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64" y="0"/>
                      </a:moveTo>
                      <a:lnTo>
                        <a:pt x="0" y="14400"/>
                      </a:lnTo>
                      <a:lnTo>
                        <a:pt x="5891" y="21600"/>
                      </a:lnTo>
                      <a:lnTo>
                        <a:pt x="17673" y="21600"/>
                      </a:lnTo>
                      <a:lnTo>
                        <a:pt x="21600" y="7200"/>
                      </a:lnTo>
                      <a:lnTo>
                        <a:pt x="1964" y="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65" name="Shape 365"/>
                <p:cNvSpPr/>
                <p:nvPr/>
              </p:nvSpPr>
              <p:spPr>
                <a:xfrm>
                  <a:off x="4536870" y="1744719"/>
                  <a:ext cx="20901" cy="196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200" y="12960"/>
                      </a:moveTo>
                      <a:lnTo>
                        <a:pt x="14400" y="12960"/>
                      </a:lnTo>
                      <a:lnTo>
                        <a:pt x="18000" y="21600"/>
                      </a:lnTo>
                      <a:lnTo>
                        <a:pt x="21600" y="17280"/>
                      </a:lnTo>
                      <a:lnTo>
                        <a:pt x="14400" y="12960"/>
                      </a:lnTo>
                      <a:lnTo>
                        <a:pt x="10800" y="12960"/>
                      </a:lnTo>
                      <a:lnTo>
                        <a:pt x="0" y="0"/>
                      </a:lnTo>
                      <a:lnTo>
                        <a:pt x="7200" y="1296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66" name="Shape 366"/>
                <p:cNvSpPr/>
                <p:nvPr/>
              </p:nvSpPr>
              <p:spPr>
                <a:xfrm>
                  <a:off x="1144268" y="3386"/>
                  <a:ext cx="41802" cy="117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7200"/>
                      </a:moveTo>
                      <a:lnTo>
                        <a:pt x="14400" y="21600"/>
                      </a:lnTo>
                      <a:lnTo>
                        <a:pt x="21600" y="14400"/>
                      </a:lnTo>
                      <a:lnTo>
                        <a:pt x="16200" y="0"/>
                      </a:lnTo>
                      <a:lnTo>
                        <a:pt x="0" y="720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67" name="Shape 367"/>
                <p:cNvSpPr/>
                <p:nvPr/>
              </p:nvSpPr>
              <p:spPr>
                <a:xfrm>
                  <a:off x="989707" y="79022"/>
                  <a:ext cx="34835" cy="117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440" y="0"/>
                      </a:moveTo>
                      <a:lnTo>
                        <a:pt x="0" y="14400"/>
                      </a:lnTo>
                      <a:lnTo>
                        <a:pt x="12960" y="21600"/>
                      </a:lnTo>
                      <a:lnTo>
                        <a:pt x="21600" y="14400"/>
                      </a:lnTo>
                      <a:lnTo>
                        <a:pt x="19440" y="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68" name="Shape 368"/>
                <p:cNvSpPr/>
                <p:nvPr/>
              </p:nvSpPr>
              <p:spPr>
                <a:xfrm>
                  <a:off x="4123890" y="1999848"/>
                  <a:ext cx="6967" cy="196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10800" y="17280"/>
                      </a:lnTo>
                      <a:lnTo>
                        <a:pt x="21600" y="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  <p:sp>
            <p:nvSpPr>
              <p:cNvPr id="370" name="Shape 370"/>
              <p:cNvSpPr/>
              <p:nvPr/>
            </p:nvSpPr>
            <p:spPr>
              <a:xfrm>
                <a:off x="2715462" y="1706005"/>
                <a:ext cx="191587" cy="2122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458" y="4000"/>
                    </a:moveTo>
                    <a:lnTo>
                      <a:pt x="20422" y="0"/>
                    </a:lnTo>
                    <a:lnTo>
                      <a:pt x="21600" y="800"/>
                    </a:lnTo>
                    <a:lnTo>
                      <a:pt x="20815" y="5600"/>
                    </a:lnTo>
                    <a:lnTo>
                      <a:pt x="20029" y="9200"/>
                    </a:lnTo>
                    <a:lnTo>
                      <a:pt x="18065" y="10000"/>
                    </a:lnTo>
                    <a:lnTo>
                      <a:pt x="16495" y="13200"/>
                    </a:lnTo>
                    <a:lnTo>
                      <a:pt x="12960" y="15600"/>
                    </a:lnTo>
                    <a:lnTo>
                      <a:pt x="9818" y="17600"/>
                    </a:lnTo>
                    <a:lnTo>
                      <a:pt x="6676" y="21200"/>
                    </a:lnTo>
                    <a:lnTo>
                      <a:pt x="2749" y="21600"/>
                    </a:lnTo>
                    <a:lnTo>
                      <a:pt x="0" y="20800"/>
                    </a:lnTo>
                    <a:lnTo>
                      <a:pt x="3535" y="19600"/>
                    </a:lnTo>
                    <a:lnTo>
                      <a:pt x="6676" y="18000"/>
                    </a:lnTo>
                    <a:lnTo>
                      <a:pt x="11389" y="14000"/>
                    </a:lnTo>
                    <a:lnTo>
                      <a:pt x="14531" y="10000"/>
                    </a:lnTo>
                    <a:lnTo>
                      <a:pt x="16887" y="7200"/>
                    </a:lnTo>
                    <a:lnTo>
                      <a:pt x="18458" y="40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71" name="Shape 371"/>
              <p:cNvSpPr/>
              <p:nvPr/>
            </p:nvSpPr>
            <p:spPr>
              <a:xfrm>
                <a:off x="327570" y="1383685"/>
                <a:ext cx="90569" cy="98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477" y="0"/>
                    </a:moveTo>
                    <a:lnTo>
                      <a:pt x="14123" y="4320"/>
                    </a:lnTo>
                    <a:lnTo>
                      <a:pt x="19108" y="6912"/>
                    </a:lnTo>
                    <a:lnTo>
                      <a:pt x="21600" y="12096"/>
                    </a:lnTo>
                    <a:lnTo>
                      <a:pt x="18277" y="18144"/>
                    </a:lnTo>
                    <a:lnTo>
                      <a:pt x="14954" y="17280"/>
                    </a:lnTo>
                    <a:lnTo>
                      <a:pt x="10800" y="21600"/>
                    </a:lnTo>
                    <a:lnTo>
                      <a:pt x="7477" y="21600"/>
                    </a:lnTo>
                    <a:lnTo>
                      <a:pt x="6646" y="15552"/>
                    </a:lnTo>
                    <a:lnTo>
                      <a:pt x="1662" y="8640"/>
                    </a:lnTo>
                    <a:lnTo>
                      <a:pt x="0" y="4320"/>
                    </a:lnTo>
                    <a:lnTo>
                      <a:pt x="3323" y="1728"/>
                    </a:lnTo>
                    <a:lnTo>
                      <a:pt x="7477" y="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72" name="Shape 372"/>
              <p:cNvSpPr/>
              <p:nvPr/>
            </p:nvSpPr>
            <p:spPr>
              <a:xfrm>
                <a:off x="0" y="1729542"/>
                <a:ext cx="104502" cy="43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7673"/>
                    </a:moveTo>
                    <a:lnTo>
                      <a:pt x="3600" y="19636"/>
                    </a:lnTo>
                    <a:lnTo>
                      <a:pt x="10080" y="21600"/>
                    </a:lnTo>
                    <a:lnTo>
                      <a:pt x="13680" y="21600"/>
                    </a:lnTo>
                    <a:lnTo>
                      <a:pt x="17280" y="21600"/>
                    </a:lnTo>
                    <a:lnTo>
                      <a:pt x="20160" y="19636"/>
                    </a:lnTo>
                    <a:lnTo>
                      <a:pt x="20880" y="17673"/>
                    </a:lnTo>
                    <a:lnTo>
                      <a:pt x="20160" y="15709"/>
                    </a:lnTo>
                    <a:lnTo>
                      <a:pt x="20160" y="13745"/>
                    </a:lnTo>
                    <a:lnTo>
                      <a:pt x="19440" y="13745"/>
                    </a:lnTo>
                    <a:lnTo>
                      <a:pt x="19440" y="11782"/>
                    </a:lnTo>
                    <a:lnTo>
                      <a:pt x="20160" y="9818"/>
                    </a:lnTo>
                    <a:lnTo>
                      <a:pt x="20880" y="7855"/>
                    </a:lnTo>
                    <a:lnTo>
                      <a:pt x="21600" y="5891"/>
                    </a:lnTo>
                    <a:lnTo>
                      <a:pt x="20880" y="5891"/>
                    </a:lnTo>
                    <a:lnTo>
                      <a:pt x="20880" y="3927"/>
                    </a:lnTo>
                    <a:lnTo>
                      <a:pt x="20160" y="3927"/>
                    </a:lnTo>
                    <a:lnTo>
                      <a:pt x="19440" y="1964"/>
                    </a:lnTo>
                    <a:lnTo>
                      <a:pt x="18000" y="1964"/>
                    </a:lnTo>
                    <a:lnTo>
                      <a:pt x="15120" y="1964"/>
                    </a:lnTo>
                    <a:lnTo>
                      <a:pt x="13680" y="1964"/>
                    </a:lnTo>
                    <a:lnTo>
                      <a:pt x="12960" y="1964"/>
                    </a:lnTo>
                    <a:lnTo>
                      <a:pt x="12240" y="0"/>
                    </a:lnTo>
                    <a:lnTo>
                      <a:pt x="11520" y="0"/>
                    </a:lnTo>
                    <a:lnTo>
                      <a:pt x="10800" y="0"/>
                    </a:lnTo>
                    <a:lnTo>
                      <a:pt x="9360" y="0"/>
                    </a:lnTo>
                    <a:lnTo>
                      <a:pt x="8640" y="0"/>
                    </a:lnTo>
                    <a:lnTo>
                      <a:pt x="7920" y="1964"/>
                    </a:lnTo>
                    <a:lnTo>
                      <a:pt x="7200" y="3927"/>
                    </a:lnTo>
                    <a:lnTo>
                      <a:pt x="5760" y="3927"/>
                    </a:lnTo>
                    <a:lnTo>
                      <a:pt x="5040" y="5891"/>
                    </a:lnTo>
                    <a:lnTo>
                      <a:pt x="4320" y="5891"/>
                    </a:lnTo>
                    <a:lnTo>
                      <a:pt x="3600" y="5891"/>
                    </a:lnTo>
                    <a:lnTo>
                      <a:pt x="0" y="17673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374" name="Shape 374"/>
            <p:cNvSpPr/>
            <p:nvPr/>
          </p:nvSpPr>
          <p:spPr>
            <a:xfrm>
              <a:off x="8027302" y="5829375"/>
              <a:ext cx="71536" cy="6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00" y="21600"/>
                  </a:moveTo>
                  <a:lnTo>
                    <a:pt x="2400" y="20250"/>
                  </a:lnTo>
                  <a:lnTo>
                    <a:pt x="2400" y="18900"/>
                  </a:lnTo>
                  <a:lnTo>
                    <a:pt x="2400" y="17550"/>
                  </a:lnTo>
                  <a:lnTo>
                    <a:pt x="3600" y="17550"/>
                  </a:lnTo>
                  <a:lnTo>
                    <a:pt x="3600" y="18900"/>
                  </a:lnTo>
                  <a:lnTo>
                    <a:pt x="4800" y="18900"/>
                  </a:lnTo>
                  <a:lnTo>
                    <a:pt x="4800" y="20250"/>
                  </a:lnTo>
                  <a:lnTo>
                    <a:pt x="6000" y="21600"/>
                  </a:lnTo>
                  <a:lnTo>
                    <a:pt x="7200" y="21600"/>
                  </a:lnTo>
                  <a:lnTo>
                    <a:pt x="8400" y="21600"/>
                  </a:lnTo>
                  <a:lnTo>
                    <a:pt x="9600" y="21600"/>
                  </a:lnTo>
                  <a:lnTo>
                    <a:pt x="9600" y="20250"/>
                  </a:lnTo>
                  <a:lnTo>
                    <a:pt x="10800" y="20250"/>
                  </a:lnTo>
                  <a:lnTo>
                    <a:pt x="10800" y="18900"/>
                  </a:lnTo>
                  <a:lnTo>
                    <a:pt x="10800" y="17550"/>
                  </a:lnTo>
                  <a:lnTo>
                    <a:pt x="12000" y="16200"/>
                  </a:lnTo>
                  <a:lnTo>
                    <a:pt x="13200" y="16200"/>
                  </a:lnTo>
                  <a:lnTo>
                    <a:pt x="14400" y="16200"/>
                  </a:lnTo>
                  <a:lnTo>
                    <a:pt x="15600" y="16200"/>
                  </a:lnTo>
                  <a:lnTo>
                    <a:pt x="16800" y="16200"/>
                  </a:lnTo>
                  <a:lnTo>
                    <a:pt x="18000" y="16200"/>
                  </a:lnTo>
                  <a:lnTo>
                    <a:pt x="18000" y="17550"/>
                  </a:lnTo>
                  <a:lnTo>
                    <a:pt x="19200" y="16200"/>
                  </a:lnTo>
                  <a:lnTo>
                    <a:pt x="19200" y="14850"/>
                  </a:lnTo>
                  <a:lnTo>
                    <a:pt x="20400" y="14850"/>
                  </a:lnTo>
                  <a:lnTo>
                    <a:pt x="20400" y="13500"/>
                  </a:lnTo>
                  <a:lnTo>
                    <a:pt x="21600" y="12150"/>
                  </a:lnTo>
                  <a:lnTo>
                    <a:pt x="21600" y="10800"/>
                  </a:lnTo>
                  <a:lnTo>
                    <a:pt x="21600" y="9450"/>
                  </a:lnTo>
                  <a:lnTo>
                    <a:pt x="20400" y="9450"/>
                  </a:lnTo>
                  <a:lnTo>
                    <a:pt x="20400" y="8100"/>
                  </a:lnTo>
                  <a:lnTo>
                    <a:pt x="20400" y="6750"/>
                  </a:lnTo>
                  <a:lnTo>
                    <a:pt x="19200" y="5400"/>
                  </a:lnTo>
                  <a:lnTo>
                    <a:pt x="19200" y="4050"/>
                  </a:lnTo>
                  <a:lnTo>
                    <a:pt x="18000" y="2700"/>
                  </a:lnTo>
                  <a:lnTo>
                    <a:pt x="18000" y="1350"/>
                  </a:lnTo>
                  <a:lnTo>
                    <a:pt x="16800" y="1350"/>
                  </a:lnTo>
                  <a:lnTo>
                    <a:pt x="16800" y="0"/>
                  </a:lnTo>
                  <a:lnTo>
                    <a:pt x="15600" y="0"/>
                  </a:lnTo>
                  <a:lnTo>
                    <a:pt x="14400" y="1350"/>
                  </a:lnTo>
                  <a:lnTo>
                    <a:pt x="13200" y="1350"/>
                  </a:lnTo>
                  <a:lnTo>
                    <a:pt x="13200" y="2700"/>
                  </a:lnTo>
                  <a:lnTo>
                    <a:pt x="12000" y="4050"/>
                  </a:lnTo>
                  <a:lnTo>
                    <a:pt x="10800" y="4050"/>
                  </a:lnTo>
                  <a:lnTo>
                    <a:pt x="9600" y="4050"/>
                  </a:lnTo>
                  <a:lnTo>
                    <a:pt x="8400" y="4050"/>
                  </a:lnTo>
                  <a:lnTo>
                    <a:pt x="8400" y="2700"/>
                  </a:lnTo>
                  <a:lnTo>
                    <a:pt x="7200" y="4050"/>
                  </a:lnTo>
                  <a:lnTo>
                    <a:pt x="7200" y="5400"/>
                  </a:lnTo>
                  <a:lnTo>
                    <a:pt x="6000" y="5400"/>
                  </a:lnTo>
                  <a:lnTo>
                    <a:pt x="6000" y="6750"/>
                  </a:lnTo>
                  <a:lnTo>
                    <a:pt x="4800" y="6750"/>
                  </a:lnTo>
                  <a:lnTo>
                    <a:pt x="4800" y="8100"/>
                  </a:lnTo>
                  <a:lnTo>
                    <a:pt x="3600" y="9450"/>
                  </a:lnTo>
                  <a:lnTo>
                    <a:pt x="3600" y="10800"/>
                  </a:lnTo>
                  <a:lnTo>
                    <a:pt x="2400" y="12150"/>
                  </a:lnTo>
                  <a:lnTo>
                    <a:pt x="2400" y="13500"/>
                  </a:lnTo>
                  <a:lnTo>
                    <a:pt x="2400" y="14850"/>
                  </a:lnTo>
                  <a:lnTo>
                    <a:pt x="1200" y="14850"/>
                  </a:lnTo>
                  <a:lnTo>
                    <a:pt x="1200" y="16200"/>
                  </a:lnTo>
                  <a:lnTo>
                    <a:pt x="0" y="16200"/>
                  </a:lnTo>
                  <a:lnTo>
                    <a:pt x="0" y="17550"/>
                  </a:lnTo>
                  <a:lnTo>
                    <a:pt x="0" y="18900"/>
                  </a:lnTo>
                  <a:lnTo>
                    <a:pt x="1200" y="18900"/>
                  </a:lnTo>
                  <a:lnTo>
                    <a:pt x="1200" y="20250"/>
                  </a:lnTo>
                  <a:lnTo>
                    <a:pt x="2400" y="2160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8203639" y="4570264"/>
              <a:ext cx="679585" cy="640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42" y="0"/>
                  </a:moveTo>
                  <a:lnTo>
                    <a:pt x="4542" y="133"/>
                  </a:lnTo>
                  <a:lnTo>
                    <a:pt x="4431" y="133"/>
                  </a:lnTo>
                  <a:lnTo>
                    <a:pt x="4431" y="265"/>
                  </a:lnTo>
                  <a:lnTo>
                    <a:pt x="4320" y="265"/>
                  </a:lnTo>
                  <a:lnTo>
                    <a:pt x="4320" y="398"/>
                  </a:lnTo>
                  <a:lnTo>
                    <a:pt x="4209" y="398"/>
                  </a:lnTo>
                  <a:lnTo>
                    <a:pt x="3988" y="398"/>
                  </a:lnTo>
                  <a:lnTo>
                    <a:pt x="3877" y="530"/>
                  </a:lnTo>
                  <a:lnTo>
                    <a:pt x="3655" y="530"/>
                  </a:lnTo>
                  <a:lnTo>
                    <a:pt x="3545" y="530"/>
                  </a:lnTo>
                  <a:lnTo>
                    <a:pt x="3434" y="530"/>
                  </a:lnTo>
                  <a:lnTo>
                    <a:pt x="3323" y="663"/>
                  </a:lnTo>
                  <a:lnTo>
                    <a:pt x="3212" y="663"/>
                  </a:lnTo>
                  <a:lnTo>
                    <a:pt x="3102" y="663"/>
                  </a:lnTo>
                  <a:lnTo>
                    <a:pt x="2991" y="663"/>
                  </a:lnTo>
                  <a:lnTo>
                    <a:pt x="2880" y="663"/>
                  </a:lnTo>
                  <a:lnTo>
                    <a:pt x="2769" y="795"/>
                  </a:lnTo>
                  <a:lnTo>
                    <a:pt x="2658" y="795"/>
                  </a:lnTo>
                  <a:lnTo>
                    <a:pt x="2548" y="795"/>
                  </a:lnTo>
                  <a:lnTo>
                    <a:pt x="2437" y="795"/>
                  </a:lnTo>
                  <a:lnTo>
                    <a:pt x="2326" y="795"/>
                  </a:lnTo>
                  <a:lnTo>
                    <a:pt x="2326" y="928"/>
                  </a:lnTo>
                  <a:lnTo>
                    <a:pt x="2437" y="928"/>
                  </a:lnTo>
                  <a:lnTo>
                    <a:pt x="2437" y="1060"/>
                  </a:lnTo>
                  <a:lnTo>
                    <a:pt x="2548" y="1060"/>
                  </a:lnTo>
                  <a:lnTo>
                    <a:pt x="2548" y="1193"/>
                  </a:lnTo>
                  <a:lnTo>
                    <a:pt x="2658" y="1193"/>
                  </a:lnTo>
                  <a:lnTo>
                    <a:pt x="2658" y="1325"/>
                  </a:lnTo>
                  <a:lnTo>
                    <a:pt x="2769" y="1325"/>
                  </a:lnTo>
                  <a:lnTo>
                    <a:pt x="2769" y="1458"/>
                  </a:lnTo>
                  <a:lnTo>
                    <a:pt x="2880" y="1458"/>
                  </a:lnTo>
                  <a:lnTo>
                    <a:pt x="2991" y="1590"/>
                  </a:lnTo>
                  <a:lnTo>
                    <a:pt x="2991" y="1723"/>
                  </a:lnTo>
                  <a:lnTo>
                    <a:pt x="3102" y="1723"/>
                  </a:lnTo>
                  <a:lnTo>
                    <a:pt x="3102" y="1855"/>
                  </a:lnTo>
                  <a:lnTo>
                    <a:pt x="3212" y="1855"/>
                  </a:lnTo>
                  <a:lnTo>
                    <a:pt x="3212" y="1988"/>
                  </a:lnTo>
                  <a:lnTo>
                    <a:pt x="3323" y="1988"/>
                  </a:lnTo>
                  <a:lnTo>
                    <a:pt x="3434" y="2120"/>
                  </a:lnTo>
                  <a:lnTo>
                    <a:pt x="3323" y="2253"/>
                  </a:lnTo>
                  <a:lnTo>
                    <a:pt x="3212" y="2253"/>
                  </a:lnTo>
                  <a:lnTo>
                    <a:pt x="3102" y="2385"/>
                  </a:lnTo>
                  <a:lnTo>
                    <a:pt x="2991" y="2385"/>
                  </a:lnTo>
                  <a:lnTo>
                    <a:pt x="2991" y="2518"/>
                  </a:lnTo>
                  <a:lnTo>
                    <a:pt x="2991" y="2650"/>
                  </a:lnTo>
                  <a:lnTo>
                    <a:pt x="2880" y="2650"/>
                  </a:lnTo>
                  <a:lnTo>
                    <a:pt x="2880" y="2783"/>
                  </a:lnTo>
                  <a:lnTo>
                    <a:pt x="2880" y="2915"/>
                  </a:lnTo>
                  <a:lnTo>
                    <a:pt x="2769" y="3048"/>
                  </a:lnTo>
                  <a:lnTo>
                    <a:pt x="2658" y="3048"/>
                  </a:lnTo>
                  <a:lnTo>
                    <a:pt x="2548" y="3048"/>
                  </a:lnTo>
                  <a:lnTo>
                    <a:pt x="2437" y="3048"/>
                  </a:lnTo>
                  <a:lnTo>
                    <a:pt x="2326" y="3048"/>
                  </a:lnTo>
                  <a:lnTo>
                    <a:pt x="2215" y="3048"/>
                  </a:lnTo>
                  <a:lnTo>
                    <a:pt x="2105" y="3048"/>
                  </a:lnTo>
                  <a:lnTo>
                    <a:pt x="2105" y="3180"/>
                  </a:lnTo>
                  <a:lnTo>
                    <a:pt x="1994" y="3180"/>
                  </a:lnTo>
                  <a:lnTo>
                    <a:pt x="1994" y="3313"/>
                  </a:lnTo>
                  <a:lnTo>
                    <a:pt x="1883" y="3445"/>
                  </a:lnTo>
                  <a:lnTo>
                    <a:pt x="1883" y="3578"/>
                  </a:lnTo>
                  <a:lnTo>
                    <a:pt x="1772" y="3578"/>
                  </a:lnTo>
                  <a:lnTo>
                    <a:pt x="1772" y="3710"/>
                  </a:lnTo>
                  <a:lnTo>
                    <a:pt x="1662" y="3843"/>
                  </a:lnTo>
                  <a:lnTo>
                    <a:pt x="1551" y="3975"/>
                  </a:lnTo>
                  <a:lnTo>
                    <a:pt x="1440" y="4108"/>
                  </a:lnTo>
                  <a:lnTo>
                    <a:pt x="1329" y="4108"/>
                  </a:lnTo>
                  <a:lnTo>
                    <a:pt x="1218" y="4108"/>
                  </a:lnTo>
                  <a:lnTo>
                    <a:pt x="1218" y="3975"/>
                  </a:lnTo>
                  <a:lnTo>
                    <a:pt x="1108" y="3975"/>
                  </a:lnTo>
                  <a:lnTo>
                    <a:pt x="997" y="3975"/>
                  </a:lnTo>
                  <a:lnTo>
                    <a:pt x="886" y="3975"/>
                  </a:lnTo>
                  <a:lnTo>
                    <a:pt x="775" y="3975"/>
                  </a:lnTo>
                  <a:lnTo>
                    <a:pt x="665" y="3975"/>
                  </a:lnTo>
                  <a:lnTo>
                    <a:pt x="554" y="3975"/>
                  </a:lnTo>
                  <a:lnTo>
                    <a:pt x="443" y="3975"/>
                  </a:lnTo>
                  <a:lnTo>
                    <a:pt x="332" y="3975"/>
                  </a:lnTo>
                  <a:lnTo>
                    <a:pt x="222" y="3710"/>
                  </a:lnTo>
                  <a:lnTo>
                    <a:pt x="332" y="4108"/>
                  </a:lnTo>
                  <a:lnTo>
                    <a:pt x="222" y="4240"/>
                  </a:lnTo>
                  <a:lnTo>
                    <a:pt x="222" y="4506"/>
                  </a:lnTo>
                  <a:lnTo>
                    <a:pt x="222" y="4638"/>
                  </a:lnTo>
                  <a:lnTo>
                    <a:pt x="111" y="4903"/>
                  </a:lnTo>
                  <a:lnTo>
                    <a:pt x="111" y="5168"/>
                  </a:lnTo>
                  <a:lnTo>
                    <a:pt x="0" y="5433"/>
                  </a:lnTo>
                  <a:lnTo>
                    <a:pt x="0" y="5566"/>
                  </a:lnTo>
                  <a:lnTo>
                    <a:pt x="0" y="5433"/>
                  </a:lnTo>
                  <a:lnTo>
                    <a:pt x="111" y="5433"/>
                  </a:lnTo>
                  <a:lnTo>
                    <a:pt x="222" y="5433"/>
                  </a:lnTo>
                  <a:lnTo>
                    <a:pt x="443" y="5433"/>
                  </a:lnTo>
                  <a:lnTo>
                    <a:pt x="554" y="5566"/>
                  </a:lnTo>
                  <a:lnTo>
                    <a:pt x="554" y="5698"/>
                  </a:lnTo>
                  <a:lnTo>
                    <a:pt x="665" y="5831"/>
                  </a:lnTo>
                  <a:lnTo>
                    <a:pt x="665" y="5963"/>
                  </a:lnTo>
                  <a:lnTo>
                    <a:pt x="775" y="6096"/>
                  </a:lnTo>
                  <a:lnTo>
                    <a:pt x="886" y="6228"/>
                  </a:lnTo>
                  <a:lnTo>
                    <a:pt x="886" y="6361"/>
                  </a:lnTo>
                  <a:lnTo>
                    <a:pt x="886" y="6493"/>
                  </a:lnTo>
                  <a:lnTo>
                    <a:pt x="997" y="6626"/>
                  </a:lnTo>
                  <a:lnTo>
                    <a:pt x="1108" y="6626"/>
                  </a:lnTo>
                  <a:lnTo>
                    <a:pt x="1108" y="6758"/>
                  </a:lnTo>
                  <a:lnTo>
                    <a:pt x="1218" y="6891"/>
                  </a:lnTo>
                  <a:lnTo>
                    <a:pt x="1329" y="7156"/>
                  </a:lnTo>
                  <a:lnTo>
                    <a:pt x="1440" y="7288"/>
                  </a:lnTo>
                  <a:lnTo>
                    <a:pt x="1551" y="7421"/>
                  </a:lnTo>
                  <a:lnTo>
                    <a:pt x="1662" y="7686"/>
                  </a:lnTo>
                  <a:lnTo>
                    <a:pt x="1772" y="7951"/>
                  </a:lnTo>
                  <a:lnTo>
                    <a:pt x="1883" y="8083"/>
                  </a:lnTo>
                  <a:lnTo>
                    <a:pt x="1994" y="8216"/>
                  </a:lnTo>
                  <a:lnTo>
                    <a:pt x="1994" y="8481"/>
                  </a:lnTo>
                  <a:lnTo>
                    <a:pt x="2105" y="8481"/>
                  </a:lnTo>
                  <a:lnTo>
                    <a:pt x="2215" y="8613"/>
                  </a:lnTo>
                  <a:lnTo>
                    <a:pt x="2326" y="8879"/>
                  </a:lnTo>
                  <a:lnTo>
                    <a:pt x="2437" y="9011"/>
                  </a:lnTo>
                  <a:lnTo>
                    <a:pt x="2548" y="9276"/>
                  </a:lnTo>
                  <a:lnTo>
                    <a:pt x="2548" y="9541"/>
                  </a:lnTo>
                  <a:lnTo>
                    <a:pt x="2658" y="9674"/>
                  </a:lnTo>
                  <a:lnTo>
                    <a:pt x="2548" y="9674"/>
                  </a:lnTo>
                  <a:lnTo>
                    <a:pt x="2548" y="9939"/>
                  </a:lnTo>
                  <a:lnTo>
                    <a:pt x="2769" y="10071"/>
                  </a:lnTo>
                  <a:lnTo>
                    <a:pt x="2769" y="10336"/>
                  </a:lnTo>
                  <a:lnTo>
                    <a:pt x="2880" y="10469"/>
                  </a:lnTo>
                  <a:lnTo>
                    <a:pt x="2991" y="10469"/>
                  </a:lnTo>
                  <a:lnTo>
                    <a:pt x="3102" y="10469"/>
                  </a:lnTo>
                  <a:lnTo>
                    <a:pt x="3212" y="10469"/>
                  </a:lnTo>
                  <a:lnTo>
                    <a:pt x="3323" y="10601"/>
                  </a:lnTo>
                  <a:lnTo>
                    <a:pt x="3434" y="10734"/>
                  </a:lnTo>
                  <a:lnTo>
                    <a:pt x="3545" y="10866"/>
                  </a:lnTo>
                  <a:lnTo>
                    <a:pt x="3655" y="10999"/>
                  </a:lnTo>
                  <a:lnTo>
                    <a:pt x="3877" y="11131"/>
                  </a:lnTo>
                  <a:lnTo>
                    <a:pt x="3988" y="11396"/>
                  </a:lnTo>
                  <a:lnTo>
                    <a:pt x="4098" y="11661"/>
                  </a:lnTo>
                  <a:lnTo>
                    <a:pt x="4098" y="11794"/>
                  </a:lnTo>
                  <a:lnTo>
                    <a:pt x="4209" y="11926"/>
                  </a:lnTo>
                  <a:lnTo>
                    <a:pt x="4209" y="12059"/>
                  </a:lnTo>
                  <a:lnTo>
                    <a:pt x="4209" y="12191"/>
                  </a:lnTo>
                  <a:lnTo>
                    <a:pt x="4320" y="12324"/>
                  </a:lnTo>
                  <a:lnTo>
                    <a:pt x="4431" y="12456"/>
                  </a:lnTo>
                  <a:lnTo>
                    <a:pt x="4431" y="12589"/>
                  </a:lnTo>
                  <a:lnTo>
                    <a:pt x="4542" y="12854"/>
                  </a:lnTo>
                  <a:lnTo>
                    <a:pt x="4542" y="12987"/>
                  </a:lnTo>
                  <a:lnTo>
                    <a:pt x="4542" y="13119"/>
                  </a:lnTo>
                  <a:lnTo>
                    <a:pt x="4542" y="13252"/>
                  </a:lnTo>
                  <a:lnTo>
                    <a:pt x="4431" y="13384"/>
                  </a:lnTo>
                  <a:lnTo>
                    <a:pt x="4431" y="13517"/>
                  </a:lnTo>
                  <a:lnTo>
                    <a:pt x="4431" y="13649"/>
                  </a:lnTo>
                  <a:lnTo>
                    <a:pt x="4542" y="13782"/>
                  </a:lnTo>
                  <a:lnTo>
                    <a:pt x="4542" y="13914"/>
                  </a:lnTo>
                  <a:lnTo>
                    <a:pt x="4542" y="14047"/>
                  </a:lnTo>
                  <a:lnTo>
                    <a:pt x="4542" y="14179"/>
                  </a:lnTo>
                  <a:lnTo>
                    <a:pt x="4542" y="14312"/>
                  </a:lnTo>
                  <a:lnTo>
                    <a:pt x="4652" y="14444"/>
                  </a:lnTo>
                  <a:lnTo>
                    <a:pt x="4652" y="14577"/>
                  </a:lnTo>
                  <a:lnTo>
                    <a:pt x="4652" y="14842"/>
                  </a:lnTo>
                  <a:lnTo>
                    <a:pt x="4763" y="14974"/>
                  </a:lnTo>
                  <a:lnTo>
                    <a:pt x="4763" y="15107"/>
                  </a:lnTo>
                  <a:lnTo>
                    <a:pt x="4874" y="15239"/>
                  </a:lnTo>
                  <a:lnTo>
                    <a:pt x="4985" y="15372"/>
                  </a:lnTo>
                  <a:lnTo>
                    <a:pt x="5206" y="15504"/>
                  </a:lnTo>
                  <a:lnTo>
                    <a:pt x="5317" y="15637"/>
                  </a:lnTo>
                  <a:lnTo>
                    <a:pt x="5428" y="15637"/>
                  </a:lnTo>
                  <a:lnTo>
                    <a:pt x="5538" y="15637"/>
                  </a:lnTo>
                  <a:lnTo>
                    <a:pt x="5649" y="15769"/>
                  </a:lnTo>
                  <a:lnTo>
                    <a:pt x="5760" y="15902"/>
                  </a:lnTo>
                  <a:lnTo>
                    <a:pt x="5871" y="15902"/>
                  </a:lnTo>
                  <a:lnTo>
                    <a:pt x="5982" y="16034"/>
                  </a:lnTo>
                  <a:lnTo>
                    <a:pt x="6092" y="16167"/>
                  </a:lnTo>
                  <a:lnTo>
                    <a:pt x="6092" y="16299"/>
                  </a:lnTo>
                  <a:lnTo>
                    <a:pt x="6203" y="16432"/>
                  </a:lnTo>
                  <a:lnTo>
                    <a:pt x="6314" y="16564"/>
                  </a:lnTo>
                  <a:lnTo>
                    <a:pt x="6425" y="16697"/>
                  </a:lnTo>
                  <a:lnTo>
                    <a:pt x="6425" y="16829"/>
                  </a:lnTo>
                  <a:lnTo>
                    <a:pt x="6535" y="16962"/>
                  </a:lnTo>
                  <a:lnTo>
                    <a:pt x="6535" y="17094"/>
                  </a:lnTo>
                  <a:lnTo>
                    <a:pt x="6646" y="17360"/>
                  </a:lnTo>
                  <a:lnTo>
                    <a:pt x="6646" y="17492"/>
                  </a:lnTo>
                  <a:lnTo>
                    <a:pt x="6646" y="17625"/>
                  </a:lnTo>
                  <a:lnTo>
                    <a:pt x="6757" y="17757"/>
                  </a:lnTo>
                  <a:lnTo>
                    <a:pt x="6868" y="17890"/>
                  </a:lnTo>
                  <a:lnTo>
                    <a:pt x="6978" y="18155"/>
                  </a:lnTo>
                  <a:lnTo>
                    <a:pt x="6978" y="18287"/>
                  </a:lnTo>
                  <a:lnTo>
                    <a:pt x="7089" y="18420"/>
                  </a:lnTo>
                  <a:lnTo>
                    <a:pt x="7200" y="18552"/>
                  </a:lnTo>
                  <a:lnTo>
                    <a:pt x="7311" y="18685"/>
                  </a:lnTo>
                  <a:lnTo>
                    <a:pt x="7422" y="18817"/>
                  </a:lnTo>
                  <a:lnTo>
                    <a:pt x="7643" y="18950"/>
                  </a:lnTo>
                  <a:lnTo>
                    <a:pt x="7754" y="19082"/>
                  </a:lnTo>
                  <a:lnTo>
                    <a:pt x="7754" y="19215"/>
                  </a:lnTo>
                  <a:lnTo>
                    <a:pt x="7754" y="19347"/>
                  </a:lnTo>
                  <a:lnTo>
                    <a:pt x="7865" y="19480"/>
                  </a:lnTo>
                  <a:lnTo>
                    <a:pt x="7865" y="19612"/>
                  </a:lnTo>
                  <a:lnTo>
                    <a:pt x="7865" y="19745"/>
                  </a:lnTo>
                  <a:lnTo>
                    <a:pt x="7975" y="19745"/>
                  </a:lnTo>
                  <a:lnTo>
                    <a:pt x="8086" y="19877"/>
                  </a:lnTo>
                  <a:lnTo>
                    <a:pt x="8086" y="20010"/>
                  </a:lnTo>
                  <a:lnTo>
                    <a:pt x="8197" y="20142"/>
                  </a:lnTo>
                  <a:lnTo>
                    <a:pt x="8197" y="20275"/>
                  </a:lnTo>
                  <a:lnTo>
                    <a:pt x="8197" y="20407"/>
                  </a:lnTo>
                  <a:lnTo>
                    <a:pt x="8197" y="20540"/>
                  </a:lnTo>
                  <a:lnTo>
                    <a:pt x="8308" y="20540"/>
                  </a:lnTo>
                  <a:lnTo>
                    <a:pt x="8418" y="20540"/>
                  </a:lnTo>
                  <a:lnTo>
                    <a:pt x="8529" y="20407"/>
                  </a:lnTo>
                  <a:lnTo>
                    <a:pt x="8640" y="20142"/>
                  </a:lnTo>
                  <a:lnTo>
                    <a:pt x="8751" y="20142"/>
                  </a:lnTo>
                  <a:lnTo>
                    <a:pt x="8862" y="20010"/>
                  </a:lnTo>
                  <a:lnTo>
                    <a:pt x="8972" y="19877"/>
                  </a:lnTo>
                  <a:lnTo>
                    <a:pt x="9083" y="19745"/>
                  </a:lnTo>
                  <a:lnTo>
                    <a:pt x="9194" y="19745"/>
                  </a:lnTo>
                  <a:lnTo>
                    <a:pt x="9415" y="19745"/>
                  </a:lnTo>
                  <a:lnTo>
                    <a:pt x="10080" y="19480"/>
                  </a:lnTo>
                  <a:lnTo>
                    <a:pt x="11963" y="20275"/>
                  </a:lnTo>
                  <a:lnTo>
                    <a:pt x="11963" y="21600"/>
                  </a:lnTo>
                  <a:lnTo>
                    <a:pt x="14511" y="18155"/>
                  </a:lnTo>
                  <a:lnTo>
                    <a:pt x="17834" y="17360"/>
                  </a:lnTo>
                  <a:lnTo>
                    <a:pt x="20825" y="16034"/>
                  </a:lnTo>
                  <a:lnTo>
                    <a:pt x="21600" y="13517"/>
                  </a:lnTo>
                  <a:lnTo>
                    <a:pt x="21046" y="12589"/>
                  </a:lnTo>
                  <a:lnTo>
                    <a:pt x="20935" y="12854"/>
                  </a:lnTo>
                  <a:lnTo>
                    <a:pt x="17834" y="12191"/>
                  </a:lnTo>
                  <a:lnTo>
                    <a:pt x="17502" y="11131"/>
                  </a:lnTo>
                  <a:lnTo>
                    <a:pt x="16837" y="10469"/>
                  </a:lnTo>
                  <a:lnTo>
                    <a:pt x="16837" y="10204"/>
                  </a:lnTo>
                  <a:lnTo>
                    <a:pt x="16726" y="10204"/>
                  </a:lnTo>
                  <a:lnTo>
                    <a:pt x="16726" y="10071"/>
                  </a:lnTo>
                  <a:lnTo>
                    <a:pt x="16615" y="10071"/>
                  </a:lnTo>
                  <a:lnTo>
                    <a:pt x="16615" y="9939"/>
                  </a:lnTo>
                  <a:lnTo>
                    <a:pt x="16505" y="9939"/>
                  </a:lnTo>
                  <a:lnTo>
                    <a:pt x="16505" y="9806"/>
                  </a:lnTo>
                  <a:lnTo>
                    <a:pt x="16394" y="9674"/>
                  </a:lnTo>
                  <a:lnTo>
                    <a:pt x="16394" y="9541"/>
                  </a:lnTo>
                  <a:lnTo>
                    <a:pt x="16283" y="9541"/>
                  </a:lnTo>
                  <a:lnTo>
                    <a:pt x="16283" y="9409"/>
                  </a:lnTo>
                  <a:lnTo>
                    <a:pt x="16283" y="9276"/>
                  </a:lnTo>
                  <a:lnTo>
                    <a:pt x="16283" y="9144"/>
                  </a:lnTo>
                  <a:lnTo>
                    <a:pt x="16283" y="9011"/>
                  </a:lnTo>
                  <a:lnTo>
                    <a:pt x="16172" y="9011"/>
                  </a:lnTo>
                  <a:lnTo>
                    <a:pt x="16172" y="8879"/>
                  </a:lnTo>
                  <a:lnTo>
                    <a:pt x="16062" y="8879"/>
                  </a:lnTo>
                  <a:lnTo>
                    <a:pt x="16062" y="8746"/>
                  </a:lnTo>
                  <a:lnTo>
                    <a:pt x="15951" y="8746"/>
                  </a:lnTo>
                  <a:lnTo>
                    <a:pt x="15951" y="8613"/>
                  </a:lnTo>
                  <a:lnTo>
                    <a:pt x="15840" y="8613"/>
                  </a:lnTo>
                  <a:lnTo>
                    <a:pt x="15840" y="8481"/>
                  </a:lnTo>
                  <a:lnTo>
                    <a:pt x="15840" y="8348"/>
                  </a:lnTo>
                  <a:lnTo>
                    <a:pt x="15840" y="8216"/>
                  </a:lnTo>
                  <a:lnTo>
                    <a:pt x="15951" y="8216"/>
                  </a:lnTo>
                  <a:lnTo>
                    <a:pt x="15951" y="8083"/>
                  </a:lnTo>
                  <a:lnTo>
                    <a:pt x="15951" y="7951"/>
                  </a:lnTo>
                  <a:lnTo>
                    <a:pt x="15951" y="7818"/>
                  </a:lnTo>
                  <a:lnTo>
                    <a:pt x="15840" y="7818"/>
                  </a:lnTo>
                  <a:lnTo>
                    <a:pt x="15840" y="7686"/>
                  </a:lnTo>
                  <a:lnTo>
                    <a:pt x="15729" y="7686"/>
                  </a:lnTo>
                  <a:lnTo>
                    <a:pt x="15729" y="7553"/>
                  </a:lnTo>
                  <a:lnTo>
                    <a:pt x="15729" y="7421"/>
                  </a:lnTo>
                  <a:lnTo>
                    <a:pt x="15840" y="7421"/>
                  </a:lnTo>
                  <a:lnTo>
                    <a:pt x="15840" y="7288"/>
                  </a:lnTo>
                  <a:lnTo>
                    <a:pt x="15729" y="7288"/>
                  </a:lnTo>
                  <a:lnTo>
                    <a:pt x="15729" y="7156"/>
                  </a:lnTo>
                  <a:lnTo>
                    <a:pt x="15618" y="7156"/>
                  </a:lnTo>
                  <a:lnTo>
                    <a:pt x="15618" y="7023"/>
                  </a:lnTo>
                  <a:lnTo>
                    <a:pt x="15508" y="7023"/>
                  </a:lnTo>
                  <a:lnTo>
                    <a:pt x="15397" y="7023"/>
                  </a:lnTo>
                  <a:lnTo>
                    <a:pt x="15397" y="6891"/>
                  </a:lnTo>
                  <a:lnTo>
                    <a:pt x="15286" y="6891"/>
                  </a:lnTo>
                  <a:lnTo>
                    <a:pt x="15286" y="6758"/>
                  </a:lnTo>
                  <a:lnTo>
                    <a:pt x="15175" y="6758"/>
                  </a:lnTo>
                  <a:lnTo>
                    <a:pt x="15065" y="6758"/>
                  </a:lnTo>
                  <a:lnTo>
                    <a:pt x="15065" y="6626"/>
                  </a:lnTo>
                  <a:lnTo>
                    <a:pt x="14954" y="6493"/>
                  </a:lnTo>
                  <a:lnTo>
                    <a:pt x="14954" y="6361"/>
                  </a:lnTo>
                  <a:lnTo>
                    <a:pt x="15065" y="6361"/>
                  </a:lnTo>
                  <a:lnTo>
                    <a:pt x="14954" y="6361"/>
                  </a:lnTo>
                  <a:lnTo>
                    <a:pt x="14954" y="6228"/>
                  </a:lnTo>
                  <a:lnTo>
                    <a:pt x="14843" y="6228"/>
                  </a:lnTo>
                  <a:lnTo>
                    <a:pt x="14732" y="6228"/>
                  </a:lnTo>
                  <a:lnTo>
                    <a:pt x="14732" y="6096"/>
                  </a:lnTo>
                  <a:lnTo>
                    <a:pt x="14622" y="5963"/>
                  </a:lnTo>
                  <a:lnTo>
                    <a:pt x="14622" y="5831"/>
                  </a:lnTo>
                  <a:lnTo>
                    <a:pt x="14511" y="5831"/>
                  </a:lnTo>
                  <a:lnTo>
                    <a:pt x="14400" y="5831"/>
                  </a:lnTo>
                  <a:lnTo>
                    <a:pt x="14400" y="5698"/>
                  </a:lnTo>
                  <a:lnTo>
                    <a:pt x="14400" y="5566"/>
                  </a:lnTo>
                  <a:lnTo>
                    <a:pt x="14289" y="5566"/>
                  </a:lnTo>
                  <a:lnTo>
                    <a:pt x="14289" y="5433"/>
                  </a:lnTo>
                  <a:lnTo>
                    <a:pt x="14289" y="5301"/>
                  </a:lnTo>
                  <a:lnTo>
                    <a:pt x="14178" y="5301"/>
                  </a:lnTo>
                  <a:lnTo>
                    <a:pt x="14178" y="5168"/>
                  </a:lnTo>
                  <a:lnTo>
                    <a:pt x="14178" y="5036"/>
                  </a:lnTo>
                  <a:lnTo>
                    <a:pt x="14068" y="5036"/>
                  </a:lnTo>
                  <a:lnTo>
                    <a:pt x="14068" y="4903"/>
                  </a:lnTo>
                  <a:lnTo>
                    <a:pt x="13957" y="4903"/>
                  </a:lnTo>
                  <a:lnTo>
                    <a:pt x="13846" y="4903"/>
                  </a:lnTo>
                  <a:lnTo>
                    <a:pt x="13735" y="4903"/>
                  </a:lnTo>
                  <a:lnTo>
                    <a:pt x="13625" y="4903"/>
                  </a:lnTo>
                  <a:lnTo>
                    <a:pt x="13514" y="4903"/>
                  </a:lnTo>
                  <a:lnTo>
                    <a:pt x="13403" y="4903"/>
                  </a:lnTo>
                  <a:lnTo>
                    <a:pt x="13403" y="4771"/>
                  </a:lnTo>
                  <a:lnTo>
                    <a:pt x="13292" y="4771"/>
                  </a:lnTo>
                  <a:lnTo>
                    <a:pt x="13292" y="4638"/>
                  </a:lnTo>
                  <a:lnTo>
                    <a:pt x="13292" y="4506"/>
                  </a:lnTo>
                  <a:lnTo>
                    <a:pt x="13182" y="4506"/>
                  </a:lnTo>
                  <a:lnTo>
                    <a:pt x="13182" y="4373"/>
                  </a:lnTo>
                  <a:lnTo>
                    <a:pt x="13071" y="4373"/>
                  </a:lnTo>
                  <a:lnTo>
                    <a:pt x="12960" y="4373"/>
                  </a:lnTo>
                  <a:lnTo>
                    <a:pt x="12849" y="4373"/>
                  </a:lnTo>
                  <a:lnTo>
                    <a:pt x="12849" y="4240"/>
                  </a:lnTo>
                  <a:lnTo>
                    <a:pt x="12738" y="4240"/>
                  </a:lnTo>
                  <a:lnTo>
                    <a:pt x="12628" y="4240"/>
                  </a:lnTo>
                  <a:lnTo>
                    <a:pt x="12517" y="4240"/>
                  </a:lnTo>
                  <a:lnTo>
                    <a:pt x="12406" y="4240"/>
                  </a:lnTo>
                  <a:lnTo>
                    <a:pt x="12295" y="4240"/>
                  </a:lnTo>
                  <a:lnTo>
                    <a:pt x="12295" y="4108"/>
                  </a:lnTo>
                  <a:lnTo>
                    <a:pt x="10412" y="3975"/>
                  </a:lnTo>
                  <a:lnTo>
                    <a:pt x="10191" y="3843"/>
                  </a:lnTo>
                  <a:lnTo>
                    <a:pt x="9637" y="3578"/>
                  </a:lnTo>
                  <a:lnTo>
                    <a:pt x="9305" y="3445"/>
                  </a:lnTo>
                  <a:lnTo>
                    <a:pt x="9194" y="3313"/>
                  </a:lnTo>
                  <a:lnTo>
                    <a:pt x="9194" y="2783"/>
                  </a:lnTo>
                  <a:lnTo>
                    <a:pt x="9194" y="2518"/>
                  </a:lnTo>
                  <a:lnTo>
                    <a:pt x="9194" y="2385"/>
                  </a:lnTo>
                  <a:lnTo>
                    <a:pt x="9083" y="2385"/>
                  </a:lnTo>
                  <a:lnTo>
                    <a:pt x="8640" y="2385"/>
                  </a:lnTo>
                  <a:lnTo>
                    <a:pt x="8640" y="2253"/>
                  </a:lnTo>
                  <a:lnTo>
                    <a:pt x="8529" y="2120"/>
                  </a:lnTo>
                  <a:lnTo>
                    <a:pt x="8529" y="1988"/>
                  </a:lnTo>
                  <a:lnTo>
                    <a:pt x="8308" y="1855"/>
                  </a:lnTo>
                  <a:lnTo>
                    <a:pt x="8086" y="1723"/>
                  </a:lnTo>
                  <a:lnTo>
                    <a:pt x="7532" y="1590"/>
                  </a:lnTo>
                  <a:lnTo>
                    <a:pt x="7311" y="1458"/>
                  </a:lnTo>
                  <a:lnTo>
                    <a:pt x="7200" y="1325"/>
                  </a:lnTo>
                  <a:lnTo>
                    <a:pt x="6425" y="663"/>
                  </a:lnTo>
                  <a:lnTo>
                    <a:pt x="6203" y="398"/>
                  </a:lnTo>
                  <a:lnTo>
                    <a:pt x="5982" y="398"/>
                  </a:lnTo>
                  <a:lnTo>
                    <a:pt x="5760" y="265"/>
                  </a:lnTo>
                  <a:lnTo>
                    <a:pt x="5095" y="133"/>
                  </a:lnTo>
                  <a:lnTo>
                    <a:pt x="4763" y="0"/>
                  </a:lnTo>
                  <a:lnTo>
                    <a:pt x="4652" y="0"/>
                  </a:lnTo>
                  <a:lnTo>
                    <a:pt x="4542" y="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6536987" y="5173249"/>
              <a:ext cx="203201" cy="162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28" y="21600"/>
                  </a:moveTo>
                  <a:lnTo>
                    <a:pt x="21228" y="21073"/>
                  </a:lnTo>
                  <a:lnTo>
                    <a:pt x="20855" y="21073"/>
                  </a:lnTo>
                  <a:lnTo>
                    <a:pt x="20855" y="21600"/>
                  </a:lnTo>
                  <a:lnTo>
                    <a:pt x="20483" y="21600"/>
                  </a:lnTo>
                  <a:lnTo>
                    <a:pt x="20110" y="21600"/>
                  </a:lnTo>
                  <a:lnTo>
                    <a:pt x="19738" y="21600"/>
                  </a:lnTo>
                  <a:lnTo>
                    <a:pt x="19366" y="21600"/>
                  </a:lnTo>
                  <a:lnTo>
                    <a:pt x="18993" y="21600"/>
                  </a:lnTo>
                  <a:lnTo>
                    <a:pt x="18621" y="21600"/>
                  </a:lnTo>
                  <a:lnTo>
                    <a:pt x="18248" y="21600"/>
                  </a:lnTo>
                  <a:lnTo>
                    <a:pt x="17876" y="21600"/>
                  </a:lnTo>
                  <a:lnTo>
                    <a:pt x="17503" y="21600"/>
                  </a:lnTo>
                  <a:lnTo>
                    <a:pt x="17131" y="21600"/>
                  </a:lnTo>
                  <a:lnTo>
                    <a:pt x="16759" y="21600"/>
                  </a:lnTo>
                  <a:lnTo>
                    <a:pt x="16386" y="21073"/>
                  </a:lnTo>
                  <a:lnTo>
                    <a:pt x="16014" y="21073"/>
                  </a:lnTo>
                  <a:lnTo>
                    <a:pt x="15641" y="21073"/>
                  </a:lnTo>
                  <a:lnTo>
                    <a:pt x="15641" y="20546"/>
                  </a:lnTo>
                  <a:lnTo>
                    <a:pt x="15269" y="20546"/>
                  </a:lnTo>
                  <a:lnTo>
                    <a:pt x="15269" y="20020"/>
                  </a:lnTo>
                  <a:lnTo>
                    <a:pt x="14897" y="20020"/>
                  </a:lnTo>
                  <a:lnTo>
                    <a:pt x="14897" y="20546"/>
                  </a:lnTo>
                  <a:lnTo>
                    <a:pt x="14524" y="20546"/>
                  </a:lnTo>
                  <a:lnTo>
                    <a:pt x="14152" y="20020"/>
                  </a:lnTo>
                  <a:lnTo>
                    <a:pt x="13779" y="20020"/>
                  </a:lnTo>
                  <a:lnTo>
                    <a:pt x="13407" y="20020"/>
                  </a:lnTo>
                  <a:lnTo>
                    <a:pt x="13034" y="20020"/>
                  </a:lnTo>
                  <a:lnTo>
                    <a:pt x="12662" y="20020"/>
                  </a:lnTo>
                  <a:lnTo>
                    <a:pt x="12290" y="20020"/>
                  </a:lnTo>
                  <a:lnTo>
                    <a:pt x="11917" y="20020"/>
                  </a:lnTo>
                  <a:lnTo>
                    <a:pt x="11545" y="20020"/>
                  </a:lnTo>
                  <a:lnTo>
                    <a:pt x="11172" y="20020"/>
                  </a:lnTo>
                  <a:lnTo>
                    <a:pt x="10800" y="20020"/>
                  </a:lnTo>
                  <a:lnTo>
                    <a:pt x="10428" y="20020"/>
                  </a:lnTo>
                  <a:lnTo>
                    <a:pt x="10055" y="20020"/>
                  </a:lnTo>
                  <a:lnTo>
                    <a:pt x="9683" y="20020"/>
                  </a:lnTo>
                  <a:lnTo>
                    <a:pt x="9310" y="20020"/>
                  </a:lnTo>
                  <a:lnTo>
                    <a:pt x="8938" y="20020"/>
                  </a:lnTo>
                  <a:lnTo>
                    <a:pt x="8566" y="20020"/>
                  </a:lnTo>
                  <a:lnTo>
                    <a:pt x="8193" y="20020"/>
                  </a:lnTo>
                  <a:lnTo>
                    <a:pt x="8193" y="20546"/>
                  </a:lnTo>
                  <a:lnTo>
                    <a:pt x="7821" y="20546"/>
                  </a:lnTo>
                  <a:lnTo>
                    <a:pt x="7448" y="20546"/>
                  </a:lnTo>
                  <a:lnTo>
                    <a:pt x="7076" y="21073"/>
                  </a:lnTo>
                  <a:lnTo>
                    <a:pt x="6703" y="21073"/>
                  </a:lnTo>
                  <a:lnTo>
                    <a:pt x="6331" y="21073"/>
                  </a:lnTo>
                  <a:lnTo>
                    <a:pt x="5959" y="21073"/>
                  </a:lnTo>
                  <a:lnTo>
                    <a:pt x="5586" y="21073"/>
                  </a:lnTo>
                  <a:lnTo>
                    <a:pt x="5214" y="21073"/>
                  </a:lnTo>
                  <a:lnTo>
                    <a:pt x="4841" y="21073"/>
                  </a:lnTo>
                  <a:lnTo>
                    <a:pt x="4469" y="21073"/>
                  </a:lnTo>
                  <a:lnTo>
                    <a:pt x="4469" y="21600"/>
                  </a:lnTo>
                  <a:lnTo>
                    <a:pt x="4097" y="21600"/>
                  </a:lnTo>
                  <a:lnTo>
                    <a:pt x="3724" y="21600"/>
                  </a:lnTo>
                  <a:lnTo>
                    <a:pt x="3352" y="21600"/>
                  </a:lnTo>
                  <a:lnTo>
                    <a:pt x="2979" y="21600"/>
                  </a:lnTo>
                  <a:lnTo>
                    <a:pt x="2607" y="21600"/>
                  </a:lnTo>
                  <a:lnTo>
                    <a:pt x="2607" y="21073"/>
                  </a:lnTo>
                  <a:lnTo>
                    <a:pt x="2607" y="20546"/>
                  </a:lnTo>
                  <a:lnTo>
                    <a:pt x="2607" y="20020"/>
                  </a:lnTo>
                  <a:lnTo>
                    <a:pt x="2607" y="19493"/>
                  </a:lnTo>
                  <a:lnTo>
                    <a:pt x="2607" y="18966"/>
                  </a:lnTo>
                  <a:lnTo>
                    <a:pt x="2607" y="18439"/>
                  </a:lnTo>
                  <a:lnTo>
                    <a:pt x="2979" y="18439"/>
                  </a:lnTo>
                  <a:lnTo>
                    <a:pt x="2979" y="17912"/>
                  </a:lnTo>
                  <a:lnTo>
                    <a:pt x="3352" y="17912"/>
                  </a:lnTo>
                  <a:lnTo>
                    <a:pt x="3724" y="17912"/>
                  </a:lnTo>
                  <a:lnTo>
                    <a:pt x="4097" y="17912"/>
                  </a:lnTo>
                  <a:lnTo>
                    <a:pt x="4097" y="17385"/>
                  </a:lnTo>
                  <a:lnTo>
                    <a:pt x="4469" y="17385"/>
                  </a:lnTo>
                  <a:lnTo>
                    <a:pt x="4841" y="17385"/>
                  </a:lnTo>
                  <a:lnTo>
                    <a:pt x="5214" y="17385"/>
                  </a:lnTo>
                  <a:lnTo>
                    <a:pt x="5586" y="17385"/>
                  </a:lnTo>
                  <a:lnTo>
                    <a:pt x="5959" y="17385"/>
                  </a:lnTo>
                  <a:lnTo>
                    <a:pt x="5959" y="16859"/>
                  </a:lnTo>
                  <a:lnTo>
                    <a:pt x="6331" y="16859"/>
                  </a:lnTo>
                  <a:lnTo>
                    <a:pt x="6703" y="16859"/>
                  </a:lnTo>
                  <a:lnTo>
                    <a:pt x="7076" y="16859"/>
                  </a:lnTo>
                  <a:lnTo>
                    <a:pt x="7448" y="16859"/>
                  </a:lnTo>
                  <a:lnTo>
                    <a:pt x="7821" y="16859"/>
                  </a:lnTo>
                  <a:lnTo>
                    <a:pt x="7821" y="16332"/>
                  </a:lnTo>
                  <a:lnTo>
                    <a:pt x="8193" y="16332"/>
                  </a:lnTo>
                  <a:lnTo>
                    <a:pt x="8193" y="15805"/>
                  </a:lnTo>
                  <a:lnTo>
                    <a:pt x="8566" y="15805"/>
                  </a:lnTo>
                  <a:lnTo>
                    <a:pt x="8938" y="15805"/>
                  </a:lnTo>
                  <a:lnTo>
                    <a:pt x="8938" y="16332"/>
                  </a:lnTo>
                  <a:lnTo>
                    <a:pt x="9310" y="16332"/>
                  </a:lnTo>
                  <a:lnTo>
                    <a:pt x="9683" y="16332"/>
                  </a:lnTo>
                  <a:lnTo>
                    <a:pt x="9683" y="16859"/>
                  </a:lnTo>
                  <a:lnTo>
                    <a:pt x="10055" y="16859"/>
                  </a:lnTo>
                  <a:lnTo>
                    <a:pt x="10428" y="16859"/>
                  </a:lnTo>
                  <a:lnTo>
                    <a:pt x="10800" y="16859"/>
                  </a:lnTo>
                  <a:lnTo>
                    <a:pt x="10800" y="17385"/>
                  </a:lnTo>
                  <a:lnTo>
                    <a:pt x="10800" y="16859"/>
                  </a:lnTo>
                  <a:lnTo>
                    <a:pt x="10800" y="17385"/>
                  </a:lnTo>
                  <a:lnTo>
                    <a:pt x="11172" y="17385"/>
                  </a:lnTo>
                  <a:lnTo>
                    <a:pt x="11545" y="17385"/>
                  </a:lnTo>
                  <a:lnTo>
                    <a:pt x="11917" y="17385"/>
                  </a:lnTo>
                  <a:lnTo>
                    <a:pt x="11917" y="16859"/>
                  </a:lnTo>
                  <a:lnTo>
                    <a:pt x="12290" y="16859"/>
                  </a:lnTo>
                  <a:lnTo>
                    <a:pt x="12662" y="16859"/>
                  </a:lnTo>
                  <a:lnTo>
                    <a:pt x="13034" y="16332"/>
                  </a:lnTo>
                  <a:lnTo>
                    <a:pt x="13034" y="15805"/>
                  </a:lnTo>
                  <a:lnTo>
                    <a:pt x="12662" y="15805"/>
                  </a:lnTo>
                  <a:lnTo>
                    <a:pt x="12290" y="15805"/>
                  </a:lnTo>
                  <a:lnTo>
                    <a:pt x="11917" y="15805"/>
                  </a:lnTo>
                  <a:lnTo>
                    <a:pt x="11545" y="16332"/>
                  </a:lnTo>
                  <a:lnTo>
                    <a:pt x="11172" y="16332"/>
                  </a:lnTo>
                  <a:lnTo>
                    <a:pt x="10800" y="16332"/>
                  </a:lnTo>
                  <a:lnTo>
                    <a:pt x="10800" y="15805"/>
                  </a:lnTo>
                  <a:lnTo>
                    <a:pt x="10428" y="15278"/>
                  </a:lnTo>
                  <a:lnTo>
                    <a:pt x="10055" y="15278"/>
                  </a:lnTo>
                  <a:lnTo>
                    <a:pt x="9683" y="15278"/>
                  </a:lnTo>
                  <a:lnTo>
                    <a:pt x="9310" y="15278"/>
                  </a:lnTo>
                  <a:lnTo>
                    <a:pt x="9310" y="14751"/>
                  </a:lnTo>
                  <a:lnTo>
                    <a:pt x="8938" y="14751"/>
                  </a:lnTo>
                  <a:lnTo>
                    <a:pt x="8566" y="14224"/>
                  </a:lnTo>
                  <a:lnTo>
                    <a:pt x="8193" y="14224"/>
                  </a:lnTo>
                  <a:lnTo>
                    <a:pt x="8193" y="14751"/>
                  </a:lnTo>
                  <a:lnTo>
                    <a:pt x="7821" y="14751"/>
                  </a:lnTo>
                  <a:lnTo>
                    <a:pt x="7448" y="14751"/>
                  </a:lnTo>
                  <a:lnTo>
                    <a:pt x="7076" y="14751"/>
                  </a:lnTo>
                  <a:lnTo>
                    <a:pt x="7076" y="15278"/>
                  </a:lnTo>
                  <a:lnTo>
                    <a:pt x="7076" y="15805"/>
                  </a:lnTo>
                  <a:lnTo>
                    <a:pt x="6703" y="15805"/>
                  </a:lnTo>
                  <a:lnTo>
                    <a:pt x="6331" y="15805"/>
                  </a:lnTo>
                  <a:lnTo>
                    <a:pt x="5959" y="15805"/>
                  </a:lnTo>
                  <a:lnTo>
                    <a:pt x="5586" y="15805"/>
                  </a:lnTo>
                  <a:lnTo>
                    <a:pt x="5214" y="15805"/>
                  </a:lnTo>
                  <a:lnTo>
                    <a:pt x="4841" y="15805"/>
                  </a:lnTo>
                  <a:lnTo>
                    <a:pt x="4469" y="15805"/>
                  </a:lnTo>
                  <a:lnTo>
                    <a:pt x="4097" y="15805"/>
                  </a:lnTo>
                  <a:lnTo>
                    <a:pt x="3724" y="15805"/>
                  </a:lnTo>
                  <a:lnTo>
                    <a:pt x="3352" y="15805"/>
                  </a:lnTo>
                  <a:lnTo>
                    <a:pt x="3352" y="15278"/>
                  </a:lnTo>
                  <a:lnTo>
                    <a:pt x="3352" y="14751"/>
                  </a:lnTo>
                  <a:lnTo>
                    <a:pt x="2979" y="14751"/>
                  </a:lnTo>
                  <a:lnTo>
                    <a:pt x="2607" y="14224"/>
                  </a:lnTo>
                  <a:lnTo>
                    <a:pt x="2607" y="13698"/>
                  </a:lnTo>
                  <a:lnTo>
                    <a:pt x="2607" y="13171"/>
                  </a:lnTo>
                  <a:lnTo>
                    <a:pt x="2607" y="12644"/>
                  </a:lnTo>
                  <a:lnTo>
                    <a:pt x="2234" y="12644"/>
                  </a:lnTo>
                  <a:lnTo>
                    <a:pt x="2234" y="12117"/>
                  </a:lnTo>
                  <a:lnTo>
                    <a:pt x="1862" y="12117"/>
                  </a:lnTo>
                  <a:lnTo>
                    <a:pt x="1862" y="11590"/>
                  </a:lnTo>
                  <a:lnTo>
                    <a:pt x="1490" y="11063"/>
                  </a:lnTo>
                  <a:lnTo>
                    <a:pt x="1117" y="11063"/>
                  </a:lnTo>
                  <a:lnTo>
                    <a:pt x="1117" y="10537"/>
                  </a:lnTo>
                  <a:lnTo>
                    <a:pt x="1117" y="10010"/>
                  </a:lnTo>
                  <a:lnTo>
                    <a:pt x="745" y="10010"/>
                  </a:lnTo>
                  <a:lnTo>
                    <a:pt x="372" y="10010"/>
                  </a:lnTo>
                  <a:lnTo>
                    <a:pt x="372" y="10537"/>
                  </a:lnTo>
                  <a:lnTo>
                    <a:pt x="0" y="10010"/>
                  </a:lnTo>
                  <a:lnTo>
                    <a:pt x="0" y="9483"/>
                  </a:lnTo>
                  <a:lnTo>
                    <a:pt x="372" y="9483"/>
                  </a:lnTo>
                  <a:lnTo>
                    <a:pt x="745" y="9483"/>
                  </a:lnTo>
                  <a:lnTo>
                    <a:pt x="1117" y="9483"/>
                  </a:lnTo>
                  <a:lnTo>
                    <a:pt x="1117" y="8956"/>
                  </a:lnTo>
                  <a:lnTo>
                    <a:pt x="1490" y="8956"/>
                  </a:lnTo>
                  <a:lnTo>
                    <a:pt x="1862" y="8429"/>
                  </a:lnTo>
                  <a:lnTo>
                    <a:pt x="2234" y="7902"/>
                  </a:lnTo>
                  <a:lnTo>
                    <a:pt x="2234" y="7376"/>
                  </a:lnTo>
                  <a:lnTo>
                    <a:pt x="2607" y="6849"/>
                  </a:lnTo>
                  <a:lnTo>
                    <a:pt x="2979" y="6322"/>
                  </a:lnTo>
                  <a:lnTo>
                    <a:pt x="3352" y="5795"/>
                  </a:lnTo>
                  <a:lnTo>
                    <a:pt x="3352" y="5268"/>
                  </a:lnTo>
                  <a:lnTo>
                    <a:pt x="3352" y="4741"/>
                  </a:lnTo>
                  <a:lnTo>
                    <a:pt x="3352" y="4215"/>
                  </a:lnTo>
                  <a:lnTo>
                    <a:pt x="3352" y="3688"/>
                  </a:lnTo>
                  <a:lnTo>
                    <a:pt x="3352" y="3161"/>
                  </a:lnTo>
                  <a:lnTo>
                    <a:pt x="3724" y="3161"/>
                  </a:lnTo>
                  <a:lnTo>
                    <a:pt x="3724" y="2634"/>
                  </a:lnTo>
                  <a:lnTo>
                    <a:pt x="4097" y="2634"/>
                  </a:lnTo>
                  <a:lnTo>
                    <a:pt x="4097" y="2107"/>
                  </a:lnTo>
                  <a:lnTo>
                    <a:pt x="4097" y="1580"/>
                  </a:lnTo>
                  <a:lnTo>
                    <a:pt x="4469" y="1054"/>
                  </a:lnTo>
                  <a:lnTo>
                    <a:pt x="4841" y="1054"/>
                  </a:lnTo>
                  <a:lnTo>
                    <a:pt x="5214" y="1054"/>
                  </a:lnTo>
                  <a:lnTo>
                    <a:pt x="5586" y="1054"/>
                  </a:lnTo>
                  <a:lnTo>
                    <a:pt x="5959" y="1054"/>
                  </a:lnTo>
                  <a:lnTo>
                    <a:pt x="6331" y="1054"/>
                  </a:lnTo>
                  <a:lnTo>
                    <a:pt x="6703" y="1054"/>
                  </a:lnTo>
                  <a:lnTo>
                    <a:pt x="7076" y="1054"/>
                  </a:lnTo>
                  <a:lnTo>
                    <a:pt x="7448" y="1054"/>
                  </a:lnTo>
                  <a:lnTo>
                    <a:pt x="7448" y="527"/>
                  </a:lnTo>
                  <a:lnTo>
                    <a:pt x="7821" y="527"/>
                  </a:lnTo>
                  <a:lnTo>
                    <a:pt x="8193" y="527"/>
                  </a:lnTo>
                  <a:lnTo>
                    <a:pt x="8566" y="527"/>
                  </a:lnTo>
                  <a:lnTo>
                    <a:pt x="8566" y="0"/>
                  </a:lnTo>
                  <a:lnTo>
                    <a:pt x="8938" y="527"/>
                  </a:lnTo>
                  <a:lnTo>
                    <a:pt x="8938" y="0"/>
                  </a:lnTo>
                  <a:lnTo>
                    <a:pt x="9310" y="0"/>
                  </a:lnTo>
                  <a:lnTo>
                    <a:pt x="9310" y="527"/>
                  </a:lnTo>
                  <a:lnTo>
                    <a:pt x="9683" y="527"/>
                  </a:lnTo>
                  <a:lnTo>
                    <a:pt x="10055" y="527"/>
                  </a:lnTo>
                  <a:lnTo>
                    <a:pt x="10428" y="527"/>
                  </a:lnTo>
                  <a:lnTo>
                    <a:pt x="10800" y="527"/>
                  </a:lnTo>
                  <a:lnTo>
                    <a:pt x="11172" y="527"/>
                  </a:lnTo>
                  <a:lnTo>
                    <a:pt x="11172" y="1054"/>
                  </a:lnTo>
                  <a:lnTo>
                    <a:pt x="11545" y="1054"/>
                  </a:lnTo>
                  <a:lnTo>
                    <a:pt x="11917" y="1054"/>
                  </a:lnTo>
                  <a:lnTo>
                    <a:pt x="11917" y="1580"/>
                  </a:lnTo>
                  <a:lnTo>
                    <a:pt x="12290" y="1580"/>
                  </a:lnTo>
                  <a:lnTo>
                    <a:pt x="12290" y="2107"/>
                  </a:lnTo>
                  <a:lnTo>
                    <a:pt x="12290" y="2634"/>
                  </a:lnTo>
                  <a:lnTo>
                    <a:pt x="12662" y="2634"/>
                  </a:lnTo>
                  <a:lnTo>
                    <a:pt x="13034" y="2634"/>
                  </a:lnTo>
                  <a:lnTo>
                    <a:pt x="13407" y="2634"/>
                  </a:lnTo>
                  <a:lnTo>
                    <a:pt x="13407" y="3161"/>
                  </a:lnTo>
                  <a:lnTo>
                    <a:pt x="13779" y="3161"/>
                  </a:lnTo>
                  <a:lnTo>
                    <a:pt x="13779" y="2634"/>
                  </a:lnTo>
                  <a:lnTo>
                    <a:pt x="14152" y="2634"/>
                  </a:lnTo>
                  <a:lnTo>
                    <a:pt x="14152" y="3161"/>
                  </a:lnTo>
                  <a:lnTo>
                    <a:pt x="14524" y="3161"/>
                  </a:lnTo>
                  <a:lnTo>
                    <a:pt x="14524" y="3688"/>
                  </a:lnTo>
                  <a:lnTo>
                    <a:pt x="14524" y="4215"/>
                  </a:lnTo>
                  <a:lnTo>
                    <a:pt x="14897" y="4215"/>
                  </a:lnTo>
                  <a:lnTo>
                    <a:pt x="14897" y="4741"/>
                  </a:lnTo>
                  <a:lnTo>
                    <a:pt x="14897" y="5268"/>
                  </a:lnTo>
                  <a:lnTo>
                    <a:pt x="15269" y="5268"/>
                  </a:lnTo>
                  <a:lnTo>
                    <a:pt x="15269" y="5795"/>
                  </a:lnTo>
                  <a:lnTo>
                    <a:pt x="15641" y="6322"/>
                  </a:lnTo>
                  <a:lnTo>
                    <a:pt x="15641" y="5795"/>
                  </a:lnTo>
                  <a:lnTo>
                    <a:pt x="16014" y="5795"/>
                  </a:lnTo>
                  <a:lnTo>
                    <a:pt x="16014" y="6322"/>
                  </a:lnTo>
                  <a:lnTo>
                    <a:pt x="16014" y="6849"/>
                  </a:lnTo>
                  <a:lnTo>
                    <a:pt x="16386" y="6849"/>
                  </a:lnTo>
                  <a:lnTo>
                    <a:pt x="16386" y="7376"/>
                  </a:lnTo>
                  <a:lnTo>
                    <a:pt x="16014" y="7376"/>
                  </a:lnTo>
                  <a:lnTo>
                    <a:pt x="16386" y="7376"/>
                  </a:lnTo>
                  <a:lnTo>
                    <a:pt x="16759" y="7902"/>
                  </a:lnTo>
                  <a:lnTo>
                    <a:pt x="17131" y="7902"/>
                  </a:lnTo>
                  <a:lnTo>
                    <a:pt x="17131" y="8429"/>
                  </a:lnTo>
                  <a:lnTo>
                    <a:pt x="17503" y="8429"/>
                  </a:lnTo>
                  <a:lnTo>
                    <a:pt x="17503" y="8956"/>
                  </a:lnTo>
                  <a:lnTo>
                    <a:pt x="17876" y="8956"/>
                  </a:lnTo>
                  <a:lnTo>
                    <a:pt x="18248" y="9483"/>
                  </a:lnTo>
                  <a:lnTo>
                    <a:pt x="18621" y="9483"/>
                  </a:lnTo>
                  <a:lnTo>
                    <a:pt x="18621" y="10010"/>
                  </a:lnTo>
                  <a:lnTo>
                    <a:pt x="18993" y="10537"/>
                  </a:lnTo>
                  <a:lnTo>
                    <a:pt x="18621" y="10537"/>
                  </a:lnTo>
                  <a:lnTo>
                    <a:pt x="18621" y="11063"/>
                  </a:lnTo>
                  <a:lnTo>
                    <a:pt x="18621" y="11590"/>
                  </a:lnTo>
                  <a:lnTo>
                    <a:pt x="18993" y="11590"/>
                  </a:lnTo>
                  <a:lnTo>
                    <a:pt x="18993" y="12117"/>
                  </a:lnTo>
                  <a:lnTo>
                    <a:pt x="19366" y="12117"/>
                  </a:lnTo>
                  <a:lnTo>
                    <a:pt x="19366" y="12644"/>
                  </a:lnTo>
                  <a:lnTo>
                    <a:pt x="19366" y="13171"/>
                  </a:lnTo>
                  <a:lnTo>
                    <a:pt x="19366" y="13698"/>
                  </a:lnTo>
                  <a:lnTo>
                    <a:pt x="19366" y="14224"/>
                  </a:lnTo>
                  <a:lnTo>
                    <a:pt x="19366" y="14751"/>
                  </a:lnTo>
                  <a:lnTo>
                    <a:pt x="19366" y="15278"/>
                  </a:lnTo>
                  <a:lnTo>
                    <a:pt x="19366" y="15805"/>
                  </a:lnTo>
                  <a:lnTo>
                    <a:pt x="19738" y="15805"/>
                  </a:lnTo>
                  <a:lnTo>
                    <a:pt x="19738" y="16332"/>
                  </a:lnTo>
                  <a:lnTo>
                    <a:pt x="19738" y="16859"/>
                  </a:lnTo>
                  <a:lnTo>
                    <a:pt x="20110" y="16859"/>
                  </a:lnTo>
                  <a:lnTo>
                    <a:pt x="20110" y="16332"/>
                  </a:lnTo>
                  <a:lnTo>
                    <a:pt x="20483" y="16332"/>
                  </a:lnTo>
                  <a:lnTo>
                    <a:pt x="20483" y="16859"/>
                  </a:lnTo>
                  <a:lnTo>
                    <a:pt x="20855" y="16859"/>
                  </a:lnTo>
                  <a:lnTo>
                    <a:pt x="20855" y="17385"/>
                  </a:lnTo>
                  <a:lnTo>
                    <a:pt x="21228" y="17912"/>
                  </a:lnTo>
                  <a:lnTo>
                    <a:pt x="21228" y="18439"/>
                  </a:lnTo>
                  <a:lnTo>
                    <a:pt x="21600" y="18439"/>
                  </a:lnTo>
                  <a:lnTo>
                    <a:pt x="21600" y="18966"/>
                  </a:lnTo>
                  <a:lnTo>
                    <a:pt x="21600" y="19493"/>
                  </a:lnTo>
                  <a:lnTo>
                    <a:pt x="21600" y="20020"/>
                  </a:lnTo>
                  <a:lnTo>
                    <a:pt x="21228" y="20020"/>
                  </a:lnTo>
                  <a:lnTo>
                    <a:pt x="21228" y="20546"/>
                  </a:lnTo>
                  <a:lnTo>
                    <a:pt x="21600" y="21073"/>
                  </a:lnTo>
                  <a:lnTo>
                    <a:pt x="21600" y="21600"/>
                  </a:lnTo>
                  <a:lnTo>
                    <a:pt x="21228" y="2160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6658992" y="5427555"/>
              <a:ext cx="111278" cy="108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571"/>
                  </a:moveTo>
                  <a:lnTo>
                    <a:pt x="21600" y="12343"/>
                  </a:lnTo>
                  <a:lnTo>
                    <a:pt x="20829" y="12343"/>
                  </a:lnTo>
                  <a:lnTo>
                    <a:pt x="20057" y="13114"/>
                  </a:lnTo>
                  <a:lnTo>
                    <a:pt x="20057" y="13886"/>
                  </a:lnTo>
                  <a:lnTo>
                    <a:pt x="19286" y="13886"/>
                  </a:lnTo>
                  <a:lnTo>
                    <a:pt x="19286" y="14657"/>
                  </a:lnTo>
                  <a:lnTo>
                    <a:pt x="19286" y="15429"/>
                  </a:lnTo>
                  <a:lnTo>
                    <a:pt x="19286" y="16200"/>
                  </a:lnTo>
                  <a:lnTo>
                    <a:pt x="18514" y="16200"/>
                  </a:lnTo>
                  <a:lnTo>
                    <a:pt x="18514" y="16971"/>
                  </a:lnTo>
                  <a:lnTo>
                    <a:pt x="17743" y="17743"/>
                  </a:lnTo>
                  <a:lnTo>
                    <a:pt x="16971" y="17743"/>
                  </a:lnTo>
                  <a:lnTo>
                    <a:pt x="16200" y="18514"/>
                  </a:lnTo>
                  <a:lnTo>
                    <a:pt x="15429" y="19286"/>
                  </a:lnTo>
                  <a:lnTo>
                    <a:pt x="14657" y="19286"/>
                  </a:lnTo>
                  <a:lnTo>
                    <a:pt x="14657" y="20057"/>
                  </a:lnTo>
                  <a:lnTo>
                    <a:pt x="14657" y="20829"/>
                  </a:lnTo>
                  <a:lnTo>
                    <a:pt x="13886" y="20829"/>
                  </a:lnTo>
                  <a:lnTo>
                    <a:pt x="13886" y="21600"/>
                  </a:lnTo>
                  <a:lnTo>
                    <a:pt x="13114" y="21600"/>
                  </a:lnTo>
                  <a:lnTo>
                    <a:pt x="13114" y="20829"/>
                  </a:lnTo>
                  <a:lnTo>
                    <a:pt x="12343" y="20829"/>
                  </a:lnTo>
                  <a:lnTo>
                    <a:pt x="11571" y="20829"/>
                  </a:lnTo>
                  <a:lnTo>
                    <a:pt x="10800" y="20057"/>
                  </a:lnTo>
                  <a:lnTo>
                    <a:pt x="10029" y="20057"/>
                  </a:lnTo>
                  <a:lnTo>
                    <a:pt x="9257" y="20057"/>
                  </a:lnTo>
                  <a:lnTo>
                    <a:pt x="9257" y="19286"/>
                  </a:lnTo>
                  <a:lnTo>
                    <a:pt x="8486" y="19286"/>
                  </a:lnTo>
                  <a:lnTo>
                    <a:pt x="7714" y="19286"/>
                  </a:lnTo>
                  <a:lnTo>
                    <a:pt x="7714" y="18514"/>
                  </a:lnTo>
                  <a:lnTo>
                    <a:pt x="6943" y="18514"/>
                  </a:lnTo>
                  <a:lnTo>
                    <a:pt x="6943" y="17743"/>
                  </a:lnTo>
                  <a:lnTo>
                    <a:pt x="6171" y="17743"/>
                  </a:lnTo>
                  <a:lnTo>
                    <a:pt x="6171" y="16971"/>
                  </a:lnTo>
                  <a:lnTo>
                    <a:pt x="5400" y="16971"/>
                  </a:lnTo>
                  <a:lnTo>
                    <a:pt x="5400" y="16200"/>
                  </a:lnTo>
                  <a:lnTo>
                    <a:pt x="4629" y="16200"/>
                  </a:lnTo>
                  <a:lnTo>
                    <a:pt x="4629" y="15429"/>
                  </a:lnTo>
                  <a:lnTo>
                    <a:pt x="3857" y="15429"/>
                  </a:lnTo>
                  <a:lnTo>
                    <a:pt x="3086" y="15429"/>
                  </a:lnTo>
                  <a:lnTo>
                    <a:pt x="3086" y="14657"/>
                  </a:lnTo>
                  <a:lnTo>
                    <a:pt x="3086" y="13886"/>
                  </a:lnTo>
                  <a:lnTo>
                    <a:pt x="2314" y="13114"/>
                  </a:lnTo>
                  <a:lnTo>
                    <a:pt x="1543" y="13114"/>
                  </a:lnTo>
                  <a:lnTo>
                    <a:pt x="1543" y="12343"/>
                  </a:lnTo>
                  <a:lnTo>
                    <a:pt x="771" y="12343"/>
                  </a:lnTo>
                  <a:lnTo>
                    <a:pt x="771" y="11571"/>
                  </a:lnTo>
                  <a:lnTo>
                    <a:pt x="771" y="10800"/>
                  </a:lnTo>
                  <a:lnTo>
                    <a:pt x="1543" y="10800"/>
                  </a:lnTo>
                  <a:lnTo>
                    <a:pt x="1543" y="10029"/>
                  </a:lnTo>
                  <a:lnTo>
                    <a:pt x="771" y="10029"/>
                  </a:lnTo>
                  <a:lnTo>
                    <a:pt x="771" y="9257"/>
                  </a:lnTo>
                  <a:lnTo>
                    <a:pt x="771" y="8486"/>
                  </a:lnTo>
                  <a:lnTo>
                    <a:pt x="771" y="7714"/>
                  </a:lnTo>
                  <a:lnTo>
                    <a:pt x="0" y="7714"/>
                  </a:lnTo>
                  <a:lnTo>
                    <a:pt x="0" y="6943"/>
                  </a:lnTo>
                  <a:lnTo>
                    <a:pt x="0" y="6171"/>
                  </a:lnTo>
                  <a:lnTo>
                    <a:pt x="771" y="6171"/>
                  </a:lnTo>
                  <a:lnTo>
                    <a:pt x="1543" y="6171"/>
                  </a:lnTo>
                  <a:lnTo>
                    <a:pt x="2314" y="6171"/>
                  </a:lnTo>
                  <a:lnTo>
                    <a:pt x="3086" y="6171"/>
                  </a:lnTo>
                  <a:lnTo>
                    <a:pt x="3086" y="5400"/>
                  </a:lnTo>
                  <a:lnTo>
                    <a:pt x="3086" y="4629"/>
                  </a:lnTo>
                  <a:lnTo>
                    <a:pt x="3857" y="4629"/>
                  </a:lnTo>
                  <a:lnTo>
                    <a:pt x="4629" y="4629"/>
                  </a:lnTo>
                  <a:lnTo>
                    <a:pt x="4629" y="3857"/>
                  </a:lnTo>
                  <a:lnTo>
                    <a:pt x="5400" y="3086"/>
                  </a:lnTo>
                  <a:lnTo>
                    <a:pt x="5400" y="2314"/>
                  </a:lnTo>
                  <a:lnTo>
                    <a:pt x="6171" y="2314"/>
                  </a:lnTo>
                  <a:lnTo>
                    <a:pt x="6171" y="1543"/>
                  </a:lnTo>
                  <a:lnTo>
                    <a:pt x="6171" y="771"/>
                  </a:lnTo>
                  <a:lnTo>
                    <a:pt x="6943" y="0"/>
                  </a:lnTo>
                  <a:lnTo>
                    <a:pt x="7714" y="0"/>
                  </a:lnTo>
                  <a:lnTo>
                    <a:pt x="7714" y="771"/>
                  </a:lnTo>
                  <a:lnTo>
                    <a:pt x="8486" y="771"/>
                  </a:lnTo>
                  <a:lnTo>
                    <a:pt x="9257" y="0"/>
                  </a:lnTo>
                  <a:lnTo>
                    <a:pt x="10029" y="0"/>
                  </a:lnTo>
                  <a:lnTo>
                    <a:pt x="10800" y="0"/>
                  </a:lnTo>
                  <a:lnTo>
                    <a:pt x="12343" y="0"/>
                  </a:lnTo>
                  <a:lnTo>
                    <a:pt x="13114" y="0"/>
                  </a:lnTo>
                  <a:lnTo>
                    <a:pt x="14657" y="0"/>
                  </a:lnTo>
                  <a:lnTo>
                    <a:pt x="15429" y="0"/>
                  </a:lnTo>
                  <a:lnTo>
                    <a:pt x="15429" y="771"/>
                  </a:lnTo>
                  <a:lnTo>
                    <a:pt x="16200" y="771"/>
                  </a:lnTo>
                  <a:lnTo>
                    <a:pt x="16200" y="1543"/>
                  </a:lnTo>
                  <a:lnTo>
                    <a:pt x="16971" y="1543"/>
                  </a:lnTo>
                  <a:lnTo>
                    <a:pt x="16971" y="2314"/>
                  </a:lnTo>
                  <a:lnTo>
                    <a:pt x="17743" y="2314"/>
                  </a:lnTo>
                  <a:lnTo>
                    <a:pt x="17743" y="3086"/>
                  </a:lnTo>
                  <a:lnTo>
                    <a:pt x="17743" y="3857"/>
                  </a:lnTo>
                  <a:lnTo>
                    <a:pt x="18514" y="3857"/>
                  </a:lnTo>
                  <a:lnTo>
                    <a:pt x="19286" y="4629"/>
                  </a:lnTo>
                  <a:lnTo>
                    <a:pt x="18514" y="4629"/>
                  </a:lnTo>
                  <a:lnTo>
                    <a:pt x="18514" y="5400"/>
                  </a:lnTo>
                  <a:lnTo>
                    <a:pt x="19286" y="5400"/>
                  </a:lnTo>
                  <a:lnTo>
                    <a:pt x="19286" y="6171"/>
                  </a:lnTo>
                  <a:lnTo>
                    <a:pt x="19286" y="6943"/>
                  </a:lnTo>
                  <a:lnTo>
                    <a:pt x="20057" y="6943"/>
                  </a:lnTo>
                  <a:lnTo>
                    <a:pt x="20057" y="7714"/>
                  </a:lnTo>
                  <a:lnTo>
                    <a:pt x="20057" y="8486"/>
                  </a:lnTo>
                  <a:lnTo>
                    <a:pt x="20057" y="9257"/>
                  </a:lnTo>
                  <a:lnTo>
                    <a:pt x="19286" y="9257"/>
                  </a:lnTo>
                  <a:lnTo>
                    <a:pt x="19286" y="10029"/>
                  </a:lnTo>
                  <a:lnTo>
                    <a:pt x="19286" y="10800"/>
                  </a:lnTo>
                  <a:lnTo>
                    <a:pt x="19286" y="11571"/>
                  </a:lnTo>
                  <a:lnTo>
                    <a:pt x="18514" y="11571"/>
                  </a:lnTo>
                  <a:lnTo>
                    <a:pt x="19286" y="11571"/>
                  </a:lnTo>
                  <a:lnTo>
                    <a:pt x="20057" y="11571"/>
                  </a:lnTo>
                  <a:lnTo>
                    <a:pt x="20057" y="10800"/>
                  </a:lnTo>
                  <a:lnTo>
                    <a:pt x="20829" y="10800"/>
                  </a:lnTo>
                  <a:lnTo>
                    <a:pt x="21600" y="10800"/>
                  </a:lnTo>
                  <a:lnTo>
                    <a:pt x="21600" y="11571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381" name="Group 381"/>
            <p:cNvGrpSpPr/>
            <p:nvPr/>
          </p:nvGrpSpPr>
          <p:grpSpPr>
            <a:xfrm>
              <a:off x="7517489" y="3949565"/>
              <a:ext cx="123736" cy="175088"/>
              <a:chOff x="0" y="0"/>
              <a:chExt cx="123735" cy="175086"/>
            </a:xfrm>
          </p:grpSpPr>
          <p:sp>
            <p:nvSpPr>
              <p:cNvPr id="378" name="Shape 378"/>
              <p:cNvSpPr/>
              <p:nvPr/>
            </p:nvSpPr>
            <p:spPr>
              <a:xfrm>
                <a:off x="0" y="0"/>
                <a:ext cx="119226" cy="66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0" y="5082"/>
                    </a:moveTo>
                    <a:lnTo>
                      <a:pt x="20160" y="5082"/>
                    </a:lnTo>
                    <a:lnTo>
                      <a:pt x="20880" y="5082"/>
                    </a:lnTo>
                    <a:lnTo>
                      <a:pt x="21600" y="5082"/>
                    </a:lnTo>
                    <a:lnTo>
                      <a:pt x="20160" y="2541"/>
                    </a:lnTo>
                    <a:lnTo>
                      <a:pt x="19440" y="0"/>
                    </a:lnTo>
                    <a:lnTo>
                      <a:pt x="18720" y="0"/>
                    </a:lnTo>
                    <a:lnTo>
                      <a:pt x="18000" y="0"/>
                    </a:lnTo>
                    <a:lnTo>
                      <a:pt x="16560" y="0"/>
                    </a:lnTo>
                    <a:lnTo>
                      <a:pt x="16560" y="1271"/>
                    </a:lnTo>
                    <a:lnTo>
                      <a:pt x="15840" y="1271"/>
                    </a:lnTo>
                    <a:lnTo>
                      <a:pt x="15120" y="1271"/>
                    </a:lnTo>
                    <a:lnTo>
                      <a:pt x="14400" y="1271"/>
                    </a:lnTo>
                    <a:lnTo>
                      <a:pt x="13680" y="2541"/>
                    </a:lnTo>
                    <a:lnTo>
                      <a:pt x="12960" y="2541"/>
                    </a:lnTo>
                    <a:lnTo>
                      <a:pt x="12240" y="2541"/>
                    </a:lnTo>
                    <a:lnTo>
                      <a:pt x="10800" y="2541"/>
                    </a:lnTo>
                    <a:lnTo>
                      <a:pt x="9360" y="2541"/>
                    </a:lnTo>
                    <a:lnTo>
                      <a:pt x="8640" y="3812"/>
                    </a:lnTo>
                    <a:lnTo>
                      <a:pt x="8640" y="5082"/>
                    </a:lnTo>
                    <a:lnTo>
                      <a:pt x="7920" y="5082"/>
                    </a:lnTo>
                    <a:lnTo>
                      <a:pt x="7200" y="5082"/>
                    </a:lnTo>
                    <a:lnTo>
                      <a:pt x="6480" y="5082"/>
                    </a:lnTo>
                    <a:lnTo>
                      <a:pt x="5760" y="5082"/>
                    </a:lnTo>
                    <a:lnTo>
                      <a:pt x="5040" y="5082"/>
                    </a:lnTo>
                    <a:lnTo>
                      <a:pt x="3600" y="5082"/>
                    </a:lnTo>
                    <a:lnTo>
                      <a:pt x="2880" y="5082"/>
                    </a:lnTo>
                    <a:lnTo>
                      <a:pt x="2160" y="5082"/>
                    </a:lnTo>
                    <a:lnTo>
                      <a:pt x="1440" y="5082"/>
                    </a:lnTo>
                    <a:lnTo>
                      <a:pt x="1440" y="6353"/>
                    </a:lnTo>
                    <a:lnTo>
                      <a:pt x="720" y="6353"/>
                    </a:lnTo>
                    <a:lnTo>
                      <a:pt x="0" y="8894"/>
                    </a:lnTo>
                    <a:lnTo>
                      <a:pt x="720" y="8894"/>
                    </a:lnTo>
                    <a:lnTo>
                      <a:pt x="1440" y="8894"/>
                    </a:lnTo>
                    <a:lnTo>
                      <a:pt x="720" y="10165"/>
                    </a:lnTo>
                    <a:lnTo>
                      <a:pt x="720" y="12706"/>
                    </a:lnTo>
                    <a:lnTo>
                      <a:pt x="1440" y="12706"/>
                    </a:lnTo>
                    <a:lnTo>
                      <a:pt x="1440" y="13976"/>
                    </a:lnTo>
                    <a:lnTo>
                      <a:pt x="1440" y="15247"/>
                    </a:lnTo>
                    <a:lnTo>
                      <a:pt x="2160" y="15247"/>
                    </a:lnTo>
                    <a:lnTo>
                      <a:pt x="2880" y="15247"/>
                    </a:lnTo>
                    <a:lnTo>
                      <a:pt x="2880" y="16518"/>
                    </a:lnTo>
                    <a:lnTo>
                      <a:pt x="3600" y="16518"/>
                    </a:lnTo>
                    <a:lnTo>
                      <a:pt x="3600" y="17788"/>
                    </a:lnTo>
                    <a:lnTo>
                      <a:pt x="3600" y="19059"/>
                    </a:lnTo>
                    <a:lnTo>
                      <a:pt x="2880" y="19059"/>
                    </a:lnTo>
                    <a:lnTo>
                      <a:pt x="2160" y="19059"/>
                    </a:lnTo>
                    <a:lnTo>
                      <a:pt x="1440" y="19059"/>
                    </a:lnTo>
                    <a:lnTo>
                      <a:pt x="1440" y="20329"/>
                    </a:lnTo>
                    <a:lnTo>
                      <a:pt x="2160" y="20329"/>
                    </a:lnTo>
                    <a:lnTo>
                      <a:pt x="2160" y="21600"/>
                    </a:lnTo>
                    <a:lnTo>
                      <a:pt x="2880" y="21600"/>
                    </a:lnTo>
                    <a:lnTo>
                      <a:pt x="3600" y="21600"/>
                    </a:lnTo>
                    <a:lnTo>
                      <a:pt x="4320" y="21600"/>
                    </a:lnTo>
                    <a:lnTo>
                      <a:pt x="4320" y="20329"/>
                    </a:lnTo>
                    <a:lnTo>
                      <a:pt x="5040" y="20329"/>
                    </a:lnTo>
                    <a:lnTo>
                      <a:pt x="5760" y="20329"/>
                    </a:lnTo>
                    <a:lnTo>
                      <a:pt x="5760" y="21600"/>
                    </a:lnTo>
                    <a:lnTo>
                      <a:pt x="6480" y="21600"/>
                    </a:lnTo>
                    <a:lnTo>
                      <a:pt x="6480" y="20329"/>
                    </a:lnTo>
                    <a:lnTo>
                      <a:pt x="7200" y="20329"/>
                    </a:lnTo>
                    <a:lnTo>
                      <a:pt x="7920" y="20329"/>
                    </a:lnTo>
                    <a:lnTo>
                      <a:pt x="8640" y="20329"/>
                    </a:lnTo>
                    <a:lnTo>
                      <a:pt x="8640" y="19059"/>
                    </a:lnTo>
                    <a:lnTo>
                      <a:pt x="8640" y="17788"/>
                    </a:lnTo>
                    <a:lnTo>
                      <a:pt x="9360" y="17788"/>
                    </a:lnTo>
                    <a:lnTo>
                      <a:pt x="10080" y="19059"/>
                    </a:lnTo>
                    <a:lnTo>
                      <a:pt x="10080" y="20329"/>
                    </a:lnTo>
                    <a:lnTo>
                      <a:pt x="10800" y="20329"/>
                    </a:lnTo>
                    <a:lnTo>
                      <a:pt x="10800" y="19059"/>
                    </a:lnTo>
                    <a:lnTo>
                      <a:pt x="11520" y="19059"/>
                    </a:lnTo>
                    <a:lnTo>
                      <a:pt x="12240" y="19059"/>
                    </a:lnTo>
                    <a:lnTo>
                      <a:pt x="12240" y="20329"/>
                    </a:lnTo>
                    <a:lnTo>
                      <a:pt x="12960" y="20329"/>
                    </a:lnTo>
                    <a:lnTo>
                      <a:pt x="12960" y="19059"/>
                    </a:lnTo>
                    <a:lnTo>
                      <a:pt x="12960" y="17788"/>
                    </a:lnTo>
                    <a:lnTo>
                      <a:pt x="13680" y="17788"/>
                    </a:lnTo>
                    <a:lnTo>
                      <a:pt x="12960" y="16518"/>
                    </a:lnTo>
                    <a:lnTo>
                      <a:pt x="13680" y="16518"/>
                    </a:lnTo>
                    <a:lnTo>
                      <a:pt x="14400" y="15247"/>
                    </a:lnTo>
                    <a:lnTo>
                      <a:pt x="15120" y="15247"/>
                    </a:lnTo>
                    <a:lnTo>
                      <a:pt x="15120" y="13976"/>
                    </a:lnTo>
                    <a:lnTo>
                      <a:pt x="15120" y="12706"/>
                    </a:lnTo>
                    <a:lnTo>
                      <a:pt x="15120" y="11435"/>
                    </a:lnTo>
                    <a:lnTo>
                      <a:pt x="14400" y="11435"/>
                    </a:lnTo>
                    <a:lnTo>
                      <a:pt x="14400" y="10165"/>
                    </a:lnTo>
                    <a:lnTo>
                      <a:pt x="16560" y="7624"/>
                    </a:lnTo>
                    <a:lnTo>
                      <a:pt x="17280" y="7624"/>
                    </a:lnTo>
                    <a:lnTo>
                      <a:pt x="18000" y="7624"/>
                    </a:lnTo>
                    <a:lnTo>
                      <a:pt x="18720" y="7624"/>
                    </a:lnTo>
                    <a:lnTo>
                      <a:pt x="18720" y="6353"/>
                    </a:lnTo>
                    <a:lnTo>
                      <a:pt x="18720" y="5082"/>
                    </a:lnTo>
                    <a:lnTo>
                      <a:pt x="19440" y="5082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79" name="Shape 379"/>
              <p:cNvSpPr/>
              <p:nvPr/>
            </p:nvSpPr>
            <p:spPr>
              <a:xfrm>
                <a:off x="103864" y="171186"/>
                <a:ext cx="19872" cy="3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280" y="0"/>
                    </a:moveTo>
                    <a:lnTo>
                      <a:pt x="12960" y="0"/>
                    </a:lnTo>
                    <a:lnTo>
                      <a:pt x="8640" y="0"/>
                    </a:lnTo>
                    <a:lnTo>
                      <a:pt x="4320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4320" y="21600"/>
                    </a:lnTo>
                    <a:lnTo>
                      <a:pt x="8640" y="21600"/>
                    </a:lnTo>
                    <a:lnTo>
                      <a:pt x="12960" y="21600"/>
                    </a:lnTo>
                    <a:lnTo>
                      <a:pt x="17280" y="21600"/>
                    </a:lnTo>
                    <a:lnTo>
                      <a:pt x="21600" y="21600"/>
                    </a:lnTo>
                    <a:lnTo>
                      <a:pt x="17280" y="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80" name="Shape 380"/>
              <p:cNvSpPr/>
              <p:nvPr/>
            </p:nvSpPr>
            <p:spPr>
              <a:xfrm>
                <a:off x="24030" y="73381"/>
                <a:ext cx="7949" cy="23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000"/>
                    </a:moveTo>
                    <a:lnTo>
                      <a:pt x="10800" y="14400"/>
                    </a:lnTo>
                    <a:lnTo>
                      <a:pt x="10800" y="10800"/>
                    </a:lnTo>
                    <a:lnTo>
                      <a:pt x="10800" y="7200"/>
                    </a:lnTo>
                    <a:lnTo>
                      <a:pt x="10800" y="3600"/>
                    </a:lnTo>
                    <a:lnTo>
                      <a:pt x="10800" y="0"/>
                    </a:lnTo>
                    <a:lnTo>
                      <a:pt x="0" y="0"/>
                    </a:lnTo>
                    <a:lnTo>
                      <a:pt x="10800" y="3600"/>
                    </a:lnTo>
                    <a:lnTo>
                      <a:pt x="10800" y="7200"/>
                    </a:lnTo>
                    <a:lnTo>
                      <a:pt x="10800" y="10800"/>
                    </a:lnTo>
                    <a:lnTo>
                      <a:pt x="0" y="14400"/>
                    </a:lnTo>
                    <a:lnTo>
                      <a:pt x="10800" y="18000"/>
                    </a:lnTo>
                    <a:lnTo>
                      <a:pt x="21600" y="21600"/>
                    </a:lnTo>
                    <a:lnTo>
                      <a:pt x="21600" y="180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388" name="Group 388"/>
            <p:cNvGrpSpPr/>
            <p:nvPr/>
          </p:nvGrpSpPr>
          <p:grpSpPr>
            <a:xfrm>
              <a:off x="12139617" y="6028063"/>
              <a:ext cx="184420" cy="161003"/>
              <a:chOff x="0" y="0"/>
              <a:chExt cx="184419" cy="161002"/>
            </a:xfrm>
          </p:grpSpPr>
          <p:sp>
            <p:nvSpPr>
              <p:cNvPr id="382" name="Shape 382"/>
              <p:cNvSpPr/>
              <p:nvPr/>
            </p:nvSpPr>
            <p:spPr>
              <a:xfrm>
                <a:off x="0" y="0"/>
                <a:ext cx="32517" cy="27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" y="6171"/>
                    </a:moveTo>
                    <a:lnTo>
                      <a:pt x="4320" y="12343"/>
                    </a:lnTo>
                    <a:lnTo>
                      <a:pt x="8640" y="18514"/>
                    </a:lnTo>
                    <a:lnTo>
                      <a:pt x="12960" y="18514"/>
                    </a:lnTo>
                    <a:lnTo>
                      <a:pt x="17280" y="21600"/>
                    </a:lnTo>
                    <a:lnTo>
                      <a:pt x="21600" y="21600"/>
                    </a:lnTo>
                    <a:lnTo>
                      <a:pt x="19440" y="18514"/>
                    </a:lnTo>
                    <a:lnTo>
                      <a:pt x="17280" y="18514"/>
                    </a:lnTo>
                    <a:lnTo>
                      <a:pt x="15120" y="15429"/>
                    </a:lnTo>
                    <a:lnTo>
                      <a:pt x="12960" y="12343"/>
                    </a:lnTo>
                    <a:lnTo>
                      <a:pt x="10800" y="12343"/>
                    </a:lnTo>
                    <a:lnTo>
                      <a:pt x="10800" y="9257"/>
                    </a:lnTo>
                    <a:lnTo>
                      <a:pt x="6480" y="6171"/>
                    </a:lnTo>
                    <a:lnTo>
                      <a:pt x="4320" y="6171"/>
                    </a:lnTo>
                    <a:lnTo>
                      <a:pt x="2160" y="0"/>
                    </a:lnTo>
                    <a:lnTo>
                      <a:pt x="0" y="3086"/>
                    </a:lnTo>
                    <a:lnTo>
                      <a:pt x="2160" y="6171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83" name="Shape 383"/>
              <p:cNvSpPr/>
              <p:nvPr/>
            </p:nvSpPr>
            <p:spPr>
              <a:xfrm>
                <a:off x="33596" y="55564"/>
                <a:ext cx="19511" cy="157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10800"/>
                    </a:moveTo>
                    <a:lnTo>
                      <a:pt x="7200" y="10800"/>
                    </a:lnTo>
                    <a:lnTo>
                      <a:pt x="14400" y="16200"/>
                    </a:lnTo>
                    <a:lnTo>
                      <a:pt x="18000" y="21600"/>
                    </a:lnTo>
                    <a:lnTo>
                      <a:pt x="21600" y="21600"/>
                    </a:lnTo>
                    <a:lnTo>
                      <a:pt x="18000" y="10800"/>
                    </a:lnTo>
                    <a:lnTo>
                      <a:pt x="14400" y="5400"/>
                    </a:lnTo>
                    <a:lnTo>
                      <a:pt x="10800" y="5400"/>
                    </a:lnTo>
                    <a:lnTo>
                      <a:pt x="10800" y="0"/>
                    </a:lnTo>
                    <a:lnTo>
                      <a:pt x="7200" y="0"/>
                    </a:lnTo>
                    <a:lnTo>
                      <a:pt x="3600" y="0"/>
                    </a:lnTo>
                    <a:lnTo>
                      <a:pt x="0" y="5400"/>
                    </a:lnTo>
                    <a:lnTo>
                      <a:pt x="0" y="10800"/>
                    </a:lnTo>
                    <a:lnTo>
                      <a:pt x="3600" y="10800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84" name="Shape 384"/>
              <p:cNvSpPr/>
              <p:nvPr/>
            </p:nvSpPr>
            <p:spPr>
              <a:xfrm>
                <a:off x="68998" y="36711"/>
                <a:ext cx="39020" cy="353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" y="2400"/>
                    </a:moveTo>
                    <a:lnTo>
                      <a:pt x="1800" y="4800"/>
                    </a:lnTo>
                    <a:lnTo>
                      <a:pt x="5400" y="9600"/>
                    </a:lnTo>
                    <a:lnTo>
                      <a:pt x="7200" y="9600"/>
                    </a:lnTo>
                    <a:lnTo>
                      <a:pt x="10800" y="12000"/>
                    </a:lnTo>
                    <a:lnTo>
                      <a:pt x="12600" y="14400"/>
                    </a:lnTo>
                    <a:lnTo>
                      <a:pt x="14400" y="16800"/>
                    </a:lnTo>
                    <a:lnTo>
                      <a:pt x="18000" y="19200"/>
                    </a:lnTo>
                    <a:lnTo>
                      <a:pt x="19800" y="21600"/>
                    </a:lnTo>
                    <a:lnTo>
                      <a:pt x="21600" y="21600"/>
                    </a:lnTo>
                    <a:lnTo>
                      <a:pt x="21600" y="19200"/>
                    </a:lnTo>
                    <a:lnTo>
                      <a:pt x="21600" y="16800"/>
                    </a:lnTo>
                    <a:lnTo>
                      <a:pt x="19800" y="14400"/>
                    </a:lnTo>
                    <a:lnTo>
                      <a:pt x="18000" y="14400"/>
                    </a:lnTo>
                    <a:lnTo>
                      <a:pt x="16200" y="12000"/>
                    </a:lnTo>
                    <a:lnTo>
                      <a:pt x="14400" y="12000"/>
                    </a:lnTo>
                    <a:lnTo>
                      <a:pt x="12600" y="9600"/>
                    </a:lnTo>
                    <a:lnTo>
                      <a:pt x="10800" y="7200"/>
                    </a:lnTo>
                    <a:lnTo>
                      <a:pt x="7200" y="4800"/>
                    </a:lnTo>
                    <a:lnTo>
                      <a:pt x="5400" y="4800"/>
                    </a:lnTo>
                    <a:lnTo>
                      <a:pt x="3600" y="2400"/>
                    </a:lnTo>
                    <a:lnTo>
                      <a:pt x="0" y="0"/>
                    </a:lnTo>
                    <a:lnTo>
                      <a:pt x="1800" y="2400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85" name="Shape 385"/>
              <p:cNvSpPr/>
              <p:nvPr/>
            </p:nvSpPr>
            <p:spPr>
              <a:xfrm>
                <a:off x="138718" y="66942"/>
                <a:ext cx="26014" cy="47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700" y="1800"/>
                    </a:moveTo>
                    <a:lnTo>
                      <a:pt x="2700" y="3600"/>
                    </a:lnTo>
                    <a:lnTo>
                      <a:pt x="2700" y="7200"/>
                    </a:lnTo>
                    <a:lnTo>
                      <a:pt x="5400" y="10800"/>
                    </a:lnTo>
                    <a:lnTo>
                      <a:pt x="8100" y="14400"/>
                    </a:lnTo>
                    <a:lnTo>
                      <a:pt x="13500" y="18000"/>
                    </a:lnTo>
                    <a:lnTo>
                      <a:pt x="16200" y="19800"/>
                    </a:lnTo>
                    <a:lnTo>
                      <a:pt x="21600" y="19800"/>
                    </a:lnTo>
                    <a:lnTo>
                      <a:pt x="21600" y="21600"/>
                    </a:lnTo>
                    <a:lnTo>
                      <a:pt x="21600" y="18000"/>
                    </a:lnTo>
                    <a:lnTo>
                      <a:pt x="18900" y="16200"/>
                    </a:lnTo>
                    <a:lnTo>
                      <a:pt x="16200" y="16200"/>
                    </a:lnTo>
                    <a:lnTo>
                      <a:pt x="13500" y="14400"/>
                    </a:lnTo>
                    <a:lnTo>
                      <a:pt x="16200" y="14400"/>
                    </a:lnTo>
                    <a:lnTo>
                      <a:pt x="13500" y="12600"/>
                    </a:lnTo>
                    <a:lnTo>
                      <a:pt x="10800" y="9000"/>
                    </a:lnTo>
                    <a:lnTo>
                      <a:pt x="8100" y="7200"/>
                    </a:lnTo>
                    <a:lnTo>
                      <a:pt x="8100" y="5400"/>
                    </a:lnTo>
                    <a:lnTo>
                      <a:pt x="8100" y="3600"/>
                    </a:lnTo>
                    <a:lnTo>
                      <a:pt x="5400" y="1800"/>
                    </a:lnTo>
                    <a:lnTo>
                      <a:pt x="2700" y="0"/>
                    </a:lnTo>
                    <a:lnTo>
                      <a:pt x="0" y="0"/>
                    </a:lnTo>
                    <a:lnTo>
                      <a:pt x="0" y="1800"/>
                    </a:lnTo>
                    <a:lnTo>
                      <a:pt x="2700" y="1800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86" name="Shape 386"/>
              <p:cNvSpPr/>
              <p:nvPr/>
            </p:nvSpPr>
            <p:spPr>
              <a:xfrm>
                <a:off x="105122" y="103857"/>
                <a:ext cx="39020" cy="27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171"/>
                    </a:moveTo>
                    <a:lnTo>
                      <a:pt x="0" y="9257"/>
                    </a:lnTo>
                    <a:lnTo>
                      <a:pt x="1800" y="12343"/>
                    </a:lnTo>
                    <a:lnTo>
                      <a:pt x="3600" y="15429"/>
                    </a:lnTo>
                    <a:lnTo>
                      <a:pt x="7200" y="18514"/>
                    </a:lnTo>
                    <a:lnTo>
                      <a:pt x="9000" y="18514"/>
                    </a:lnTo>
                    <a:lnTo>
                      <a:pt x="10800" y="18514"/>
                    </a:lnTo>
                    <a:lnTo>
                      <a:pt x="14400" y="18514"/>
                    </a:lnTo>
                    <a:lnTo>
                      <a:pt x="16200" y="21600"/>
                    </a:lnTo>
                    <a:lnTo>
                      <a:pt x="19800" y="21600"/>
                    </a:lnTo>
                    <a:lnTo>
                      <a:pt x="21600" y="18514"/>
                    </a:lnTo>
                    <a:lnTo>
                      <a:pt x="21600" y="15429"/>
                    </a:lnTo>
                    <a:lnTo>
                      <a:pt x="19800" y="15429"/>
                    </a:lnTo>
                    <a:lnTo>
                      <a:pt x="18000" y="12343"/>
                    </a:lnTo>
                    <a:lnTo>
                      <a:pt x="16200" y="9257"/>
                    </a:lnTo>
                    <a:lnTo>
                      <a:pt x="14400" y="9257"/>
                    </a:lnTo>
                    <a:lnTo>
                      <a:pt x="12600" y="6171"/>
                    </a:lnTo>
                    <a:lnTo>
                      <a:pt x="10800" y="6171"/>
                    </a:lnTo>
                    <a:lnTo>
                      <a:pt x="9000" y="6171"/>
                    </a:lnTo>
                    <a:lnTo>
                      <a:pt x="7200" y="6171"/>
                    </a:lnTo>
                    <a:lnTo>
                      <a:pt x="3600" y="3086"/>
                    </a:lnTo>
                    <a:lnTo>
                      <a:pt x="1800" y="3086"/>
                    </a:lnTo>
                    <a:lnTo>
                      <a:pt x="1800" y="0"/>
                    </a:lnTo>
                    <a:lnTo>
                      <a:pt x="0" y="3086"/>
                    </a:lnTo>
                    <a:lnTo>
                      <a:pt x="0" y="6171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87" name="Shape 387"/>
              <p:cNvSpPr/>
              <p:nvPr/>
            </p:nvSpPr>
            <p:spPr>
              <a:xfrm>
                <a:off x="155154" y="137430"/>
                <a:ext cx="29266" cy="23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00" y="0"/>
                    </a:moveTo>
                    <a:lnTo>
                      <a:pt x="2400" y="3600"/>
                    </a:lnTo>
                    <a:lnTo>
                      <a:pt x="4800" y="10800"/>
                    </a:lnTo>
                    <a:lnTo>
                      <a:pt x="7200" y="10800"/>
                    </a:lnTo>
                    <a:lnTo>
                      <a:pt x="12000" y="18000"/>
                    </a:lnTo>
                    <a:lnTo>
                      <a:pt x="16800" y="21600"/>
                    </a:lnTo>
                    <a:lnTo>
                      <a:pt x="21600" y="21600"/>
                    </a:lnTo>
                    <a:lnTo>
                      <a:pt x="21600" y="18000"/>
                    </a:lnTo>
                    <a:lnTo>
                      <a:pt x="19200" y="14400"/>
                    </a:lnTo>
                    <a:lnTo>
                      <a:pt x="16800" y="10800"/>
                    </a:lnTo>
                    <a:lnTo>
                      <a:pt x="12000" y="7200"/>
                    </a:lnTo>
                    <a:lnTo>
                      <a:pt x="9600" y="7200"/>
                    </a:lnTo>
                    <a:lnTo>
                      <a:pt x="4800" y="3600"/>
                    </a:lnTo>
                    <a:lnTo>
                      <a:pt x="2400" y="3600"/>
                    </a:lnTo>
                    <a:lnTo>
                      <a:pt x="0" y="0"/>
                    </a:lnTo>
                    <a:lnTo>
                      <a:pt x="2400" y="0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389" name="Shape 389"/>
            <p:cNvSpPr/>
            <p:nvPr/>
          </p:nvSpPr>
          <p:spPr>
            <a:xfrm>
              <a:off x="8404849" y="5357131"/>
              <a:ext cx="345754" cy="493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0" y="857"/>
                  </a:moveTo>
                  <a:lnTo>
                    <a:pt x="17507" y="857"/>
                  </a:lnTo>
                  <a:lnTo>
                    <a:pt x="17735" y="857"/>
                  </a:lnTo>
                  <a:lnTo>
                    <a:pt x="17735" y="686"/>
                  </a:lnTo>
                  <a:lnTo>
                    <a:pt x="17962" y="686"/>
                  </a:lnTo>
                  <a:lnTo>
                    <a:pt x="18189" y="686"/>
                  </a:lnTo>
                  <a:lnTo>
                    <a:pt x="18417" y="686"/>
                  </a:lnTo>
                  <a:lnTo>
                    <a:pt x="18644" y="686"/>
                  </a:lnTo>
                  <a:lnTo>
                    <a:pt x="18872" y="686"/>
                  </a:lnTo>
                  <a:lnTo>
                    <a:pt x="19099" y="686"/>
                  </a:lnTo>
                  <a:lnTo>
                    <a:pt x="19099" y="514"/>
                  </a:lnTo>
                  <a:lnTo>
                    <a:pt x="19326" y="514"/>
                  </a:lnTo>
                  <a:lnTo>
                    <a:pt x="19554" y="514"/>
                  </a:lnTo>
                  <a:lnTo>
                    <a:pt x="19781" y="343"/>
                  </a:lnTo>
                  <a:lnTo>
                    <a:pt x="19781" y="171"/>
                  </a:lnTo>
                  <a:lnTo>
                    <a:pt x="20008" y="171"/>
                  </a:lnTo>
                  <a:lnTo>
                    <a:pt x="20008" y="0"/>
                  </a:lnTo>
                  <a:lnTo>
                    <a:pt x="20236" y="0"/>
                  </a:lnTo>
                  <a:lnTo>
                    <a:pt x="20463" y="0"/>
                  </a:lnTo>
                  <a:lnTo>
                    <a:pt x="20691" y="0"/>
                  </a:lnTo>
                  <a:lnTo>
                    <a:pt x="20918" y="171"/>
                  </a:lnTo>
                  <a:lnTo>
                    <a:pt x="21145" y="171"/>
                  </a:lnTo>
                  <a:lnTo>
                    <a:pt x="21373" y="171"/>
                  </a:lnTo>
                  <a:lnTo>
                    <a:pt x="21373" y="343"/>
                  </a:lnTo>
                  <a:lnTo>
                    <a:pt x="21373" y="514"/>
                  </a:lnTo>
                  <a:lnTo>
                    <a:pt x="21373" y="686"/>
                  </a:lnTo>
                  <a:lnTo>
                    <a:pt x="21145" y="686"/>
                  </a:lnTo>
                  <a:lnTo>
                    <a:pt x="21145" y="857"/>
                  </a:lnTo>
                  <a:lnTo>
                    <a:pt x="21145" y="1029"/>
                  </a:lnTo>
                  <a:lnTo>
                    <a:pt x="21145" y="1200"/>
                  </a:lnTo>
                  <a:lnTo>
                    <a:pt x="21145" y="1371"/>
                  </a:lnTo>
                  <a:lnTo>
                    <a:pt x="21373" y="1371"/>
                  </a:lnTo>
                  <a:lnTo>
                    <a:pt x="21373" y="1543"/>
                  </a:lnTo>
                  <a:lnTo>
                    <a:pt x="21145" y="1543"/>
                  </a:lnTo>
                  <a:lnTo>
                    <a:pt x="21145" y="1714"/>
                  </a:lnTo>
                  <a:lnTo>
                    <a:pt x="21373" y="1714"/>
                  </a:lnTo>
                  <a:lnTo>
                    <a:pt x="21373" y="1886"/>
                  </a:lnTo>
                  <a:lnTo>
                    <a:pt x="21145" y="1886"/>
                  </a:lnTo>
                  <a:lnTo>
                    <a:pt x="21145" y="2057"/>
                  </a:lnTo>
                  <a:lnTo>
                    <a:pt x="21373" y="2057"/>
                  </a:lnTo>
                  <a:lnTo>
                    <a:pt x="21373" y="2229"/>
                  </a:lnTo>
                  <a:lnTo>
                    <a:pt x="21145" y="2229"/>
                  </a:lnTo>
                  <a:lnTo>
                    <a:pt x="21145" y="2400"/>
                  </a:lnTo>
                  <a:lnTo>
                    <a:pt x="20918" y="2400"/>
                  </a:lnTo>
                  <a:lnTo>
                    <a:pt x="20918" y="2571"/>
                  </a:lnTo>
                  <a:lnTo>
                    <a:pt x="21145" y="2571"/>
                  </a:lnTo>
                  <a:lnTo>
                    <a:pt x="21145" y="2400"/>
                  </a:lnTo>
                  <a:lnTo>
                    <a:pt x="21373" y="2400"/>
                  </a:lnTo>
                  <a:lnTo>
                    <a:pt x="21600" y="2571"/>
                  </a:lnTo>
                  <a:lnTo>
                    <a:pt x="21600" y="2743"/>
                  </a:lnTo>
                  <a:lnTo>
                    <a:pt x="21373" y="2743"/>
                  </a:lnTo>
                  <a:lnTo>
                    <a:pt x="21373" y="2571"/>
                  </a:lnTo>
                  <a:lnTo>
                    <a:pt x="21145" y="2571"/>
                  </a:lnTo>
                  <a:lnTo>
                    <a:pt x="20918" y="2571"/>
                  </a:lnTo>
                  <a:lnTo>
                    <a:pt x="20691" y="2743"/>
                  </a:lnTo>
                  <a:lnTo>
                    <a:pt x="20691" y="2914"/>
                  </a:lnTo>
                  <a:lnTo>
                    <a:pt x="20691" y="3086"/>
                  </a:lnTo>
                  <a:lnTo>
                    <a:pt x="20691" y="3257"/>
                  </a:lnTo>
                  <a:lnTo>
                    <a:pt x="20691" y="3429"/>
                  </a:lnTo>
                  <a:lnTo>
                    <a:pt x="20463" y="3429"/>
                  </a:lnTo>
                  <a:lnTo>
                    <a:pt x="20463" y="3600"/>
                  </a:lnTo>
                  <a:lnTo>
                    <a:pt x="20463" y="3771"/>
                  </a:lnTo>
                  <a:lnTo>
                    <a:pt x="20463" y="3943"/>
                  </a:lnTo>
                  <a:lnTo>
                    <a:pt x="20463" y="4114"/>
                  </a:lnTo>
                  <a:lnTo>
                    <a:pt x="20463" y="4286"/>
                  </a:lnTo>
                  <a:lnTo>
                    <a:pt x="20463" y="4457"/>
                  </a:lnTo>
                  <a:lnTo>
                    <a:pt x="20236" y="4629"/>
                  </a:lnTo>
                  <a:lnTo>
                    <a:pt x="20008" y="4629"/>
                  </a:lnTo>
                  <a:lnTo>
                    <a:pt x="20008" y="4800"/>
                  </a:lnTo>
                  <a:lnTo>
                    <a:pt x="20008" y="4971"/>
                  </a:lnTo>
                  <a:lnTo>
                    <a:pt x="19781" y="4971"/>
                  </a:lnTo>
                  <a:lnTo>
                    <a:pt x="19781" y="5143"/>
                  </a:lnTo>
                  <a:lnTo>
                    <a:pt x="19781" y="5314"/>
                  </a:lnTo>
                  <a:lnTo>
                    <a:pt x="19554" y="5314"/>
                  </a:lnTo>
                  <a:lnTo>
                    <a:pt x="19554" y="5486"/>
                  </a:lnTo>
                  <a:lnTo>
                    <a:pt x="19326" y="5486"/>
                  </a:lnTo>
                  <a:lnTo>
                    <a:pt x="19326" y="5657"/>
                  </a:lnTo>
                  <a:lnTo>
                    <a:pt x="19326" y="5829"/>
                  </a:lnTo>
                  <a:lnTo>
                    <a:pt x="19099" y="5829"/>
                  </a:lnTo>
                  <a:lnTo>
                    <a:pt x="19099" y="6000"/>
                  </a:lnTo>
                  <a:lnTo>
                    <a:pt x="18872" y="6000"/>
                  </a:lnTo>
                  <a:lnTo>
                    <a:pt x="18872" y="6171"/>
                  </a:lnTo>
                  <a:lnTo>
                    <a:pt x="18644" y="6171"/>
                  </a:lnTo>
                  <a:lnTo>
                    <a:pt x="18644" y="6343"/>
                  </a:lnTo>
                  <a:lnTo>
                    <a:pt x="18644" y="6514"/>
                  </a:lnTo>
                  <a:lnTo>
                    <a:pt x="18417" y="6514"/>
                  </a:lnTo>
                  <a:lnTo>
                    <a:pt x="18417" y="6686"/>
                  </a:lnTo>
                  <a:lnTo>
                    <a:pt x="18417" y="6857"/>
                  </a:lnTo>
                  <a:lnTo>
                    <a:pt x="18417" y="7029"/>
                  </a:lnTo>
                  <a:lnTo>
                    <a:pt x="18417" y="7200"/>
                  </a:lnTo>
                  <a:lnTo>
                    <a:pt x="18189" y="7200"/>
                  </a:lnTo>
                  <a:lnTo>
                    <a:pt x="18189" y="7371"/>
                  </a:lnTo>
                  <a:lnTo>
                    <a:pt x="17962" y="7371"/>
                  </a:lnTo>
                  <a:lnTo>
                    <a:pt x="17962" y="7543"/>
                  </a:lnTo>
                  <a:lnTo>
                    <a:pt x="17962" y="7714"/>
                  </a:lnTo>
                  <a:lnTo>
                    <a:pt x="17735" y="7714"/>
                  </a:lnTo>
                  <a:lnTo>
                    <a:pt x="17735" y="7886"/>
                  </a:lnTo>
                  <a:lnTo>
                    <a:pt x="17735" y="8057"/>
                  </a:lnTo>
                  <a:lnTo>
                    <a:pt x="17507" y="8057"/>
                  </a:lnTo>
                  <a:lnTo>
                    <a:pt x="17507" y="8229"/>
                  </a:lnTo>
                  <a:lnTo>
                    <a:pt x="17507" y="8400"/>
                  </a:lnTo>
                  <a:lnTo>
                    <a:pt x="17280" y="8400"/>
                  </a:lnTo>
                  <a:lnTo>
                    <a:pt x="17280" y="8571"/>
                  </a:lnTo>
                  <a:lnTo>
                    <a:pt x="17280" y="8743"/>
                  </a:lnTo>
                  <a:lnTo>
                    <a:pt x="17053" y="8743"/>
                  </a:lnTo>
                  <a:lnTo>
                    <a:pt x="17053" y="8914"/>
                  </a:lnTo>
                  <a:lnTo>
                    <a:pt x="17053" y="9086"/>
                  </a:lnTo>
                  <a:lnTo>
                    <a:pt x="17053" y="9257"/>
                  </a:lnTo>
                  <a:lnTo>
                    <a:pt x="17053" y="9429"/>
                  </a:lnTo>
                  <a:lnTo>
                    <a:pt x="16825" y="9429"/>
                  </a:lnTo>
                  <a:lnTo>
                    <a:pt x="16825" y="9600"/>
                  </a:lnTo>
                  <a:lnTo>
                    <a:pt x="16825" y="9771"/>
                  </a:lnTo>
                  <a:lnTo>
                    <a:pt x="16598" y="9771"/>
                  </a:lnTo>
                  <a:lnTo>
                    <a:pt x="16598" y="9943"/>
                  </a:lnTo>
                  <a:lnTo>
                    <a:pt x="16598" y="10114"/>
                  </a:lnTo>
                  <a:lnTo>
                    <a:pt x="16371" y="10114"/>
                  </a:lnTo>
                  <a:lnTo>
                    <a:pt x="16371" y="10286"/>
                  </a:lnTo>
                  <a:lnTo>
                    <a:pt x="16143" y="10286"/>
                  </a:lnTo>
                  <a:lnTo>
                    <a:pt x="16143" y="10457"/>
                  </a:lnTo>
                  <a:lnTo>
                    <a:pt x="15916" y="10457"/>
                  </a:lnTo>
                  <a:lnTo>
                    <a:pt x="15688" y="10457"/>
                  </a:lnTo>
                  <a:lnTo>
                    <a:pt x="15688" y="10629"/>
                  </a:lnTo>
                  <a:lnTo>
                    <a:pt x="15461" y="10629"/>
                  </a:lnTo>
                  <a:lnTo>
                    <a:pt x="15461" y="10800"/>
                  </a:lnTo>
                  <a:lnTo>
                    <a:pt x="15461" y="10971"/>
                  </a:lnTo>
                  <a:lnTo>
                    <a:pt x="15234" y="10971"/>
                  </a:lnTo>
                  <a:lnTo>
                    <a:pt x="15234" y="11143"/>
                  </a:lnTo>
                  <a:lnTo>
                    <a:pt x="15006" y="11143"/>
                  </a:lnTo>
                  <a:lnTo>
                    <a:pt x="15006" y="11314"/>
                  </a:lnTo>
                  <a:lnTo>
                    <a:pt x="15006" y="11486"/>
                  </a:lnTo>
                  <a:lnTo>
                    <a:pt x="14779" y="11657"/>
                  </a:lnTo>
                  <a:lnTo>
                    <a:pt x="14779" y="11829"/>
                  </a:lnTo>
                  <a:lnTo>
                    <a:pt x="14552" y="11829"/>
                  </a:lnTo>
                  <a:lnTo>
                    <a:pt x="14552" y="12000"/>
                  </a:lnTo>
                  <a:lnTo>
                    <a:pt x="14552" y="12171"/>
                  </a:lnTo>
                  <a:lnTo>
                    <a:pt x="14324" y="12171"/>
                  </a:lnTo>
                  <a:lnTo>
                    <a:pt x="14324" y="12343"/>
                  </a:lnTo>
                  <a:lnTo>
                    <a:pt x="14097" y="12343"/>
                  </a:lnTo>
                  <a:lnTo>
                    <a:pt x="14097" y="12514"/>
                  </a:lnTo>
                  <a:lnTo>
                    <a:pt x="13869" y="12514"/>
                  </a:lnTo>
                  <a:lnTo>
                    <a:pt x="13869" y="12686"/>
                  </a:lnTo>
                  <a:lnTo>
                    <a:pt x="13642" y="12857"/>
                  </a:lnTo>
                  <a:lnTo>
                    <a:pt x="13415" y="12857"/>
                  </a:lnTo>
                  <a:lnTo>
                    <a:pt x="13187" y="13029"/>
                  </a:lnTo>
                  <a:lnTo>
                    <a:pt x="13187" y="13200"/>
                  </a:lnTo>
                  <a:lnTo>
                    <a:pt x="12960" y="13200"/>
                  </a:lnTo>
                  <a:lnTo>
                    <a:pt x="12960" y="13371"/>
                  </a:lnTo>
                  <a:lnTo>
                    <a:pt x="12733" y="13543"/>
                  </a:lnTo>
                  <a:lnTo>
                    <a:pt x="12733" y="13714"/>
                  </a:lnTo>
                  <a:lnTo>
                    <a:pt x="12505" y="13714"/>
                  </a:lnTo>
                  <a:lnTo>
                    <a:pt x="12278" y="13886"/>
                  </a:lnTo>
                  <a:lnTo>
                    <a:pt x="12051" y="14057"/>
                  </a:lnTo>
                  <a:lnTo>
                    <a:pt x="11823" y="14057"/>
                  </a:lnTo>
                  <a:lnTo>
                    <a:pt x="11823" y="14229"/>
                  </a:lnTo>
                  <a:lnTo>
                    <a:pt x="11596" y="14229"/>
                  </a:lnTo>
                  <a:lnTo>
                    <a:pt x="11596" y="14400"/>
                  </a:lnTo>
                  <a:lnTo>
                    <a:pt x="11368" y="14400"/>
                  </a:lnTo>
                  <a:lnTo>
                    <a:pt x="11141" y="14743"/>
                  </a:lnTo>
                  <a:lnTo>
                    <a:pt x="11141" y="14914"/>
                  </a:lnTo>
                  <a:lnTo>
                    <a:pt x="10914" y="14914"/>
                  </a:lnTo>
                  <a:lnTo>
                    <a:pt x="10686" y="15086"/>
                  </a:lnTo>
                  <a:lnTo>
                    <a:pt x="10459" y="15257"/>
                  </a:lnTo>
                  <a:lnTo>
                    <a:pt x="10232" y="15429"/>
                  </a:lnTo>
                  <a:lnTo>
                    <a:pt x="9777" y="15600"/>
                  </a:lnTo>
                  <a:lnTo>
                    <a:pt x="9777" y="15771"/>
                  </a:lnTo>
                  <a:lnTo>
                    <a:pt x="9549" y="15771"/>
                  </a:lnTo>
                  <a:lnTo>
                    <a:pt x="9322" y="15771"/>
                  </a:lnTo>
                  <a:lnTo>
                    <a:pt x="9095" y="15943"/>
                  </a:lnTo>
                  <a:lnTo>
                    <a:pt x="8867" y="15943"/>
                  </a:lnTo>
                  <a:lnTo>
                    <a:pt x="8640" y="15943"/>
                  </a:lnTo>
                  <a:lnTo>
                    <a:pt x="8413" y="16114"/>
                  </a:lnTo>
                  <a:lnTo>
                    <a:pt x="8185" y="16114"/>
                  </a:lnTo>
                  <a:lnTo>
                    <a:pt x="8185" y="16286"/>
                  </a:lnTo>
                  <a:lnTo>
                    <a:pt x="7958" y="16286"/>
                  </a:lnTo>
                  <a:lnTo>
                    <a:pt x="7731" y="16457"/>
                  </a:lnTo>
                  <a:lnTo>
                    <a:pt x="7503" y="16629"/>
                  </a:lnTo>
                  <a:lnTo>
                    <a:pt x="7048" y="16971"/>
                  </a:lnTo>
                  <a:lnTo>
                    <a:pt x="6821" y="17143"/>
                  </a:lnTo>
                  <a:lnTo>
                    <a:pt x="6594" y="17143"/>
                  </a:lnTo>
                  <a:lnTo>
                    <a:pt x="6594" y="17314"/>
                  </a:lnTo>
                  <a:lnTo>
                    <a:pt x="6139" y="17486"/>
                  </a:lnTo>
                  <a:lnTo>
                    <a:pt x="5912" y="17657"/>
                  </a:lnTo>
                  <a:lnTo>
                    <a:pt x="5684" y="17829"/>
                  </a:lnTo>
                  <a:lnTo>
                    <a:pt x="5457" y="18000"/>
                  </a:lnTo>
                  <a:lnTo>
                    <a:pt x="5229" y="18171"/>
                  </a:lnTo>
                  <a:lnTo>
                    <a:pt x="5002" y="18343"/>
                  </a:lnTo>
                  <a:lnTo>
                    <a:pt x="4775" y="18514"/>
                  </a:lnTo>
                  <a:lnTo>
                    <a:pt x="4547" y="18514"/>
                  </a:lnTo>
                  <a:lnTo>
                    <a:pt x="4547" y="18857"/>
                  </a:lnTo>
                  <a:lnTo>
                    <a:pt x="4320" y="18857"/>
                  </a:lnTo>
                  <a:lnTo>
                    <a:pt x="4320" y="19029"/>
                  </a:lnTo>
                  <a:lnTo>
                    <a:pt x="4093" y="19200"/>
                  </a:lnTo>
                  <a:lnTo>
                    <a:pt x="3865" y="19200"/>
                  </a:lnTo>
                  <a:lnTo>
                    <a:pt x="3638" y="19200"/>
                  </a:lnTo>
                  <a:lnTo>
                    <a:pt x="3411" y="19200"/>
                  </a:lnTo>
                  <a:lnTo>
                    <a:pt x="3411" y="19371"/>
                  </a:lnTo>
                  <a:lnTo>
                    <a:pt x="3411" y="19543"/>
                  </a:lnTo>
                  <a:lnTo>
                    <a:pt x="3183" y="19543"/>
                  </a:lnTo>
                  <a:lnTo>
                    <a:pt x="3183" y="19714"/>
                  </a:lnTo>
                  <a:lnTo>
                    <a:pt x="3183" y="19886"/>
                  </a:lnTo>
                  <a:lnTo>
                    <a:pt x="2956" y="19886"/>
                  </a:lnTo>
                  <a:lnTo>
                    <a:pt x="2956" y="20057"/>
                  </a:lnTo>
                  <a:lnTo>
                    <a:pt x="2728" y="20229"/>
                  </a:lnTo>
                  <a:lnTo>
                    <a:pt x="2501" y="20400"/>
                  </a:lnTo>
                  <a:lnTo>
                    <a:pt x="2501" y="20571"/>
                  </a:lnTo>
                  <a:lnTo>
                    <a:pt x="2274" y="20571"/>
                  </a:lnTo>
                  <a:lnTo>
                    <a:pt x="2274" y="20743"/>
                  </a:lnTo>
                  <a:lnTo>
                    <a:pt x="2046" y="20743"/>
                  </a:lnTo>
                  <a:lnTo>
                    <a:pt x="2046" y="20914"/>
                  </a:lnTo>
                  <a:lnTo>
                    <a:pt x="1819" y="21086"/>
                  </a:lnTo>
                  <a:lnTo>
                    <a:pt x="1592" y="21086"/>
                  </a:lnTo>
                  <a:lnTo>
                    <a:pt x="1592" y="21257"/>
                  </a:lnTo>
                  <a:lnTo>
                    <a:pt x="1364" y="21257"/>
                  </a:lnTo>
                  <a:lnTo>
                    <a:pt x="1364" y="21429"/>
                  </a:lnTo>
                  <a:lnTo>
                    <a:pt x="1364" y="21600"/>
                  </a:lnTo>
                  <a:lnTo>
                    <a:pt x="1137" y="21600"/>
                  </a:lnTo>
                  <a:lnTo>
                    <a:pt x="1137" y="21429"/>
                  </a:lnTo>
                  <a:lnTo>
                    <a:pt x="909" y="21257"/>
                  </a:lnTo>
                  <a:lnTo>
                    <a:pt x="909" y="21086"/>
                  </a:lnTo>
                  <a:lnTo>
                    <a:pt x="682" y="20914"/>
                  </a:lnTo>
                  <a:lnTo>
                    <a:pt x="455" y="20914"/>
                  </a:lnTo>
                  <a:lnTo>
                    <a:pt x="455" y="20743"/>
                  </a:lnTo>
                  <a:lnTo>
                    <a:pt x="227" y="20571"/>
                  </a:lnTo>
                  <a:lnTo>
                    <a:pt x="0" y="20400"/>
                  </a:lnTo>
                  <a:lnTo>
                    <a:pt x="0" y="20229"/>
                  </a:lnTo>
                  <a:lnTo>
                    <a:pt x="0" y="20057"/>
                  </a:lnTo>
                  <a:lnTo>
                    <a:pt x="0" y="19714"/>
                  </a:lnTo>
                  <a:lnTo>
                    <a:pt x="0" y="19543"/>
                  </a:lnTo>
                  <a:lnTo>
                    <a:pt x="0" y="19371"/>
                  </a:lnTo>
                  <a:lnTo>
                    <a:pt x="0" y="19200"/>
                  </a:lnTo>
                  <a:lnTo>
                    <a:pt x="0" y="19029"/>
                  </a:lnTo>
                  <a:lnTo>
                    <a:pt x="0" y="18857"/>
                  </a:lnTo>
                  <a:lnTo>
                    <a:pt x="0" y="18686"/>
                  </a:lnTo>
                  <a:lnTo>
                    <a:pt x="0" y="18343"/>
                  </a:lnTo>
                  <a:lnTo>
                    <a:pt x="0" y="18171"/>
                  </a:lnTo>
                  <a:lnTo>
                    <a:pt x="0" y="17829"/>
                  </a:lnTo>
                  <a:lnTo>
                    <a:pt x="0" y="17657"/>
                  </a:lnTo>
                  <a:lnTo>
                    <a:pt x="0" y="17486"/>
                  </a:lnTo>
                  <a:lnTo>
                    <a:pt x="0" y="17143"/>
                  </a:lnTo>
                  <a:lnTo>
                    <a:pt x="0" y="16971"/>
                  </a:lnTo>
                  <a:lnTo>
                    <a:pt x="0" y="16800"/>
                  </a:lnTo>
                  <a:lnTo>
                    <a:pt x="0" y="16629"/>
                  </a:lnTo>
                  <a:lnTo>
                    <a:pt x="0" y="16457"/>
                  </a:lnTo>
                  <a:lnTo>
                    <a:pt x="0" y="16286"/>
                  </a:lnTo>
                  <a:lnTo>
                    <a:pt x="0" y="16114"/>
                  </a:lnTo>
                  <a:lnTo>
                    <a:pt x="0" y="15943"/>
                  </a:lnTo>
                  <a:lnTo>
                    <a:pt x="0" y="15771"/>
                  </a:lnTo>
                  <a:lnTo>
                    <a:pt x="0" y="15429"/>
                  </a:lnTo>
                  <a:lnTo>
                    <a:pt x="0" y="15257"/>
                  </a:lnTo>
                  <a:lnTo>
                    <a:pt x="0" y="15086"/>
                  </a:lnTo>
                  <a:lnTo>
                    <a:pt x="0" y="14914"/>
                  </a:lnTo>
                  <a:lnTo>
                    <a:pt x="0" y="14743"/>
                  </a:lnTo>
                  <a:lnTo>
                    <a:pt x="0" y="14571"/>
                  </a:lnTo>
                  <a:lnTo>
                    <a:pt x="227" y="14571"/>
                  </a:lnTo>
                  <a:lnTo>
                    <a:pt x="227" y="14400"/>
                  </a:lnTo>
                  <a:lnTo>
                    <a:pt x="455" y="14400"/>
                  </a:lnTo>
                  <a:lnTo>
                    <a:pt x="455" y="14229"/>
                  </a:lnTo>
                  <a:lnTo>
                    <a:pt x="682" y="14229"/>
                  </a:lnTo>
                  <a:lnTo>
                    <a:pt x="682" y="14057"/>
                  </a:lnTo>
                  <a:lnTo>
                    <a:pt x="909" y="13886"/>
                  </a:lnTo>
                  <a:lnTo>
                    <a:pt x="1137" y="13886"/>
                  </a:lnTo>
                  <a:lnTo>
                    <a:pt x="1137" y="13714"/>
                  </a:lnTo>
                  <a:lnTo>
                    <a:pt x="1137" y="13543"/>
                  </a:lnTo>
                  <a:lnTo>
                    <a:pt x="1364" y="13543"/>
                  </a:lnTo>
                  <a:lnTo>
                    <a:pt x="1364" y="13371"/>
                  </a:lnTo>
                  <a:lnTo>
                    <a:pt x="1592" y="13200"/>
                  </a:lnTo>
                  <a:lnTo>
                    <a:pt x="1592" y="13029"/>
                  </a:lnTo>
                  <a:lnTo>
                    <a:pt x="1819" y="13029"/>
                  </a:lnTo>
                  <a:lnTo>
                    <a:pt x="1819" y="12857"/>
                  </a:lnTo>
                  <a:lnTo>
                    <a:pt x="1819" y="12686"/>
                  </a:lnTo>
                  <a:lnTo>
                    <a:pt x="2046" y="12686"/>
                  </a:lnTo>
                  <a:lnTo>
                    <a:pt x="2046" y="12514"/>
                  </a:lnTo>
                  <a:lnTo>
                    <a:pt x="2274" y="12514"/>
                  </a:lnTo>
                  <a:lnTo>
                    <a:pt x="2501" y="12514"/>
                  </a:lnTo>
                  <a:lnTo>
                    <a:pt x="2501" y="12343"/>
                  </a:lnTo>
                  <a:lnTo>
                    <a:pt x="2728" y="12343"/>
                  </a:lnTo>
                  <a:lnTo>
                    <a:pt x="2956" y="12343"/>
                  </a:lnTo>
                  <a:lnTo>
                    <a:pt x="3183" y="12171"/>
                  </a:lnTo>
                  <a:lnTo>
                    <a:pt x="3411" y="12171"/>
                  </a:lnTo>
                  <a:lnTo>
                    <a:pt x="3638" y="12171"/>
                  </a:lnTo>
                  <a:lnTo>
                    <a:pt x="3865" y="12171"/>
                  </a:lnTo>
                  <a:lnTo>
                    <a:pt x="3865" y="12000"/>
                  </a:lnTo>
                  <a:lnTo>
                    <a:pt x="4093" y="12000"/>
                  </a:lnTo>
                  <a:lnTo>
                    <a:pt x="4093" y="11829"/>
                  </a:lnTo>
                  <a:lnTo>
                    <a:pt x="4320" y="11829"/>
                  </a:lnTo>
                  <a:lnTo>
                    <a:pt x="4320" y="11657"/>
                  </a:lnTo>
                  <a:lnTo>
                    <a:pt x="4547" y="11657"/>
                  </a:lnTo>
                  <a:lnTo>
                    <a:pt x="4775" y="11657"/>
                  </a:lnTo>
                  <a:lnTo>
                    <a:pt x="4775" y="11486"/>
                  </a:lnTo>
                  <a:lnTo>
                    <a:pt x="5002" y="11486"/>
                  </a:lnTo>
                  <a:lnTo>
                    <a:pt x="5002" y="11314"/>
                  </a:lnTo>
                  <a:lnTo>
                    <a:pt x="5229" y="11314"/>
                  </a:lnTo>
                  <a:lnTo>
                    <a:pt x="5457" y="11314"/>
                  </a:lnTo>
                  <a:lnTo>
                    <a:pt x="5684" y="11314"/>
                  </a:lnTo>
                  <a:lnTo>
                    <a:pt x="5684" y="11143"/>
                  </a:lnTo>
                  <a:lnTo>
                    <a:pt x="5912" y="11143"/>
                  </a:lnTo>
                  <a:lnTo>
                    <a:pt x="6139" y="11143"/>
                  </a:lnTo>
                  <a:lnTo>
                    <a:pt x="6139" y="10971"/>
                  </a:lnTo>
                  <a:lnTo>
                    <a:pt x="6366" y="10971"/>
                  </a:lnTo>
                  <a:lnTo>
                    <a:pt x="6594" y="10971"/>
                  </a:lnTo>
                  <a:lnTo>
                    <a:pt x="6821" y="10971"/>
                  </a:lnTo>
                  <a:lnTo>
                    <a:pt x="7048" y="10971"/>
                  </a:lnTo>
                  <a:lnTo>
                    <a:pt x="7276" y="10971"/>
                  </a:lnTo>
                  <a:lnTo>
                    <a:pt x="7503" y="10971"/>
                  </a:lnTo>
                  <a:lnTo>
                    <a:pt x="7731" y="10971"/>
                  </a:lnTo>
                  <a:lnTo>
                    <a:pt x="7958" y="10971"/>
                  </a:lnTo>
                  <a:lnTo>
                    <a:pt x="8185" y="10971"/>
                  </a:lnTo>
                  <a:lnTo>
                    <a:pt x="8413" y="10971"/>
                  </a:lnTo>
                  <a:lnTo>
                    <a:pt x="8640" y="10971"/>
                  </a:lnTo>
                  <a:lnTo>
                    <a:pt x="8640" y="10800"/>
                  </a:lnTo>
                  <a:lnTo>
                    <a:pt x="8867" y="10800"/>
                  </a:lnTo>
                  <a:lnTo>
                    <a:pt x="8867" y="10629"/>
                  </a:lnTo>
                  <a:lnTo>
                    <a:pt x="9095" y="10629"/>
                  </a:lnTo>
                  <a:lnTo>
                    <a:pt x="9095" y="10457"/>
                  </a:lnTo>
                  <a:lnTo>
                    <a:pt x="9322" y="10457"/>
                  </a:lnTo>
                  <a:lnTo>
                    <a:pt x="9322" y="10286"/>
                  </a:lnTo>
                  <a:lnTo>
                    <a:pt x="9549" y="10286"/>
                  </a:lnTo>
                  <a:lnTo>
                    <a:pt x="9549" y="10114"/>
                  </a:lnTo>
                  <a:lnTo>
                    <a:pt x="9777" y="10114"/>
                  </a:lnTo>
                  <a:lnTo>
                    <a:pt x="9777" y="9943"/>
                  </a:lnTo>
                  <a:lnTo>
                    <a:pt x="10004" y="9943"/>
                  </a:lnTo>
                  <a:lnTo>
                    <a:pt x="10004" y="9771"/>
                  </a:lnTo>
                  <a:lnTo>
                    <a:pt x="10232" y="9771"/>
                  </a:lnTo>
                  <a:lnTo>
                    <a:pt x="10232" y="9600"/>
                  </a:lnTo>
                  <a:lnTo>
                    <a:pt x="10459" y="9600"/>
                  </a:lnTo>
                  <a:lnTo>
                    <a:pt x="10459" y="9429"/>
                  </a:lnTo>
                  <a:lnTo>
                    <a:pt x="10686" y="9429"/>
                  </a:lnTo>
                  <a:lnTo>
                    <a:pt x="10686" y="9257"/>
                  </a:lnTo>
                  <a:lnTo>
                    <a:pt x="10914" y="9257"/>
                  </a:lnTo>
                  <a:lnTo>
                    <a:pt x="10914" y="9086"/>
                  </a:lnTo>
                  <a:lnTo>
                    <a:pt x="11141" y="9086"/>
                  </a:lnTo>
                  <a:lnTo>
                    <a:pt x="11141" y="8914"/>
                  </a:lnTo>
                  <a:lnTo>
                    <a:pt x="11368" y="8914"/>
                  </a:lnTo>
                  <a:lnTo>
                    <a:pt x="11368" y="8743"/>
                  </a:lnTo>
                  <a:lnTo>
                    <a:pt x="11596" y="8743"/>
                  </a:lnTo>
                  <a:lnTo>
                    <a:pt x="11596" y="8571"/>
                  </a:lnTo>
                  <a:lnTo>
                    <a:pt x="11823" y="8571"/>
                  </a:lnTo>
                  <a:lnTo>
                    <a:pt x="11823" y="8400"/>
                  </a:lnTo>
                  <a:lnTo>
                    <a:pt x="12051" y="8400"/>
                  </a:lnTo>
                  <a:lnTo>
                    <a:pt x="12051" y="8229"/>
                  </a:lnTo>
                  <a:lnTo>
                    <a:pt x="12278" y="8229"/>
                  </a:lnTo>
                  <a:lnTo>
                    <a:pt x="12278" y="8057"/>
                  </a:lnTo>
                  <a:lnTo>
                    <a:pt x="12505" y="8057"/>
                  </a:lnTo>
                  <a:lnTo>
                    <a:pt x="12505" y="7886"/>
                  </a:lnTo>
                  <a:lnTo>
                    <a:pt x="12733" y="7886"/>
                  </a:lnTo>
                  <a:lnTo>
                    <a:pt x="12733" y="7714"/>
                  </a:lnTo>
                  <a:lnTo>
                    <a:pt x="12960" y="7714"/>
                  </a:lnTo>
                  <a:lnTo>
                    <a:pt x="12960" y="7543"/>
                  </a:lnTo>
                  <a:lnTo>
                    <a:pt x="13187" y="7543"/>
                  </a:lnTo>
                  <a:lnTo>
                    <a:pt x="13187" y="7371"/>
                  </a:lnTo>
                  <a:lnTo>
                    <a:pt x="13415" y="7371"/>
                  </a:lnTo>
                  <a:lnTo>
                    <a:pt x="13415" y="7200"/>
                  </a:lnTo>
                  <a:lnTo>
                    <a:pt x="13642" y="7200"/>
                  </a:lnTo>
                  <a:lnTo>
                    <a:pt x="13642" y="7029"/>
                  </a:lnTo>
                  <a:lnTo>
                    <a:pt x="13869" y="7029"/>
                  </a:lnTo>
                  <a:lnTo>
                    <a:pt x="13869" y="6857"/>
                  </a:lnTo>
                  <a:lnTo>
                    <a:pt x="14097" y="6857"/>
                  </a:lnTo>
                  <a:lnTo>
                    <a:pt x="14324" y="6686"/>
                  </a:lnTo>
                  <a:lnTo>
                    <a:pt x="14324" y="6514"/>
                  </a:lnTo>
                  <a:lnTo>
                    <a:pt x="14552" y="6514"/>
                  </a:lnTo>
                  <a:lnTo>
                    <a:pt x="14552" y="6343"/>
                  </a:lnTo>
                  <a:lnTo>
                    <a:pt x="14779" y="6343"/>
                  </a:lnTo>
                  <a:lnTo>
                    <a:pt x="14779" y="6171"/>
                  </a:lnTo>
                  <a:lnTo>
                    <a:pt x="14552" y="6171"/>
                  </a:lnTo>
                  <a:lnTo>
                    <a:pt x="14324" y="6171"/>
                  </a:lnTo>
                  <a:lnTo>
                    <a:pt x="14097" y="6171"/>
                  </a:lnTo>
                  <a:lnTo>
                    <a:pt x="13869" y="6171"/>
                  </a:lnTo>
                  <a:lnTo>
                    <a:pt x="13642" y="6171"/>
                  </a:lnTo>
                  <a:lnTo>
                    <a:pt x="13415" y="6171"/>
                  </a:lnTo>
                  <a:lnTo>
                    <a:pt x="13187" y="6171"/>
                  </a:lnTo>
                  <a:lnTo>
                    <a:pt x="12960" y="6171"/>
                  </a:lnTo>
                  <a:lnTo>
                    <a:pt x="12733" y="6171"/>
                  </a:lnTo>
                  <a:lnTo>
                    <a:pt x="12505" y="6171"/>
                  </a:lnTo>
                  <a:lnTo>
                    <a:pt x="12278" y="6171"/>
                  </a:lnTo>
                  <a:lnTo>
                    <a:pt x="12278" y="6000"/>
                  </a:lnTo>
                  <a:lnTo>
                    <a:pt x="12051" y="6000"/>
                  </a:lnTo>
                  <a:lnTo>
                    <a:pt x="11823" y="6000"/>
                  </a:lnTo>
                  <a:lnTo>
                    <a:pt x="11596" y="5829"/>
                  </a:lnTo>
                  <a:lnTo>
                    <a:pt x="11368" y="5829"/>
                  </a:lnTo>
                  <a:lnTo>
                    <a:pt x="11141" y="5829"/>
                  </a:lnTo>
                  <a:lnTo>
                    <a:pt x="11141" y="5657"/>
                  </a:lnTo>
                  <a:lnTo>
                    <a:pt x="10914" y="5657"/>
                  </a:lnTo>
                  <a:lnTo>
                    <a:pt x="10686" y="5657"/>
                  </a:lnTo>
                  <a:lnTo>
                    <a:pt x="10459" y="5657"/>
                  </a:lnTo>
                  <a:lnTo>
                    <a:pt x="10459" y="5486"/>
                  </a:lnTo>
                  <a:lnTo>
                    <a:pt x="10232" y="5486"/>
                  </a:lnTo>
                  <a:lnTo>
                    <a:pt x="10004" y="5486"/>
                  </a:lnTo>
                  <a:lnTo>
                    <a:pt x="9777" y="5486"/>
                  </a:lnTo>
                  <a:lnTo>
                    <a:pt x="9777" y="5314"/>
                  </a:lnTo>
                  <a:lnTo>
                    <a:pt x="9549" y="5314"/>
                  </a:lnTo>
                  <a:lnTo>
                    <a:pt x="9322" y="5314"/>
                  </a:lnTo>
                  <a:lnTo>
                    <a:pt x="9095" y="5143"/>
                  </a:lnTo>
                  <a:lnTo>
                    <a:pt x="8867" y="5143"/>
                  </a:lnTo>
                  <a:lnTo>
                    <a:pt x="8640" y="5143"/>
                  </a:lnTo>
                  <a:lnTo>
                    <a:pt x="8640" y="4971"/>
                  </a:lnTo>
                  <a:lnTo>
                    <a:pt x="8413" y="4971"/>
                  </a:lnTo>
                  <a:lnTo>
                    <a:pt x="8185" y="4971"/>
                  </a:lnTo>
                  <a:lnTo>
                    <a:pt x="7958" y="4971"/>
                  </a:lnTo>
                  <a:lnTo>
                    <a:pt x="7958" y="4800"/>
                  </a:lnTo>
                  <a:lnTo>
                    <a:pt x="7731" y="4800"/>
                  </a:lnTo>
                  <a:lnTo>
                    <a:pt x="7503" y="4800"/>
                  </a:lnTo>
                  <a:lnTo>
                    <a:pt x="7276" y="4800"/>
                  </a:lnTo>
                  <a:lnTo>
                    <a:pt x="7276" y="4629"/>
                  </a:lnTo>
                  <a:lnTo>
                    <a:pt x="7048" y="4629"/>
                  </a:lnTo>
                  <a:lnTo>
                    <a:pt x="6821" y="4629"/>
                  </a:lnTo>
                  <a:lnTo>
                    <a:pt x="6594" y="4629"/>
                  </a:lnTo>
                  <a:lnTo>
                    <a:pt x="6594" y="4457"/>
                  </a:lnTo>
                  <a:lnTo>
                    <a:pt x="6366" y="4457"/>
                  </a:lnTo>
                  <a:lnTo>
                    <a:pt x="6366" y="4286"/>
                  </a:lnTo>
                  <a:lnTo>
                    <a:pt x="6139" y="4286"/>
                  </a:lnTo>
                  <a:lnTo>
                    <a:pt x="6139" y="4114"/>
                  </a:lnTo>
                  <a:lnTo>
                    <a:pt x="5912" y="4114"/>
                  </a:lnTo>
                  <a:lnTo>
                    <a:pt x="5684" y="4114"/>
                  </a:lnTo>
                  <a:lnTo>
                    <a:pt x="5684" y="3943"/>
                  </a:lnTo>
                  <a:lnTo>
                    <a:pt x="5457" y="3943"/>
                  </a:lnTo>
                  <a:lnTo>
                    <a:pt x="5457" y="3771"/>
                  </a:lnTo>
                  <a:lnTo>
                    <a:pt x="5229" y="3771"/>
                  </a:lnTo>
                  <a:lnTo>
                    <a:pt x="5229" y="3600"/>
                  </a:lnTo>
                  <a:lnTo>
                    <a:pt x="5002" y="3600"/>
                  </a:lnTo>
                  <a:lnTo>
                    <a:pt x="5002" y="3429"/>
                  </a:lnTo>
                  <a:lnTo>
                    <a:pt x="4775" y="3429"/>
                  </a:lnTo>
                  <a:lnTo>
                    <a:pt x="4775" y="3257"/>
                  </a:lnTo>
                  <a:lnTo>
                    <a:pt x="4775" y="3086"/>
                  </a:lnTo>
                  <a:lnTo>
                    <a:pt x="4547" y="3086"/>
                  </a:lnTo>
                  <a:lnTo>
                    <a:pt x="4547" y="2914"/>
                  </a:lnTo>
                  <a:lnTo>
                    <a:pt x="4320" y="2914"/>
                  </a:lnTo>
                  <a:lnTo>
                    <a:pt x="4320" y="2743"/>
                  </a:lnTo>
                  <a:lnTo>
                    <a:pt x="4093" y="2743"/>
                  </a:lnTo>
                  <a:lnTo>
                    <a:pt x="4093" y="2571"/>
                  </a:lnTo>
                  <a:lnTo>
                    <a:pt x="3865" y="2400"/>
                  </a:lnTo>
                  <a:lnTo>
                    <a:pt x="3865" y="2229"/>
                  </a:lnTo>
                  <a:lnTo>
                    <a:pt x="3865" y="2057"/>
                  </a:lnTo>
                  <a:lnTo>
                    <a:pt x="3865" y="1886"/>
                  </a:lnTo>
                  <a:lnTo>
                    <a:pt x="3865" y="1714"/>
                  </a:lnTo>
                  <a:lnTo>
                    <a:pt x="4093" y="1714"/>
                  </a:lnTo>
                  <a:lnTo>
                    <a:pt x="4093" y="1543"/>
                  </a:lnTo>
                  <a:lnTo>
                    <a:pt x="4093" y="1371"/>
                  </a:lnTo>
                  <a:lnTo>
                    <a:pt x="4320" y="1371"/>
                  </a:lnTo>
                  <a:lnTo>
                    <a:pt x="4320" y="1200"/>
                  </a:lnTo>
                  <a:lnTo>
                    <a:pt x="4547" y="1200"/>
                  </a:lnTo>
                  <a:lnTo>
                    <a:pt x="4547" y="1029"/>
                  </a:lnTo>
                  <a:lnTo>
                    <a:pt x="4547" y="857"/>
                  </a:lnTo>
                  <a:lnTo>
                    <a:pt x="4775" y="857"/>
                  </a:lnTo>
                  <a:lnTo>
                    <a:pt x="4775" y="686"/>
                  </a:lnTo>
                  <a:lnTo>
                    <a:pt x="4775" y="857"/>
                  </a:lnTo>
                  <a:lnTo>
                    <a:pt x="5002" y="857"/>
                  </a:lnTo>
                  <a:lnTo>
                    <a:pt x="5002" y="1029"/>
                  </a:lnTo>
                  <a:lnTo>
                    <a:pt x="5229" y="1029"/>
                  </a:lnTo>
                  <a:lnTo>
                    <a:pt x="5229" y="1200"/>
                  </a:lnTo>
                  <a:lnTo>
                    <a:pt x="5457" y="1200"/>
                  </a:lnTo>
                  <a:lnTo>
                    <a:pt x="5457" y="1371"/>
                  </a:lnTo>
                  <a:lnTo>
                    <a:pt x="5684" y="1371"/>
                  </a:lnTo>
                  <a:lnTo>
                    <a:pt x="5684" y="1543"/>
                  </a:lnTo>
                  <a:lnTo>
                    <a:pt x="5912" y="1714"/>
                  </a:lnTo>
                  <a:lnTo>
                    <a:pt x="5912" y="1886"/>
                  </a:lnTo>
                  <a:lnTo>
                    <a:pt x="6139" y="1886"/>
                  </a:lnTo>
                  <a:lnTo>
                    <a:pt x="6139" y="2057"/>
                  </a:lnTo>
                  <a:lnTo>
                    <a:pt x="6366" y="2057"/>
                  </a:lnTo>
                  <a:lnTo>
                    <a:pt x="6366" y="2229"/>
                  </a:lnTo>
                  <a:lnTo>
                    <a:pt x="6594" y="2229"/>
                  </a:lnTo>
                  <a:lnTo>
                    <a:pt x="6821" y="2229"/>
                  </a:lnTo>
                  <a:lnTo>
                    <a:pt x="6821" y="2400"/>
                  </a:lnTo>
                  <a:lnTo>
                    <a:pt x="7048" y="2400"/>
                  </a:lnTo>
                  <a:lnTo>
                    <a:pt x="7276" y="2400"/>
                  </a:lnTo>
                  <a:lnTo>
                    <a:pt x="7503" y="2400"/>
                  </a:lnTo>
                  <a:lnTo>
                    <a:pt x="7731" y="2400"/>
                  </a:lnTo>
                  <a:lnTo>
                    <a:pt x="7958" y="2400"/>
                  </a:lnTo>
                  <a:lnTo>
                    <a:pt x="8185" y="2400"/>
                  </a:lnTo>
                  <a:lnTo>
                    <a:pt x="8413" y="2400"/>
                  </a:lnTo>
                  <a:lnTo>
                    <a:pt x="8640" y="2229"/>
                  </a:lnTo>
                  <a:lnTo>
                    <a:pt x="8867" y="2229"/>
                  </a:lnTo>
                  <a:lnTo>
                    <a:pt x="8867" y="2057"/>
                  </a:lnTo>
                  <a:lnTo>
                    <a:pt x="9095" y="2057"/>
                  </a:lnTo>
                  <a:lnTo>
                    <a:pt x="9322" y="2057"/>
                  </a:lnTo>
                  <a:lnTo>
                    <a:pt x="9322" y="1886"/>
                  </a:lnTo>
                  <a:lnTo>
                    <a:pt x="9549" y="1886"/>
                  </a:lnTo>
                  <a:lnTo>
                    <a:pt x="9777" y="1886"/>
                  </a:lnTo>
                  <a:lnTo>
                    <a:pt x="9777" y="1714"/>
                  </a:lnTo>
                  <a:lnTo>
                    <a:pt x="10004" y="1714"/>
                  </a:lnTo>
                  <a:lnTo>
                    <a:pt x="10232" y="1714"/>
                  </a:lnTo>
                  <a:lnTo>
                    <a:pt x="10232" y="1886"/>
                  </a:lnTo>
                  <a:lnTo>
                    <a:pt x="10459" y="1714"/>
                  </a:lnTo>
                  <a:lnTo>
                    <a:pt x="10459" y="1886"/>
                  </a:lnTo>
                  <a:lnTo>
                    <a:pt x="10686" y="1886"/>
                  </a:lnTo>
                  <a:lnTo>
                    <a:pt x="10914" y="1886"/>
                  </a:lnTo>
                  <a:lnTo>
                    <a:pt x="11141" y="1886"/>
                  </a:lnTo>
                  <a:lnTo>
                    <a:pt x="11368" y="1886"/>
                  </a:lnTo>
                  <a:lnTo>
                    <a:pt x="11368" y="2057"/>
                  </a:lnTo>
                  <a:lnTo>
                    <a:pt x="11596" y="2057"/>
                  </a:lnTo>
                  <a:lnTo>
                    <a:pt x="11596" y="1886"/>
                  </a:lnTo>
                  <a:lnTo>
                    <a:pt x="11596" y="2057"/>
                  </a:lnTo>
                  <a:lnTo>
                    <a:pt x="11596" y="1886"/>
                  </a:lnTo>
                  <a:lnTo>
                    <a:pt x="11823" y="1886"/>
                  </a:lnTo>
                  <a:lnTo>
                    <a:pt x="12051" y="1886"/>
                  </a:lnTo>
                  <a:lnTo>
                    <a:pt x="12278" y="1886"/>
                  </a:lnTo>
                  <a:lnTo>
                    <a:pt x="12278" y="1714"/>
                  </a:lnTo>
                  <a:lnTo>
                    <a:pt x="12505" y="1714"/>
                  </a:lnTo>
                  <a:lnTo>
                    <a:pt x="12505" y="1543"/>
                  </a:lnTo>
                  <a:lnTo>
                    <a:pt x="12733" y="1543"/>
                  </a:lnTo>
                  <a:lnTo>
                    <a:pt x="12960" y="1543"/>
                  </a:lnTo>
                  <a:lnTo>
                    <a:pt x="12960" y="1371"/>
                  </a:lnTo>
                  <a:lnTo>
                    <a:pt x="13187" y="1371"/>
                  </a:lnTo>
                  <a:lnTo>
                    <a:pt x="13415" y="1371"/>
                  </a:lnTo>
                  <a:lnTo>
                    <a:pt x="13415" y="1200"/>
                  </a:lnTo>
                  <a:lnTo>
                    <a:pt x="13642" y="1200"/>
                  </a:lnTo>
                  <a:lnTo>
                    <a:pt x="13869" y="1200"/>
                  </a:lnTo>
                  <a:lnTo>
                    <a:pt x="13869" y="1371"/>
                  </a:lnTo>
                  <a:lnTo>
                    <a:pt x="14097" y="1371"/>
                  </a:lnTo>
                  <a:lnTo>
                    <a:pt x="14324" y="1371"/>
                  </a:lnTo>
                  <a:lnTo>
                    <a:pt x="14552" y="1371"/>
                  </a:lnTo>
                  <a:lnTo>
                    <a:pt x="14779" y="1371"/>
                  </a:lnTo>
                  <a:lnTo>
                    <a:pt x="15006" y="1371"/>
                  </a:lnTo>
                  <a:lnTo>
                    <a:pt x="15006" y="1200"/>
                  </a:lnTo>
                  <a:lnTo>
                    <a:pt x="15234" y="1200"/>
                  </a:lnTo>
                  <a:lnTo>
                    <a:pt x="15461" y="1200"/>
                  </a:lnTo>
                  <a:lnTo>
                    <a:pt x="15688" y="1200"/>
                  </a:lnTo>
                  <a:lnTo>
                    <a:pt x="15688" y="1029"/>
                  </a:lnTo>
                  <a:lnTo>
                    <a:pt x="15916" y="1029"/>
                  </a:lnTo>
                  <a:lnTo>
                    <a:pt x="16143" y="1029"/>
                  </a:lnTo>
                  <a:lnTo>
                    <a:pt x="16371" y="1029"/>
                  </a:lnTo>
                  <a:lnTo>
                    <a:pt x="16598" y="1029"/>
                  </a:lnTo>
                  <a:lnTo>
                    <a:pt x="16825" y="1029"/>
                  </a:lnTo>
                  <a:lnTo>
                    <a:pt x="17053" y="1029"/>
                  </a:lnTo>
                  <a:lnTo>
                    <a:pt x="17053" y="857"/>
                  </a:lnTo>
                  <a:lnTo>
                    <a:pt x="17280" y="857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392" name="Group 392"/>
            <p:cNvGrpSpPr/>
            <p:nvPr/>
          </p:nvGrpSpPr>
          <p:grpSpPr>
            <a:xfrm>
              <a:off x="11155324" y="4315648"/>
              <a:ext cx="104570" cy="223904"/>
              <a:chOff x="0" y="0"/>
              <a:chExt cx="104569" cy="223902"/>
            </a:xfrm>
          </p:grpSpPr>
          <p:sp>
            <p:nvSpPr>
              <p:cNvPr id="390" name="Shape 390"/>
              <p:cNvSpPr/>
              <p:nvPr/>
            </p:nvSpPr>
            <p:spPr>
              <a:xfrm>
                <a:off x="0" y="0"/>
                <a:ext cx="104570" cy="174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50" y="0"/>
                    </a:moveTo>
                    <a:lnTo>
                      <a:pt x="16200" y="1473"/>
                    </a:lnTo>
                    <a:lnTo>
                      <a:pt x="16875" y="2455"/>
                    </a:lnTo>
                    <a:lnTo>
                      <a:pt x="18225" y="3436"/>
                    </a:lnTo>
                    <a:lnTo>
                      <a:pt x="18900" y="4418"/>
                    </a:lnTo>
                    <a:lnTo>
                      <a:pt x="20250" y="5400"/>
                    </a:lnTo>
                    <a:lnTo>
                      <a:pt x="20925" y="6873"/>
                    </a:lnTo>
                    <a:lnTo>
                      <a:pt x="20925" y="8345"/>
                    </a:lnTo>
                    <a:lnTo>
                      <a:pt x="20925" y="9818"/>
                    </a:lnTo>
                    <a:lnTo>
                      <a:pt x="20925" y="11291"/>
                    </a:lnTo>
                    <a:lnTo>
                      <a:pt x="20925" y="12764"/>
                    </a:lnTo>
                    <a:lnTo>
                      <a:pt x="21600" y="12764"/>
                    </a:lnTo>
                    <a:lnTo>
                      <a:pt x="21600" y="13745"/>
                    </a:lnTo>
                    <a:lnTo>
                      <a:pt x="20925" y="15218"/>
                    </a:lnTo>
                    <a:lnTo>
                      <a:pt x="20250" y="16200"/>
                    </a:lnTo>
                    <a:lnTo>
                      <a:pt x="18900" y="17182"/>
                    </a:lnTo>
                    <a:lnTo>
                      <a:pt x="17550" y="17673"/>
                    </a:lnTo>
                    <a:lnTo>
                      <a:pt x="16875" y="17673"/>
                    </a:lnTo>
                    <a:lnTo>
                      <a:pt x="15525" y="17182"/>
                    </a:lnTo>
                    <a:lnTo>
                      <a:pt x="15525" y="17673"/>
                    </a:lnTo>
                    <a:lnTo>
                      <a:pt x="14850" y="17673"/>
                    </a:lnTo>
                    <a:lnTo>
                      <a:pt x="14850" y="18164"/>
                    </a:lnTo>
                    <a:lnTo>
                      <a:pt x="14175" y="18655"/>
                    </a:lnTo>
                    <a:lnTo>
                      <a:pt x="14175" y="19145"/>
                    </a:lnTo>
                    <a:lnTo>
                      <a:pt x="13500" y="18655"/>
                    </a:lnTo>
                    <a:lnTo>
                      <a:pt x="12825" y="18655"/>
                    </a:lnTo>
                    <a:lnTo>
                      <a:pt x="12150" y="18164"/>
                    </a:lnTo>
                    <a:lnTo>
                      <a:pt x="11475" y="18164"/>
                    </a:lnTo>
                    <a:lnTo>
                      <a:pt x="10125" y="18655"/>
                    </a:lnTo>
                    <a:lnTo>
                      <a:pt x="9450" y="18655"/>
                    </a:lnTo>
                    <a:lnTo>
                      <a:pt x="10125" y="19145"/>
                    </a:lnTo>
                    <a:lnTo>
                      <a:pt x="10125" y="19636"/>
                    </a:lnTo>
                    <a:lnTo>
                      <a:pt x="9450" y="19636"/>
                    </a:lnTo>
                    <a:lnTo>
                      <a:pt x="8775" y="19145"/>
                    </a:lnTo>
                    <a:lnTo>
                      <a:pt x="8100" y="19636"/>
                    </a:lnTo>
                    <a:lnTo>
                      <a:pt x="8100" y="20127"/>
                    </a:lnTo>
                    <a:lnTo>
                      <a:pt x="7425" y="20618"/>
                    </a:lnTo>
                    <a:lnTo>
                      <a:pt x="6750" y="20127"/>
                    </a:lnTo>
                    <a:lnTo>
                      <a:pt x="7425" y="19636"/>
                    </a:lnTo>
                    <a:lnTo>
                      <a:pt x="6750" y="19636"/>
                    </a:lnTo>
                    <a:lnTo>
                      <a:pt x="6075" y="20127"/>
                    </a:lnTo>
                    <a:lnTo>
                      <a:pt x="5400" y="20618"/>
                    </a:lnTo>
                    <a:lnTo>
                      <a:pt x="4725" y="21109"/>
                    </a:lnTo>
                    <a:lnTo>
                      <a:pt x="4050" y="20618"/>
                    </a:lnTo>
                    <a:lnTo>
                      <a:pt x="2700" y="21600"/>
                    </a:lnTo>
                    <a:lnTo>
                      <a:pt x="2700" y="20618"/>
                    </a:lnTo>
                    <a:lnTo>
                      <a:pt x="1350" y="21109"/>
                    </a:lnTo>
                    <a:lnTo>
                      <a:pt x="1350" y="21600"/>
                    </a:lnTo>
                    <a:lnTo>
                      <a:pt x="675" y="21109"/>
                    </a:lnTo>
                    <a:lnTo>
                      <a:pt x="1350" y="20618"/>
                    </a:lnTo>
                    <a:lnTo>
                      <a:pt x="1350" y="20127"/>
                    </a:lnTo>
                    <a:lnTo>
                      <a:pt x="2025" y="20127"/>
                    </a:lnTo>
                    <a:lnTo>
                      <a:pt x="2700" y="20127"/>
                    </a:lnTo>
                    <a:lnTo>
                      <a:pt x="2700" y="19636"/>
                    </a:lnTo>
                    <a:lnTo>
                      <a:pt x="2700" y="19145"/>
                    </a:lnTo>
                    <a:lnTo>
                      <a:pt x="2700" y="18655"/>
                    </a:lnTo>
                    <a:lnTo>
                      <a:pt x="2025" y="19145"/>
                    </a:lnTo>
                    <a:lnTo>
                      <a:pt x="1350" y="18655"/>
                    </a:lnTo>
                    <a:lnTo>
                      <a:pt x="2025" y="18164"/>
                    </a:lnTo>
                    <a:lnTo>
                      <a:pt x="2025" y="17673"/>
                    </a:lnTo>
                    <a:lnTo>
                      <a:pt x="2025" y="17182"/>
                    </a:lnTo>
                    <a:lnTo>
                      <a:pt x="2700" y="16200"/>
                    </a:lnTo>
                    <a:lnTo>
                      <a:pt x="3375" y="15218"/>
                    </a:lnTo>
                    <a:lnTo>
                      <a:pt x="2700" y="15218"/>
                    </a:lnTo>
                    <a:lnTo>
                      <a:pt x="4050" y="14236"/>
                    </a:lnTo>
                    <a:lnTo>
                      <a:pt x="4050" y="13745"/>
                    </a:lnTo>
                    <a:lnTo>
                      <a:pt x="4050" y="13255"/>
                    </a:lnTo>
                    <a:lnTo>
                      <a:pt x="4050" y="12764"/>
                    </a:lnTo>
                    <a:lnTo>
                      <a:pt x="2700" y="12764"/>
                    </a:lnTo>
                    <a:lnTo>
                      <a:pt x="2700" y="11782"/>
                    </a:lnTo>
                    <a:lnTo>
                      <a:pt x="2700" y="10800"/>
                    </a:lnTo>
                    <a:lnTo>
                      <a:pt x="2700" y="9818"/>
                    </a:lnTo>
                    <a:lnTo>
                      <a:pt x="2025" y="9327"/>
                    </a:lnTo>
                    <a:lnTo>
                      <a:pt x="2025" y="10309"/>
                    </a:lnTo>
                    <a:lnTo>
                      <a:pt x="1350" y="10800"/>
                    </a:lnTo>
                    <a:lnTo>
                      <a:pt x="675" y="9818"/>
                    </a:lnTo>
                    <a:lnTo>
                      <a:pt x="0" y="9818"/>
                    </a:lnTo>
                    <a:lnTo>
                      <a:pt x="0" y="9327"/>
                    </a:lnTo>
                    <a:lnTo>
                      <a:pt x="1350" y="8345"/>
                    </a:lnTo>
                    <a:lnTo>
                      <a:pt x="2025" y="8345"/>
                    </a:lnTo>
                    <a:lnTo>
                      <a:pt x="2700" y="8345"/>
                    </a:lnTo>
                    <a:lnTo>
                      <a:pt x="3375" y="7855"/>
                    </a:lnTo>
                    <a:lnTo>
                      <a:pt x="4725" y="8836"/>
                    </a:lnTo>
                    <a:lnTo>
                      <a:pt x="5400" y="8836"/>
                    </a:lnTo>
                    <a:lnTo>
                      <a:pt x="4725" y="7855"/>
                    </a:lnTo>
                    <a:lnTo>
                      <a:pt x="4725" y="7364"/>
                    </a:lnTo>
                    <a:lnTo>
                      <a:pt x="4050" y="6873"/>
                    </a:lnTo>
                    <a:lnTo>
                      <a:pt x="4050" y="6382"/>
                    </a:lnTo>
                    <a:lnTo>
                      <a:pt x="4725" y="6382"/>
                    </a:lnTo>
                    <a:lnTo>
                      <a:pt x="4050" y="5891"/>
                    </a:lnTo>
                    <a:lnTo>
                      <a:pt x="3375" y="5891"/>
                    </a:lnTo>
                    <a:lnTo>
                      <a:pt x="3375" y="5400"/>
                    </a:lnTo>
                    <a:lnTo>
                      <a:pt x="2700" y="5400"/>
                    </a:lnTo>
                    <a:lnTo>
                      <a:pt x="3375" y="5400"/>
                    </a:lnTo>
                    <a:lnTo>
                      <a:pt x="3375" y="4909"/>
                    </a:lnTo>
                    <a:lnTo>
                      <a:pt x="2700" y="4909"/>
                    </a:lnTo>
                    <a:lnTo>
                      <a:pt x="2700" y="4418"/>
                    </a:lnTo>
                    <a:lnTo>
                      <a:pt x="2700" y="3927"/>
                    </a:lnTo>
                    <a:lnTo>
                      <a:pt x="4725" y="2945"/>
                    </a:lnTo>
                    <a:lnTo>
                      <a:pt x="5400" y="2455"/>
                    </a:lnTo>
                    <a:lnTo>
                      <a:pt x="6750" y="1473"/>
                    </a:lnTo>
                    <a:lnTo>
                      <a:pt x="8775" y="1473"/>
                    </a:lnTo>
                    <a:lnTo>
                      <a:pt x="10800" y="1473"/>
                    </a:lnTo>
                    <a:lnTo>
                      <a:pt x="12825" y="982"/>
                    </a:lnTo>
                    <a:lnTo>
                      <a:pt x="14175" y="0"/>
                    </a:lnTo>
                    <a:lnTo>
                      <a:pt x="14850" y="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91" name="Shape 391"/>
              <p:cNvSpPr/>
              <p:nvPr/>
            </p:nvSpPr>
            <p:spPr>
              <a:xfrm>
                <a:off x="4722" y="212036"/>
                <a:ext cx="22875" cy="11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343" y="0"/>
                    </a:moveTo>
                    <a:lnTo>
                      <a:pt x="18514" y="0"/>
                    </a:lnTo>
                    <a:lnTo>
                      <a:pt x="21600" y="7200"/>
                    </a:lnTo>
                    <a:lnTo>
                      <a:pt x="12343" y="21600"/>
                    </a:lnTo>
                    <a:lnTo>
                      <a:pt x="6171" y="21600"/>
                    </a:lnTo>
                    <a:lnTo>
                      <a:pt x="0" y="21600"/>
                    </a:lnTo>
                    <a:lnTo>
                      <a:pt x="0" y="14400"/>
                    </a:lnTo>
                    <a:lnTo>
                      <a:pt x="3086" y="7200"/>
                    </a:lnTo>
                    <a:lnTo>
                      <a:pt x="12343" y="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395" name="Group 395"/>
            <p:cNvGrpSpPr/>
            <p:nvPr/>
          </p:nvGrpSpPr>
          <p:grpSpPr>
            <a:xfrm>
              <a:off x="6811660" y="4090666"/>
              <a:ext cx="406247" cy="325975"/>
              <a:chOff x="0" y="0"/>
              <a:chExt cx="406246" cy="325973"/>
            </a:xfrm>
          </p:grpSpPr>
          <p:sp>
            <p:nvSpPr>
              <p:cNvPr id="393" name="Shape 393"/>
              <p:cNvSpPr/>
              <p:nvPr/>
            </p:nvSpPr>
            <p:spPr>
              <a:xfrm>
                <a:off x="0" y="0"/>
                <a:ext cx="401996" cy="325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17" y="5205"/>
                    </a:moveTo>
                    <a:lnTo>
                      <a:pt x="1490" y="4945"/>
                    </a:lnTo>
                    <a:lnTo>
                      <a:pt x="2048" y="4684"/>
                    </a:lnTo>
                    <a:lnTo>
                      <a:pt x="2048" y="4945"/>
                    </a:lnTo>
                    <a:lnTo>
                      <a:pt x="2048" y="5205"/>
                    </a:lnTo>
                    <a:lnTo>
                      <a:pt x="2234" y="5465"/>
                    </a:lnTo>
                    <a:lnTo>
                      <a:pt x="2607" y="5465"/>
                    </a:lnTo>
                    <a:lnTo>
                      <a:pt x="2979" y="5465"/>
                    </a:lnTo>
                    <a:lnTo>
                      <a:pt x="3352" y="5465"/>
                    </a:lnTo>
                    <a:lnTo>
                      <a:pt x="3724" y="5205"/>
                    </a:lnTo>
                    <a:lnTo>
                      <a:pt x="4283" y="5205"/>
                    </a:lnTo>
                    <a:lnTo>
                      <a:pt x="4841" y="5465"/>
                    </a:lnTo>
                    <a:lnTo>
                      <a:pt x="5028" y="5725"/>
                    </a:lnTo>
                    <a:lnTo>
                      <a:pt x="5214" y="6246"/>
                    </a:lnTo>
                    <a:lnTo>
                      <a:pt x="5214" y="6506"/>
                    </a:lnTo>
                    <a:lnTo>
                      <a:pt x="5028" y="7027"/>
                    </a:lnTo>
                    <a:lnTo>
                      <a:pt x="4655" y="7547"/>
                    </a:lnTo>
                    <a:lnTo>
                      <a:pt x="4283" y="7807"/>
                    </a:lnTo>
                    <a:lnTo>
                      <a:pt x="4283" y="8328"/>
                    </a:lnTo>
                    <a:lnTo>
                      <a:pt x="4283" y="8848"/>
                    </a:lnTo>
                    <a:lnTo>
                      <a:pt x="4283" y="9369"/>
                    </a:lnTo>
                    <a:lnTo>
                      <a:pt x="4097" y="9889"/>
                    </a:lnTo>
                    <a:lnTo>
                      <a:pt x="4097" y="10149"/>
                    </a:lnTo>
                    <a:lnTo>
                      <a:pt x="4283" y="10670"/>
                    </a:lnTo>
                    <a:lnTo>
                      <a:pt x="4283" y="10930"/>
                    </a:lnTo>
                    <a:lnTo>
                      <a:pt x="3910" y="11451"/>
                    </a:lnTo>
                    <a:lnTo>
                      <a:pt x="3538" y="11711"/>
                    </a:lnTo>
                    <a:lnTo>
                      <a:pt x="3352" y="11971"/>
                    </a:lnTo>
                    <a:lnTo>
                      <a:pt x="3352" y="12492"/>
                    </a:lnTo>
                    <a:lnTo>
                      <a:pt x="3538" y="13012"/>
                    </a:lnTo>
                    <a:lnTo>
                      <a:pt x="3724" y="13272"/>
                    </a:lnTo>
                    <a:lnTo>
                      <a:pt x="3910" y="13533"/>
                    </a:lnTo>
                    <a:lnTo>
                      <a:pt x="3724" y="13793"/>
                    </a:lnTo>
                    <a:lnTo>
                      <a:pt x="3538" y="14313"/>
                    </a:lnTo>
                    <a:lnTo>
                      <a:pt x="3538" y="14834"/>
                    </a:lnTo>
                    <a:lnTo>
                      <a:pt x="3538" y="15354"/>
                    </a:lnTo>
                    <a:lnTo>
                      <a:pt x="3910" y="15875"/>
                    </a:lnTo>
                    <a:lnTo>
                      <a:pt x="3910" y="16135"/>
                    </a:lnTo>
                    <a:lnTo>
                      <a:pt x="3724" y="16655"/>
                    </a:lnTo>
                    <a:lnTo>
                      <a:pt x="3352" y="16916"/>
                    </a:lnTo>
                    <a:lnTo>
                      <a:pt x="3166" y="17436"/>
                    </a:lnTo>
                    <a:lnTo>
                      <a:pt x="3166" y="17957"/>
                    </a:lnTo>
                    <a:lnTo>
                      <a:pt x="3166" y="18217"/>
                    </a:lnTo>
                    <a:lnTo>
                      <a:pt x="3166" y="18477"/>
                    </a:lnTo>
                    <a:lnTo>
                      <a:pt x="3724" y="18477"/>
                    </a:lnTo>
                    <a:lnTo>
                      <a:pt x="3910" y="18477"/>
                    </a:lnTo>
                    <a:lnTo>
                      <a:pt x="4097" y="18477"/>
                    </a:lnTo>
                    <a:lnTo>
                      <a:pt x="4283" y="18737"/>
                    </a:lnTo>
                    <a:lnTo>
                      <a:pt x="4655" y="18998"/>
                    </a:lnTo>
                    <a:lnTo>
                      <a:pt x="4841" y="19258"/>
                    </a:lnTo>
                    <a:lnTo>
                      <a:pt x="5028" y="19518"/>
                    </a:lnTo>
                    <a:lnTo>
                      <a:pt x="5028" y="20039"/>
                    </a:lnTo>
                    <a:lnTo>
                      <a:pt x="5214" y="20299"/>
                    </a:lnTo>
                    <a:lnTo>
                      <a:pt x="5214" y="20559"/>
                    </a:lnTo>
                    <a:lnTo>
                      <a:pt x="5400" y="20819"/>
                    </a:lnTo>
                    <a:lnTo>
                      <a:pt x="5586" y="21340"/>
                    </a:lnTo>
                    <a:lnTo>
                      <a:pt x="5959" y="21600"/>
                    </a:lnTo>
                    <a:lnTo>
                      <a:pt x="6331" y="21600"/>
                    </a:lnTo>
                    <a:lnTo>
                      <a:pt x="6517" y="21600"/>
                    </a:lnTo>
                    <a:lnTo>
                      <a:pt x="6703" y="21600"/>
                    </a:lnTo>
                    <a:lnTo>
                      <a:pt x="6890" y="21600"/>
                    </a:lnTo>
                    <a:lnTo>
                      <a:pt x="6890" y="21340"/>
                    </a:lnTo>
                    <a:lnTo>
                      <a:pt x="7076" y="21080"/>
                    </a:lnTo>
                    <a:lnTo>
                      <a:pt x="7262" y="20819"/>
                    </a:lnTo>
                    <a:lnTo>
                      <a:pt x="7634" y="20559"/>
                    </a:lnTo>
                    <a:lnTo>
                      <a:pt x="8007" y="20559"/>
                    </a:lnTo>
                    <a:lnTo>
                      <a:pt x="8379" y="20039"/>
                    </a:lnTo>
                    <a:lnTo>
                      <a:pt x="8752" y="20039"/>
                    </a:lnTo>
                    <a:lnTo>
                      <a:pt x="8938" y="19778"/>
                    </a:lnTo>
                    <a:lnTo>
                      <a:pt x="9497" y="19778"/>
                    </a:lnTo>
                    <a:lnTo>
                      <a:pt x="10055" y="19778"/>
                    </a:lnTo>
                    <a:lnTo>
                      <a:pt x="10428" y="19778"/>
                    </a:lnTo>
                    <a:lnTo>
                      <a:pt x="10986" y="20039"/>
                    </a:lnTo>
                    <a:lnTo>
                      <a:pt x="11359" y="20039"/>
                    </a:lnTo>
                    <a:lnTo>
                      <a:pt x="11917" y="19778"/>
                    </a:lnTo>
                    <a:lnTo>
                      <a:pt x="12290" y="19778"/>
                    </a:lnTo>
                    <a:lnTo>
                      <a:pt x="12476" y="19778"/>
                    </a:lnTo>
                    <a:lnTo>
                      <a:pt x="12662" y="19518"/>
                    </a:lnTo>
                    <a:lnTo>
                      <a:pt x="12848" y="19258"/>
                    </a:lnTo>
                    <a:lnTo>
                      <a:pt x="12848" y="18737"/>
                    </a:lnTo>
                    <a:lnTo>
                      <a:pt x="13034" y="18477"/>
                    </a:lnTo>
                    <a:lnTo>
                      <a:pt x="13407" y="17957"/>
                    </a:lnTo>
                    <a:lnTo>
                      <a:pt x="13593" y="17696"/>
                    </a:lnTo>
                    <a:lnTo>
                      <a:pt x="13966" y="17696"/>
                    </a:lnTo>
                    <a:lnTo>
                      <a:pt x="14338" y="17436"/>
                    </a:lnTo>
                    <a:lnTo>
                      <a:pt x="14710" y="17436"/>
                    </a:lnTo>
                    <a:lnTo>
                      <a:pt x="14524" y="17176"/>
                    </a:lnTo>
                    <a:lnTo>
                      <a:pt x="14710" y="16916"/>
                    </a:lnTo>
                    <a:lnTo>
                      <a:pt x="14710" y="16655"/>
                    </a:lnTo>
                    <a:lnTo>
                      <a:pt x="14897" y="16135"/>
                    </a:lnTo>
                    <a:lnTo>
                      <a:pt x="15083" y="15875"/>
                    </a:lnTo>
                    <a:lnTo>
                      <a:pt x="15269" y="15614"/>
                    </a:lnTo>
                    <a:lnTo>
                      <a:pt x="15455" y="15354"/>
                    </a:lnTo>
                    <a:lnTo>
                      <a:pt x="15641" y="15094"/>
                    </a:lnTo>
                    <a:lnTo>
                      <a:pt x="16014" y="14573"/>
                    </a:lnTo>
                    <a:lnTo>
                      <a:pt x="16200" y="14313"/>
                    </a:lnTo>
                    <a:lnTo>
                      <a:pt x="16200" y="14053"/>
                    </a:lnTo>
                    <a:lnTo>
                      <a:pt x="15828" y="13793"/>
                    </a:lnTo>
                    <a:lnTo>
                      <a:pt x="15641" y="13793"/>
                    </a:lnTo>
                    <a:lnTo>
                      <a:pt x="15641" y="13533"/>
                    </a:lnTo>
                    <a:lnTo>
                      <a:pt x="15455" y="13272"/>
                    </a:lnTo>
                    <a:lnTo>
                      <a:pt x="15455" y="13012"/>
                    </a:lnTo>
                    <a:lnTo>
                      <a:pt x="15269" y="12752"/>
                    </a:lnTo>
                    <a:lnTo>
                      <a:pt x="15269" y="12492"/>
                    </a:lnTo>
                    <a:lnTo>
                      <a:pt x="15455" y="12231"/>
                    </a:lnTo>
                    <a:lnTo>
                      <a:pt x="15455" y="11711"/>
                    </a:lnTo>
                    <a:lnTo>
                      <a:pt x="15828" y="11190"/>
                    </a:lnTo>
                    <a:lnTo>
                      <a:pt x="16200" y="10930"/>
                    </a:lnTo>
                    <a:lnTo>
                      <a:pt x="16386" y="10149"/>
                    </a:lnTo>
                    <a:lnTo>
                      <a:pt x="16572" y="9629"/>
                    </a:lnTo>
                    <a:lnTo>
                      <a:pt x="16945" y="9108"/>
                    </a:lnTo>
                    <a:lnTo>
                      <a:pt x="17317" y="8848"/>
                    </a:lnTo>
                    <a:lnTo>
                      <a:pt x="17317" y="8588"/>
                    </a:lnTo>
                    <a:lnTo>
                      <a:pt x="17690" y="7807"/>
                    </a:lnTo>
                    <a:lnTo>
                      <a:pt x="18248" y="7547"/>
                    </a:lnTo>
                    <a:lnTo>
                      <a:pt x="18993" y="7287"/>
                    </a:lnTo>
                    <a:lnTo>
                      <a:pt x="19552" y="7027"/>
                    </a:lnTo>
                    <a:lnTo>
                      <a:pt x="19924" y="6506"/>
                    </a:lnTo>
                    <a:lnTo>
                      <a:pt x="20669" y="6246"/>
                    </a:lnTo>
                    <a:lnTo>
                      <a:pt x="21228" y="5725"/>
                    </a:lnTo>
                    <a:lnTo>
                      <a:pt x="21414" y="5205"/>
                    </a:lnTo>
                    <a:lnTo>
                      <a:pt x="21414" y="4945"/>
                    </a:lnTo>
                    <a:lnTo>
                      <a:pt x="21228" y="4424"/>
                    </a:lnTo>
                    <a:lnTo>
                      <a:pt x="21600" y="4164"/>
                    </a:lnTo>
                    <a:lnTo>
                      <a:pt x="21414" y="4164"/>
                    </a:lnTo>
                    <a:lnTo>
                      <a:pt x="21414" y="3904"/>
                    </a:lnTo>
                    <a:lnTo>
                      <a:pt x="21228" y="3904"/>
                    </a:lnTo>
                    <a:lnTo>
                      <a:pt x="21041" y="3904"/>
                    </a:lnTo>
                    <a:lnTo>
                      <a:pt x="20669" y="3904"/>
                    </a:lnTo>
                    <a:lnTo>
                      <a:pt x="20297" y="3904"/>
                    </a:lnTo>
                    <a:lnTo>
                      <a:pt x="19738" y="3904"/>
                    </a:lnTo>
                    <a:lnTo>
                      <a:pt x="19366" y="3904"/>
                    </a:lnTo>
                    <a:lnTo>
                      <a:pt x="18993" y="3904"/>
                    </a:lnTo>
                    <a:lnTo>
                      <a:pt x="18807" y="3643"/>
                    </a:lnTo>
                    <a:lnTo>
                      <a:pt x="18621" y="3904"/>
                    </a:lnTo>
                    <a:lnTo>
                      <a:pt x="18434" y="3904"/>
                    </a:lnTo>
                    <a:lnTo>
                      <a:pt x="18434" y="3643"/>
                    </a:lnTo>
                    <a:lnTo>
                      <a:pt x="18062" y="3383"/>
                    </a:lnTo>
                    <a:lnTo>
                      <a:pt x="17876" y="3123"/>
                    </a:lnTo>
                    <a:lnTo>
                      <a:pt x="17690" y="2863"/>
                    </a:lnTo>
                    <a:lnTo>
                      <a:pt x="17503" y="2863"/>
                    </a:lnTo>
                    <a:lnTo>
                      <a:pt x="17131" y="2863"/>
                    </a:lnTo>
                    <a:lnTo>
                      <a:pt x="16759" y="3123"/>
                    </a:lnTo>
                    <a:lnTo>
                      <a:pt x="16572" y="3123"/>
                    </a:lnTo>
                    <a:lnTo>
                      <a:pt x="16200" y="3123"/>
                    </a:lnTo>
                    <a:lnTo>
                      <a:pt x="15641" y="2863"/>
                    </a:lnTo>
                    <a:lnTo>
                      <a:pt x="15083" y="2863"/>
                    </a:lnTo>
                    <a:lnTo>
                      <a:pt x="14710" y="2602"/>
                    </a:lnTo>
                    <a:lnTo>
                      <a:pt x="14524" y="2342"/>
                    </a:lnTo>
                    <a:lnTo>
                      <a:pt x="14152" y="2082"/>
                    </a:lnTo>
                    <a:lnTo>
                      <a:pt x="13779" y="2082"/>
                    </a:lnTo>
                    <a:lnTo>
                      <a:pt x="13593" y="1822"/>
                    </a:lnTo>
                    <a:lnTo>
                      <a:pt x="13221" y="1561"/>
                    </a:lnTo>
                    <a:lnTo>
                      <a:pt x="13034" y="1301"/>
                    </a:lnTo>
                    <a:lnTo>
                      <a:pt x="12848" y="1301"/>
                    </a:lnTo>
                    <a:lnTo>
                      <a:pt x="12848" y="1041"/>
                    </a:lnTo>
                    <a:lnTo>
                      <a:pt x="12476" y="1041"/>
                    </a:lnTo>
                    <a:lnTo>
                      <a:pt x="11917" y="1041"/>
                    </a:lnTo>
                    <a:lnTo>
                      <a:pt x="11545" y="1041"/>
                    </a:lnTo>
                    <a:lnTo>
                      <a:pt x="10800" y="1041"/>
                    </a:lnTo>
                    <a:lnTo>
                      <a:pt x="10614" y="1041"/>
                    </a:lnTo>
                    <a:lnTo>
                      <a:pt x="9869" y="781"/>
                    </a:lnTo>
                    <a:lnTo>
                      <a:pt x="9497" y="781"/>
                    </a:lnTo>
                    <a:lnTo>
                      <a:pt x="9124" y="781"/>
                    </a:lnTo>
                    <a:lnTo>
                      <a:pt x="8566" y="1041"/>
                    </a:lnTo>
                    <a:lnTo>
                      <a:pt x="8007" y="781"/>
                    </a:lnTo>
                    <a:lnTo>
                      <a:pt x="7262" y="781"/>
                    </a:lnTo>
                    <a:lnTo>
                      <a:pt x="6890" y="520"/>
                    </a:lnTo>
                    <a:lnTo>
                      <a:pt x="6517" y="520"/>
                    </a:lnTo>
                    <a:lnTo>
                      <a:pt x="5959" y="260"/>
                    </a:lnTo>
                    <a:lnTo>
                      <a:pt x="5586" y="260"/>
                    </a:lnTo>
                    <a:lnTo>
                      <a:pt x="5214" y="520"/>
                    </a:lnTo>
                    <a:lnTo>
                      <a:pt x="4655" y="520"/>
                    </a:lnTo>
                    <a:lnTo>
                      <a:pt x="3910" y="520"/>
                    </a:lnTo>
                    <a:lnTo>
                      <a:pt x="3352" y="260"/>
                    </a:lnTo>
                    <a:lnTo>
                      <a:pt x="2979" y="0"/>
                    </a:lnTo>
                    <a:lnTo>
                      <a:pt x="2607" y="0"/>
                    </a:lnTo>
                    <a:lnTo>
                      <a:pt x="2234" y="0"/>
                    </a:lnTo>
                    <a:lnTo>
                      <a:pt x="1862" y="260"/>
                    </a:lnTo>
                    <a:lnTo>
                      <a:pt x="1676" y="520"/>
                    </a:lnTo>
                    <a:lnTo>
                      <a:pt x="1676" y="781"/>
                    </a:lnTo>
                    <a:lnTo>
                      <a:pt x="1490" y="1301"/>
                    </a:lnTo>
                    <a:lnTo>
                      <a:pt x="931" y="1301"/>
                    </a:lnTo>
                    <a:lnTo>
                      <a:pt x="559" y="1301"/>
                    </a:lnTo>
                    <a:lnTo>
                      <a:pt x="186" y="1561"/>
                    </a:lnTo>
                    <a:lnTo>
                      <a:pt x="0" y="2082"/>
                    </a:lnTo>
                    <a:lnTo>
                      <a:pt x="186" y="2602"/>
                    </a:lnTo>
                    <a:lnTo>
                      <a:pt x="559" y="2602"/>
                    </a:lnTo>
                    <a:lnTo>
                      <a:pt x="372" y="3123"/>
                    </a:lnTo>
                    <a:lnTo>
                      <a:pt x="559" y="3123"/>
                    </a:lnTo>
                    <a:lnTo>
                      <a:pt x="745" y="3123"/>
                    </a:lnTo>
                    <a:lnTo>
                      <a:pt x="559" y="3643"/>
                    </a:lnTo>
                    <a:lnTo>
                      <a:pt x="931" y="3904"/>
                    </a:lnTo>
                    <a:lnTo>
                      <a:pt x="745" y="4164"/>
                    </a:lnTo>
                    <a:lnTo>
                      <a:pt x="1117" y="4164"/>
                    </a:lnTo>
                    <a:lnTo>
                      <a:pt x="745" y="4424"/>
                    </a:lnTo>
                    <a:lnTo>
                      <a:pt x="745" y="4945"/>
                    </a:lnTo>
                    <a:lnTo>
                      <a:pt x="745" y="5465"/>
                    </a:lnTo>
                    <a:lnTo>
                      <a:pt x="1117" y="5205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94" name="Shape 394"/>
              <p:cNvSpPr/>
              <p:nvPr/>
            </p:nvSpPr>
            <p:spPr>
              <a:xfrm>
                <a:off x="375056" y="165045"/>
                <a:ext cx="31191" cy="274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00" y="0"/>
                    </a:moveTo>
                    <a:lnTo>
                      <a:pt x="14400" y="0"/>
                    </a:lnTo>
                    <a:lnTo>
                      <a:pt x="9600" y="3086"/>
                    </a:lnTo>
                    <a:lnTo>
                      <a:pt x="2400" y="6171"/>
                    </a:lnTo>
                    <a:lnTo>
                      <a:pt x="0" y="12343"/>
                    </a:lnTo>
                    <a:lnTo>
                      <a:pt x="2400" y="15429"/>
                    </a:lnTo>
                    <a:lnTo>
                      <a:pt x="2400" y="12343"/>
                    </a:lnTo>
                    <a:lnTo>
                      <a:pt x="7200" y="12343"/>
                    </a:lnTo>
                    <a:lnTo>
                      <a:pt x="7200" y="18514"/>
                    </a:lnTo>
                    <a:lnTo>
                      <a:pt x="12000" y="18514"/>
                    </a:lnTo>
                    <a:lnTo>
                      <a:pt x="14400" y="21600"/>
                    </a:lnTo>
                    <a:lnTo>
                      <a:pt x="19200" y="15429"/>
                    </a:lnTo>
                    <a:lnTo>
                      <a:pt x="21600" y="9257"/>
                    </a:lnTo>
                    <a:lnTo>
                      <a:pt x="19200" y="6171"/>
                    </a:lnTo>
                    <a:lnTo>
                      <a:pt x="16800" y="6171"/>
                    </a:lnTo>
                    <a:lnTo>
                      <a:pt x="14400" y="3086"/>
                    </a:lnTo>
                    <a:lnTo>
                      <a:pt x="16800" y="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396" name="Shape 396"/>
            <p:cNvSpPr/>
            <p:nvPr/>
          </p:nvSpPr>
          <p:spPr>
            <a:xfrm>
              <a:off x="9668636" y="5432356"/>
              <a:ext cx="55639" cy="137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0"/>
                  </a:moveTo>
                  <a:lnTo>
                    <a:pt x="6480" y="0"/>
                  </a:lnTo>
                  <a:lnTo>
                    <a:pt x="8640" y="1234"/>
                  </a:lnTo>
                  <a:lnTo>
                    <a:pt x="9720" y="1851"/>
                  </a:lnTo>
                  <a:lnTo>
                    <a:pt x="11880" y="3086"/>
                  </a:lnTo>
                  <a:lnTo>
                    <a:pt x="12960" y="4320"/>
                  </a:lnTo>
                  <a:lnTo>
                    <a:pt x="14040" y="4937"/>
                  </a:lnTo>
                  <a:lnTo>
                    <a:pt x="14040" y="5554"/>
                  </a:lnTo>
                  <a:lnTo>
                    <a:pt x="15120" y="5554"/>
                  </a:lnTo>
                  <a:lnTo>
                    <a:pt x="15120" y="6171"/>
                  </a:lnTo>
                  <a:lnTo>
                    <a:pt x="16200" y="6789"/>
                  </a:lnTo>
                  <a:lnTo>
                    <a:pt x="17280" y="7406"/>
                  </a:lnTo>
                  <a:lnTo>
                    <a:pt x="18360" y="8640"/>
                  </a:lnTo>
                  <a:lnTo>
                    <a:pt x="19440" y="10491"/>
                  </a:lnTo>
                  <a:lnTo>
                    <a:pt x="19440" y="11726"/>
                  </a:lnTo>
                  <a:lnTo>
                    <a:pt x="21600" y="11726"/>
                  </a:lnTo>
                  <a:lnTo>
                    <a:pt x="21600" y="12960"/>
                  </a:lnTo>
                  <a:lnTo>
                    <a:pt x="21600" y="14811"/>
                  </a:lnTo>
                  <a:lnTo>
                    <a:pt x="20520" y="17280"/>
                  </a:lnTo>
                  <a:lnTo>
                    <a:pt x="18360" y="19131"/>
                  </a:lnTo>
                  <a:lnTo>
                    <a:pt x="16200" y="20366"/>
                  </a:lnTo>
                  <a:lnTo>
                    <a:pt x="12960" y="20983"/>
                  </a:lnTo>
                  <a:lnTo>
                    <a:pt x="10800" y="21600"/>
                  </a:lnTo>
                  <a:lnTo>
                    <a:pt x="8640" y="21600"/>
                  </a:lnTo>
                  <a:lnTo>
                    <a:pt x="5400" y="21600"/>
                  </a:lnTo>
                  <a:lnTo>
                    <a:pt x="4320" y="20366"/>
                  </a:lnTo>
                  <a:lnTo>
                    <a:pt x="2160" y="18514"/>
                  </a:lnTo>
                  <a:lnTo>
                    <a:pt x="1080" y="17280"/>
                  </a:lnTo>
                  <a:lnTo>
                    <a:pt x="1080" y="15429"/>
                  </a:lnTo>
                  <a:lnTo>
                    <a:pt x="1080" y="13577"/>
                  </a:lnTo>
                  <a:lnTo>
                    <a:pt x="0" y="11109"/>
                  </a:lnTo>
                  <a:lnTo>
                    <a:pt x="0" y="9874"/>
                  </a:lnTo>
                  <a:lnTo>
                    <a:pt x="1080" y="9257"/>
                  </a:lnTo>
                  <a:lnTo>
                    <a:pt x="1080" y="9874"/>
                  </a:lnTo>
                  <a:lnTo>
                    <a:pt x="1080" y="8023"/>
                  </a:lnTo>
                  <a:lnTo>
                    <a:pt x="2160" y="6789"/>
                  </a:lnTo>
                  <a:lnTo>
                    <a:pt x="2160" y="6171"/>
                  </a:lnTo>
                  <a:lnTo>
                    <a:pt x="2160" y="4937"/>
                  </a:lnTo>
                  <a:lnTo>
                    <a:pt x="4320" y="3703"/>
                  </a:lnTo>
                  <a:lnTo>
                    <a:pt x="4320" y="2469"/>
                  </a:lnTo>
                  <a:lnTo>
                    <a:pt x="5400" y="1851"/>
                  </a:lnTo>
                  <a:lnTo>
                    <a:pt x="6480" y="1851"/>
                  </a:lnTo>
                  <a:lnTo>
                    <a:pt x="5400" y="1234"/>
                  </a:lnTo>
                  <a:lnTo>
                    <a:pt x="4320" y="617"/>
                  </a:lnTo>
                  <a:lnTo>
                    <a:pt x="2160" y="0"/>
                  </a:lnTo>
                  <a:lnTo>
                    <a:pt x="3240" y="0"/>
                  </a:lnTo>
                  <a:lnTo>
                    <a:pt x="5400" y="0"/>
                  </a:lnTo>
                  <a:close/>
                </a:path>
              </a:pathLst>
            </a:custGeom>
            <a:solidFill>
              <a:srgbClr val="FF2600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7796800" y="4935037"/>
              <a:ext cx="544462" cy="722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18" y="21600"/>
                  </a:moveTo>
                  <a:lnTo>
                    <a:pt x="11576" y="21483"/>
                  </a:lnTo>
                  <a:lnTo>
                    <a:pt x="11294" y="21365"/>
                  </a:lnTo>
                  <a:lnTo>
                    <a:pt x="11012" y="21130"/>
                  </a:lnTo>
                  <a:lnTo>
                    <a:pt x="10729" y="20896"/>
                  </a:lnTo>
                  <a:lnTo>
                    <a:pt x="10447" y="20661"/>
                  </a:lnTo>
                  <a:lnTo>
                    <a:pt x="10165" y="20543"/>
                  </a:lnTo>
                  <a:lnTo>
                    <a:pt x="10024" y="20661"/>
                  </a:lnTo>
                  <a:lnTo>
                    <a:pt x="9882" y="20661"/>
                  </a:lnTo>
                  <a:lnTo>
                    <a:pt x="9600" y="20778"/>
                  </a:lnTo>
                  <a:lnTo>
                    <a:pt x="9318" y="20661"/>
                  </a:lnTo>
                  <a:lnTo>
                    <a:pt x="9035" y="20661"/>
                  </a:lnTo>
                  <a:lnTo>
                    <a:pt x="8894" y="20778"/>
                  </a:lnTo>
                  <a:lnTo>
                    <a:pt x="8612" y="20896"/>
                  </a:lnTo>
                  <a:lnTo>
                    <a:pt x="8471" y="20778"/>
                  </a:lnTo>
                  <a:lnTo>
                    <a:pt x="8329" y="20661"/>
                  </a:lnTo>
                  <a:lnTo>
                    <a:pt x="8188" y="20661"/>
                  </a:lnTo>
                  <a:lnTo>
                    <a:pt x="8047" y="20426"/>
                  </a:lnTo>
                  <a:lnTo>
                    <a:pt x="7906" y="20309"/>
                  </a:lnTo>
                  <a:lnTo>
                    <a:pt x="7624" y="20074"/>
                  </a:lnTo>
                  <a:lnTo>
                    <a:pt x="7341" y="19957"/>
                  </a:lnTo>
                  <a:lnTo>
                    <a:pt x="7341" y="19722"/>
                  </a:lnTo>
                  <a:lnTo>
                    <a:pt x="7200" y="19487"/>
                  </a:lnTo>
                  <a:lnTo>
                    <a:pt x="7059" y="19370"/>
                  </a:lnTo>
                  <a:lnTo>
                    <a:pt x="6918" y="19252"/>
                  </a:lnTo>
                  <a:lnTo>
                    <a:pt x="6635" y="19017"/>
                  </a:lnTo>
                  <a:lnTo>
                    <a:pt x="6353" y="19017"/>
                  </a:lnTo>
                  <a:lnTo>
                    <a:pt x="6212" y="18900"/>
                  </a:lnTo>
                  <a:lnTo>
                    <a:pt x="6212" y="18783"/>
                  </a:lnTo>
                  <a:lnTo>
                    <a:pt x="6071" y="18665"/>
                  </a:lnTo>
                  <a:lnTo>
                    <a:pt x="5929" y="18548"/>
                  </a:lnTo>
                  <a:lnTo>
                    <a:pt x="5929" y="18313"/>
                  </a:lnTo>
                  <a:lnTo>
                    <a:pt x="5788" y="18078"/>
                  </a:lnTo>
                  <a:lnTo>
                    <a:pt x="5506" y="17961"/>
                  </a:lnTo>
                  <a:lnTo>
                    <a:pt x="5365" y="17726"/>
                  </a:lnTo>
                  <a:lnTo>
                    <a:pt x="5082" y="17609"/>
                  </a:lnTo>
                  <a:lnTo>
                    <a:pt x="4800" y="17491"/>
                  </a:lnTo>
                  <a:lnTo>
                    <a:pt x="4659" y="17374"/>
                  </a:lnTo>
                  <a:lnTo>
                    <a:pt x="4376" y="17257"/>
                  </a:lnTo>
                  <a:lnTo>
                    <a:pt x="4235" y="17022"/>
                  </a:lnTo>
                  <a:lnTo>
                    <a:pt x="4376" y="16904"/>
                  </a:lnTo>
                  <a:lnTo>
                    <a:pt x="4235" y="16787"/>
                  </a:lnTo>
                  <a:lnTo>
                    <a:pt x="4094" y="16670"/>
                  </a:lnTo>
                  <a:lnTo>
                    <a:pt x="3812" y="16552"/>
                  </a:lnTo>
                  <a:lnTo>
                    <a:pt x="3671" y="16552"/>
                  </a:lnTo>
                  <a:lnTo>
                    <a:pt x="3388" y="16552"/>
                  </a:lnTo>
                  <a:lnTo>
                    <a:pt x="3106" y="16435"/>
                  </a:lnTo>
                  <a:lnTo>
                    <a:pt x="2965" y="16083"/>
                  </a:lnTo>
                  <a:lnTo>
                    <a:pt x="2682" y="16083"/>
                  </a:lnTo>
                  <a:lnTo>
                    <a:pt x="2400" y="15965"/>
                  </a:lnTo>
                  <a:lnTo>
                    <a:pt x="2118" y="15848"/>
                  </a:lnTo>
                  <a:lnTo>
                    <a:pt x="2118" y="15496"/>
                  </a:lnTo>
                  <a:lnTo>
                    <a:pt x="2118" y="15261"/>
                  </a:lnTo>
                  <a:lnTo>
                    <a:pt x="2259" y="14909"/>
                  </a:lnTo>
                  <a:lnTo>
                    <a:pt x="2118" y="14557"/>
                  </a:lnTo>
                  <a:lnTo>
                    <a:pt x="1835" y="14322"/>
                  </a:lnTo>
                  <a:lnTo>
                    <a:pt x="1694" y="14204"/>
                  </a:lnTo>
                  <a:lnTo>
                    <a:pt x="1553" y="13970"/>
                  </a:lnTo>
                  <a:lnTo>
                    <a:pt x="1412" y="13735"/>
                  </a:lnTo>
                  <a:lnTo>
                    <a:pt x="1129" y="13500"/>
                  </a:lnTo>
                  <a:lnTo>
                    <a:pt x="1271" y="13500"/>
                  </a:lnTo>
                  <a:lnTo>
                    <a:pt x="1271" y="13383"/>
                  </a:lnTo>
                  <a:lnTo>
                    <a:pt x="1271" y="13265"/>
                  </a:lnTo>
                  <a:lnTo>
                    <a:pt x="1271" y="13148"/>
                  </a:lnTo>
                  <a:lnTo>
                    <a:pt x="1271" y="13030"/>
                  </a:lnTo>
                  <a:lnTo>
                    <a:pt x="1129" y="13030"/>
                  </a:lnTo>
                  <a:lnTo>
                    <a:pt x="1129" y="12913"/>
                  </a:lnTo>
                  <a:lnTo>
                    <a:pt x="988" y="12913"/>
                  </a:lnTo>
                  <a:lnTo>
                    <a:pt x="988" y="12796"/>
                  </a:lnTo>
                  <a:lnTo>
                    <a:pt x="847" y="12678"/>
                  </a:lnTo>
                  <a:lnTo>
                    <a:pt x="847" y="12561"/>
                  </a:lnTo>
                  <a:lnTo>
                    <a:pt x="847" y="12443"/>
                  </a:lnTo>
                  <a:lnTo>
                    <a:pt x="706" y="12326"/>
                  </a:lnTo>
                  <a:lnTo>
                    <a:pt x="706" y="12209"/>
                  </a:lnTo>
                  <a:lnTo>
                    <a:pt x="706" y="12091"/>
                  </a:lnTo>
                  <a:lnTo>
                    <a:pt x="565" y="11974"/>
                  </a:lnTo>
                  <a:lnTo>
                    <a:pt x="565" y="11857"/>
                  </a:lnTo>
                  <a:lnTo>
                    <a:pt x="565" y="11739"/>
                  </a:lnTo>
                  <a:lnTo>
                    <a:pt x="565" y="11504"/>
                  </a:lnTo>
                  <a:lnTo>
                    <a:pt x="424" y="11622"/>
                  </a:lnTo>
                  <a:lnTo>
                    <a:pt x="282" y="11622"/>
                  </a:lnTo>
                  <a:lnTo>
                    <a:pt x="141" y="11622"/>
                  </a:lnTo>
                  <a:lnTo>
                    <a:pt x="0" y="11622"/>
                  </a:lnTo>
                  <a:lnTo>
                    <a:pt x="0" y="11504"/>
                  </a:lnTo>
                  <a:lnTo>
                    <a:pt x="0" y="11387"/>
                  </a:lnTo>
                  <a:lnTo>
                    <a:pt x="0" y="11270"/>
                  </a:lnTo>
                  <a:lnTo>
                    <a:pt x="141" y="11152"/>
                  </a:lnTo>
                  <a:lnTo>
                    <a:pt x="141" y="11035"/>
                  </a:lnTo>
                  <a:lnTo>
                    <a:pt x="282" y="10800"/>
                  </a:lnTo>
                  <a:lnTo>
                    <a:pt x="282" y="10683"/>
                  </a:lnTo>
                  <a:lnTo>
                    <a:pt x="282" y="10565"/>
                  </a:lnTo>
                  <a:lnTo>
                    <a:pt x="282" y="10448"/>
                  </a:lnTo>
                  <a:lnTo>
                    <a:pt x="282" y="10330"/>
                  </a:lnTo>
                  <a:lnTo>
                    <a:pt x="424" y="10330"/>
                  </a:lnTo>
                  <a:lnTo>
                    <a:pt x="424" y="10213"/>
                  </a:lnTo>
                  <a:lnTo>
                    <a:pt x="565" y="10213"/>
                  </a:lnTo>
                  <a:lnTo>
                    <a:pt x="565" y="10096"/>
                  </a:lnTo>
                  <a:lnTo>
                    <a:pt x="565" y="9978"/>
                  </a:lnTo>
                  <a:lnTo>
                    <a:pt x="565" y="9861"/>
                  </a:lnTo>
                  <a:lnTo>
                    <a:pt x="565" y="9743"/>
                  </a:lnTo>
                  <a:lnTo>
                    <a:pt x="565" y="9626"/>
                  </a:lnTo>
                  <a:lnTo>
                    <a:pt x="706" y="9626"/>
                  </a:lnTo>
                  <a:lnTo>
                    <a:pt x="706" y="9509"/>
                  </a:lnTo>
                  <a:lnTo>
                    <a:pt x="847" y="9391"/>
                  </a:lnTo>
                  <a:lnTo>
                    <a:pt x="988" y="9274"/>
                  </a:lnTo>
                  <a:lnTo>
                    <a:pt x="1129" y="9157"/>
                  </a:lnTo>
                  <a:lnTo>
                    <a:pt x="1129" y="9039"/>
                  </a:lnTo>
                  <a:lnTo>
                    <a:pt x="1271" y="8922"/>
                  </a:lnTo>
                  <a:lnTo>
                    <a:pt x="1271" y="8804"/>
                  </a:lnTo>
                  <a:lnTo>
                    <a:pt x="1412" y="8804"/>
                  </a:lnTo>
                  <a:lnTo>
                    <a:pt x="1412" y="8687"/>
                  </a:lnTo>
                  <a:lnTo>
                    <a:pt x="1412" y="8570"/>
                  </a:lnTo>
                  <a:lnTo>
                    <a:pt x="1412" y="8335"/>
                  </a:lnTo>
                  <a:lnTo>
                    <a:pt x="1553" y="8335"/>
                  </a:lnTo>
                  <a:lnTo>
                    <a:pt x="1694" y="8335"/>
                  </a:lnTo>
                  <a:lnTo>
                    <a:pt x="1835" y="8335"/>
                  </a:lnTo>
                  <a:lnTo>
                    <a:pt x="1976" y="8217"/>
                  </a:lnTo>
                  <a:lnTo>
                    <a:pt x="2118" y="8217"/>
                  </a:lnTo>
                  <a:lnTo>
                    <a:pt x="2259" y="8217"/>
                  </a:lnTo>
                  <a:lnTo>
                    <a:pt x="2259" y="8335"/>
                  </a:lnTo>
                  <a:lnTo>
                    <a:pt x="2259" y="8217"/>
                  </a:lnTo>
                  <a:lnTo>
                    <a:pt x="2400" y="8217"/>
                  </a:lnTo>
                  <a:lnTo>
                    <a:pt x="2541" y="8217"/>
                  </a:lnTo>
                  <a:lnTo>
                    <a:pt x="2682" y="8217"/>
                  </a:lnTo>
                  <a:lnTo>
                    <a:pt x="2824" y="8217"/>
                  </a:lnTo>
                  <a:lnTo>
                    <a:pt x="2824" y="8100"/>
                  </a:lnTo>
                  <a:lnTo>
                    <a:pt x="2824" y="7983"/>
                  </a:lnTo>
                  <a:lnTo>
                    <a:pt x="2824" y="7748"/>
                  </a:lnTo>
                  <a:lnTo>
                    <a:pt x="2824" y="7630"/>
                  </a:lnTo>
                  <a:lnTo>
                    <a:pt x="2824" y="7513"/>
                  </a:lnTo>
                  <a:lnTo>
                    <a:pt x="2824" y="7278"/>
                  </a:lnTo>
                  <a:lnTo>
                    <a:pt x="2824" y="7161"/>
                  </a:lnTo>
                  <a:lnTo>
                    <a:pt x="2824" y="7043"/>
                  </a:lnTo>
                  <a:lnTo>
                    <a:pt x="2824" y="6809"/>
                  </a:lnTo>
                  <a:lnTo>
                    <a:pt x="2824" y="6691"/>
                  </a:lnTo>
                  <a:lnTo>
                    <a:pt x="2824" y="6574"/>
                  </a:lnTo>
                  <a:lnTo>
                    <a:pt x="2824" y="6339"/>
                  </a:lnTo>
                  <a:lnTo>
                    <a:pt x="2824" y="6222"/>
                  </a:lnTo>
                  <a:lnTo>
                    <a:pt x="2824" y="6104"/>
                  </a:lnTo>
                  <a:lnTo>
                    <a:pt x="2824" y="5987"/>
                  </a:lnTo>
                  <a:lnTo>
                    <a:pt x="2824" y="5870"/>
                  </a:lnTo>
                  <a:lnTo>
                    <a:pt x="2824" y="5752"/>
                  </a:lnTo>
                  <a:lnTo>
                    <a:pt x="2824" y="5635"/>
                  </a:lnTo>
                  <a:lnTo>
                    <a:pt x="2824" y="5517"/>
                  </a:lnTo>
                  <a:lnTo>
                    <a:pt x="2824" y="5283"/>
                  </a:lnTo>
                  <a:lnTo>
                    <a:pt x="2824" y="5165"/>
                  </a:lnTo>
                  <a:lnTo>
                    <a:pt x="2824" y="5048"/>
                  </a:lnTo>
                  <a:lnTo>
                    <a:pt x="2824" y="4930"/>
                  </a:lnTo>
                  <a:lnTo>
                    <a:pt x="2824" y="4813"/>
                  </a:lnTo>
                  <a:lnTo>
                    <a:pt x="2824" y="4696"/>
                  </a:lnTo>
                  <a:lnTo>
                    <a:pt x="2824" y="4578"/>
                  </a:lnTo>
                  <a:lnTo>
                    <a:pt x="2824" y="4343"/>
                  </a:lnTo>
                  <a:lnTo>
                    <a:pt x="2824" y="4226"/>
                  </a:lnTo>
                  <a:lnTo>
                    <a:pt x="2824" y="4109"/>
                  </a:lnTo>
                  <a:lnTo>
                    <a:pt x="2824" y="3991"/>
                  </a:lnTo>
                  <a:lnTo>
                    <a:pt x="2824" y="3874"/>
                  </a:lnTo>
                  <a:lnTo>
                    <a:pt x="2824" y="3757"/>
                  </a:lnTo>
                  <a:lnTo>
                    <a:pt x="2824" y="3639"/>
                  </a:lnTo>
                  <a:lnTo>
                    <a:pt x="2824" y="3522"/>
                  </a:lnTo>
                  <a:lnTo>
                    <a:pt x="2824" y="3404"/>
                  </a:lnTo>
                  <a:lnTo>
                    <a:pt x="2965" y="3404"/>
                  </a:lnTo>
                  <a:lnTo>
                    <a:pt x="3106" y="3404"/>
                  </a:lnTo>
                  <a:lnTo>
                    <a:pt x="3247" y="3404"/>
                  </a:lnTo>
                  <a:lnTo>
                    <a:pt x="3388" y="3404"/>
                  </a:lnTo>
                  <a:lnTo>
                    <a:pt x="3529" y="3404"/>
                  </a:lnTo>
                  <a:lnTo>
                    <a:pt x="3671" y="3404"/>
                  </a:lnTo>
                  <a:lnTo>
                    <a:pt x="3812" y="3404"/>
                  </a:lnTo>
                  <a:lnTo>
                    <a:pt x="3953" y="3404"/>
                  </a:lnTo>
                  <a:lnTo>
                    <a:pt x="4094" y="3404"/>
                  </a:lnTo>
                  <a:lnTo>
                    <a:pt x="4094" y="3287"/>
                  </a:lnTo>
                  <a:lnTo>
                    <a:pt x="4094" y="3170"/>
                  </a:lnTo>
                  <a:lnTo>
                    <a:pt x="4094" y="3052"/>
                  </a:lnTo>
                  <a:lnTo>
                    <a:pt x="4094" y="2935"/>
                  </a:lnTo>
                  <a:lnTo>
                    <a:pt x="4094" y="2817"/>
                  </a:lnTo>
                  <a:lnTo>
                    <a:pt x="4094" y="2700"/>
                  </a:lnTo>
                  <a:lnTo>
                    <a:pt x="4094" y="2583"/>
                  </a:lnTo>
                  <a:lnTo>
                    <a:pt x="4094" y="2465"/>
                  </a:lnTo>
                  <a:lnTo>
                    <a:pt x="4094" y="2348"/>
                  </a:lnTo>
                  <a:lnTo>
                    <a:pt x="4094" y="2230"/>
                  </a:lnTo>
                  <a:lnTo>
                    <a:pt x="4094" y="2113"/>
                  </a:lnTo>
                  <a:lnTo>
                    <a:pt x="4094" y="1996"/>
                  </a:lnTo>
                  <a:lnTo>
                    <a:pt x="4094" y="1878"/>
                  </a:lnTo>
                  <a:lnTo>
                    <a:pt x="4094" y="1761"/>
                  </a:lnTo>
                  <a:lnTo>
                    <a:pt x="4094" y="1643"/>
                  </a:lnTo>
                  <a:lnTo>
                    <a:pt x="4094" y="1526"/>
                  </a:lnTo>
                  <a:lnTo>
                    <a:pt x="4094" y="1409"/>
                  </a:lnTo>
                  <a:lnTo>
                    <a:pt x="4094" y="1291"/>
                  </a:lnTo>
                  <a:lnTo>
                    <a:pt x="4094" y="1174"/>
                  </a:lnTo>
                  <a:lnTo>
                    <a:pt x="4094" y="1291"/>
                  </a:lnTo>
                  <a:lnTo>
                    <a:pt x="4235" y="1291"/>
                  </a:lnTo>
                  <a:lnTo>
                    <a:pt x="4376" y="1291"/>
                  </a:lnTo>
                  <a:lnTo>
                    <a:pt x="4518" y="1291"/>
                  </a:lnTo>
                  <a:lnTo>
                    <a:pt x="4659" y="1291"/>
                  </a:lnTo>
                  <a:lnTo>
                    <a:pt x="4800" y="1291"/>
                  </a:lnTo>
                  <a:lnTo>
                    <a:pt x="4941" y="1291"/>
                  </a:lnTo>
                  <a:lnTo>
                    <a:pt x="5082" y="1291"/>
                  </a:lnTo>
                  <a:lnTo>
                    <a:pt x="5224" y="1291"/>
                  </a:lnTo>
                  <a:lnTo>
                    <a:pt x="5365" y="1291"/>
                  </a:lnTo>
                  <a:lnTo>
                    <a:pt x="5506" y="1291"/>
                  </a:lnTo>
                  <a:lnTo>
                    <a:pt x="5647" y="1291"/>
                  </a:lnTo>
                  <a:lnTo>
                    <a:pt x="5788" y="1291"/>
                  </a:lnTo>
                  <a:lnTo>
                    <a:pt x="5929" y="1291"/>
                  </a:lnTo>
                  <a:lnTo>
                    <a:pt x="6071" y="1291"/>
                  </a:lnTo>
                  <a:lnTo>
                    <a:pt x="6212" y="1291"/>
                  </a:lnTo>
                  <a:lnTo>
                    <a:pt x="6353" y="1291"/>
                  </a:lnTo>
                  <a:lnTo>
                    <a:pt x="6494" y="1291"/>
                  </a:lnTo>
                  <a:lnTo>
                    <a:pt x="6635" y="1291"/>
                  </a:lnTo>
                  <a:lnTo>
                    <a:pt x="6776" y="1291"/>
                  </a:lnTo>
                  <a:lnTo>
                    <a:pt x="6918" y="1291"/>
                  </a:lnTo>
                  <a:lnTo>
                    <a:pt x="7059" y="1291"/>
                  </a:lnTo>
                  <a:lnTo>
                    <a:pt x="7200" y="1291"/>
                  </a:lnTo>
                  <a:lnTo>
                    <a:pt x="7341" y="1291"/>
                  </a:lnTo>
                  <a:lnTo>
                    <a:pt x="7482" y="1291"/>
                  </a:lnTo>
                  <a:lnTo>
                    <a:pt x="7624" y="1291"/>
                  </a:lnTo>
                  <a:lnTo>
                    <a:pt x="7765" y="1291"/>
                  </a:lnTo>
                  <a:lnTo>
                    <a:pt x="7906" y="1291"/>
                  </a:lnTo>
                  <a:lnTo>
                    <a:pt x="8047" y="1291"/>
                  </a:lnTo>
                  <a:lnTo>
                    <a:pt x="8188" y="1291"/>
                  </a:lnTo>
                  <a:lnTo>
                    <a:pt x="8329" y="1291"/>
                  </a:lnTo>
                  <a:lnTo>
                    <a:pt x="8471" y="1291"/>
                  </a:lnTo>
                  <a:lnTo>
                    <a:pt x="8612" y="1291"/>
                  </a:lnTo>
                  <a:lnTo>
                    <a:pt x="8753" y="1291"/>
                  </a:lnTo>
                  <a:lnTo>
                    <a:pt x="8894" y="1291"/>
                  </a:lnTo>
                  <a:lnTo>
                    <a:pt x="9035" y="1291"/>
                  </a:lnTo>
                  <a:lnTo>
                    <a:pt x="9176" y="1291"/>
                  </a:lnTo>
                  <a:lnTo>
                    <a:pt x="9318" y="1291"/>
                  </a:lnTo>
                  <a:lnTo>
                    <a:pt x="9459" y="1291"/>
                  </a:lnTo>
                  <a:lnTo>
                    <a:pt x="9600" y="1291"/>
                  </a:lnTo>
                  <a:lnTo>
                    <a:pt x="9741" y="1291"/>
                  </a:lnTo>
                  <a:lnTo>
                    <a:pt x="9882" y="1291"/>
                  </a:lnTo>
                  <a:lnTo>
                    <a:pt x="10024" y="1291"/>
                  </a:lnTo>
                  <a:lnTo>
                    <a:pt x="10165" y="1291"/>
                  </a:lnTo>
                  <a:lnTo>
                    <a:pt x="10306" y="1291"/>
                  </a:lnTo>
                  <a:lnTo>
                    <a:pt x="10447" y="1291"/>
                  </a:lnTo>
                  <a:lnTo>
                    <a:pt x="10588" y="1291"/>
                  </a:lnTo>
                  <a:lnTo>
                    <a:pt x="10729" y="1291"/>
                  </a:lnTo>
                  <a:lnTo>
                    <a:pt x="10871" y="1291"/>
                  </a:lnTo>
                  <a:lnTo>
                    <a:pt x="11012" y="1291"/>
                  </a:lnTo>
                  <a:lnTo>
                    <a:pt x="11153" y="1291"/>
                  </a:lnTo>
                  <a:lnTo>
                    <a:pt x="11294" y="1291"/>
                  </a:lnTo>
                  <a:lnTo>
                    <a:pt x="11435" y="1291"/>
                  </a:lnTo>
                  <a:lnTo>
                    <a:pt x="11576" y="1291"/>
                  </a:lnTo>
                  <a:lnTo>
                    <a:pt x="11718" y="1291"/>
                  </a:lnTo>
                  <a:lnTo>
                    <a:pt x="11859" y="1291"/>
                  </a:lnTo>
                  <a:lnTo>
                    <a:pt x="12000" y="1291"/>
                  </a:lnTo>
                  <a:lnTo>
                    <a:pt x="12141" y="1291"/>
                  </a:lnTo>
                  <a:lnTo>
                    <a:pt x="12282" y="1291"/>
                  </a:lnTo>
                  <a:lnTo>
                    <a:pt x="12282" y="1174"/>
                  </a:lnTo>
                  <a:lnTo>
                    <a:pt x="12282" y="1057"/>
                  </a:lnTo>
                  <a:lnTo>
                    <a:pt x="12424" y="1057"/>
                  </a:lnTo>
                  <a:lnTo>
                    <a:pt x="12565" y="1057"/>
                  </a:lnTo>
                  <a:lnTo>
                    <a:pt x="12565" y="1174"/>
                  </a:lnTo>
                  <a:lnTo>
                    <a:pt x="12424" y="1291"/>
                  </a:lnTo>
                  <a:lnTo>
                    <a:pt x="12565" y="1291"/>
                  </a:lnTo>
                  <a:lnTo>
                    <a:pt x="12706" y="1291"/>
                  </a:lnTo>
                  <a:lnTo>
                    <a:pt x="12847" y="1291"/>
                  </a:lnTo>
                  <a:lnTo>
                    <a:pt x="12988" y="1291"/>
                  </a:lnTo>
                  <a:lnTo>
                    <a:pt x="13129" y="1291"/>
                  </a:lnTo>
                  <a:lnTo>
                    <a:pt x="13271" y="1291"/>
                  </a:lnTo>
                  <a:lnTo>
                    <a:pt x="13412" y="1291"/>
                  </a:lnTo>
                  <a:lnTo>
                    <a:pt x="13553" y="1291"/>
                  </a:lnTo>
                  <a:lnTo>
                    <a:pt x="13694" y="1291"/>
                  </a:lnTo>
                  <a:lnTo>
                    <a:pt x="13835" y="1291"/>
                  </a:lnTo>
                  <a:lnTo>
                    <a:pt x="13976" y="1291"/>
                  </a:lnTo>
                  <a:lnTo>
                    <a:pt x="14118" y="1291"/>
                  </a:lnTo>
                  <a:lnTo>
                    <a:pt x="14259" y="1291"/>
                  </a:lnTo>
                  <a:lnTo>
                    <a:pt x="14400" y="1291"/>
                  </a:lnTo>
                  <a:lnTo>
                    <a:pt x="14541" y="1291"/>
                  </a:lnTo>
                  <a:lnTo>
                    <a:pt x="14682" y="1291"/>
                  </a:lnTo>
                  <a:lnTo>
                    <a:pt x="14824" y="1291"/>
                  </a:lnTo>
                  <a:lnTo>
                    <a:pt x="14965" y="1291"/>
                  </a:lnTo>
                  <a:lnTo>
                    <a:pt x="14965" y="1409"/>
                  </a:lnTo>
                  <a:lnTo>
                    <a:pt x="15106" y="1409"/>
                  </a:lnTo>
                  <a:lnTo>
                    <a:pt x="15106" y="1526"/>
                  </a:lnTo>
                  <a:lnTo>
                    <a:pt x="15247" y="1526"/>
                  </a:lnTo>
                  <a:lnTo>
                    <a:pt x="15388" y="1526"/>
                  </a:lnTo>
                  <a:lnTo>
                    <a:pt x="15529" y="1526"/>
                  </a:lnTo>
                  <a:lnTo>
                    <a:pt x="15671" y="1526"/>
                  </a:lnTo>
                  <a:lnTo>
                    <a:pt x="15812" y="1526"/>
                  </a:lnTo>
                  <a:lnTo>
                    <a:pt x="15812" y="1409"/>
                  </a:lnTo>
                  <a:lnTo>
                    <a:pt x="15953" y="1409"/>
                  </a:lnTo>
                  <a:lnTo>
                    <a:pt x="15953" y="1291"/>
                  </a:lnTo>
                  <a:lnTo>
                    <a:pt x="15953" y="1174"/>
                  </a:lnTo>
                  <a:lnTo>
                    <a:pt x="15953" y="1057"/>
                  </a:lnTo>
                  <a:lnTo>
                    <a:pt x="16094" y="1057"/>
                  </a:lnTo>
                  <a:lnTo>
                    <a:pt x="16094" y="939"/>
                  </a:lnTo>
                  <a:lnTo>
                    <a:pt x="16235" y="939"/>
                  </a:lnTo>
                  <a:lnTo>
                    <a:pt x="16376" y="939"/>
                  </a:lnTo>
                  <a:lnTo>
                    <a:pt x="16518" y="939"/>
                  </a:lnTo>
                  <a:lnTo>
                    <a:pt x="16659" y="939"/>
                  </a:lnTo>
                  <a:lnTo>
                    <a:pt x="16659" y="822"/>
                  </a:lnTo>
                  <a:lnTo>
                    <a:pt x="16800" y="822"/>
                  </a:lnTo>
                  <a:lnTo>
                    <a:pt x="16800" y="704"/>
                  </a:lnTo>
                  <a:lnTo>
                    <a:pt x="16800" y="587"/>
                  </a:lnTo>
                  <a:lnTo>
                    <a:pt x="16941" y="587"/>
                  </a:lnTo>
                  <a:lnTo>
                    <a:pt x="16941" y="470"/>
                  </a:lnTo>
                  <a:lnTo>
                    <a:pt x="16941" y="352"/>
                  </a:lnTo>
                  <a:lnTo>
                    <a:pt x="17082" y="352"/>
                  </a:lnTo>
                  <a:lnTo>
                    <a:pt x="17082" y="235"/>
                  </a:lnTo>
                  <a:lnTo>
                    <a:pt x="17082" y="352"/>
                  </a:lnTo>
                  <a:lnTo>
                    <a:pt x="17224" y="352"/>
                  </a:lnTo>
                  <a:lnTo>
                    <a:pt x="17365" y="352"/>
                  </a:lnTo>
                  <a:lnTo>
                    <a:pt x="17506" y="352"/>
                  </a:lnTo>
                  <a:lnTo>
                    <a:pt x="17506" y="235"/>
                  </a:lnTo>
                  <a:lnTo>
                    <a:pt x="17647" y="235"/>
                  </a:lnTo>
                  <a:lnTo>
                    <a:pt x="17647" y="117"/>
                  </a:lnTo>
                  <a:lnTo>
                    <a:pt x="17788" y="117"/>
                  </a:lnTo>
                  <a:lnTo>
                    <a:pt x="17788" y="0"/>
                  </a:lnTo>
                  <a:lnTo>
                    <a:pt x="17929" y="0"/>
                  </a:lnTo>
                  <a:lnTo>
                    <a:pt x="18071" y="117"/>
                  </a:lnTo>
                  <a:lnTo>
                    <a:pt x="18212" y="352"/>
                  </a:lnTo>
                  <a:lnTo>
                    <a:pt x="18494" y="470"/>
                  </a:lnTo>
                  <a:lnTo>
                    <a:pt x="18776" y="587"/>
                  </a:lnTo>
                  <a:lnTo>
                    <a:pt x="19059" y="822"/>
                  </a:lnTo>
                  <a:lnTo>
                    <a:pt x="19341" y="939"/>
                  </a:lnTo>
                  <a:lnTo>
                    <a:pt x="19482" y="1291"/>
                  </a:lnTo>
                  <a:lnTo>
                    <a:pt x="19624" y="1409"/>
                  </a:lnTo>
                  <a:lnTo>
                    <a:pt x="19624" y="1526"/>
                  </a:lnTo>
                  <a:lnTo>
                    <a:pt x="19624" y="1761"/>
                  </a:lnTo>
                  <a:lnTo>
                    <a:pt x="19765" y="1996"/>
                  </a:lnTo>
                  <a:lnTo>
                    <a:pt x="19906" y="2113"/>
                  </a:lnTo>
                  <a:lnTo>
                    <a:pt x="20047" y="2230"/>
                  </a:lnTo>
                  <a:lnTo>
                    <a:pt x="19906" y="2230"/>
                  </a:lnTo>
                  <a:lnTo>
                    <a:pt x="19906" y="2700"/>
                  </a:lnTo>
                  <a:lnTo>
                    <a:pt x="20047" y="3052"/>
                  </a:lnTo>
                  <a:lnTo>
                    <a:pt x="20047" y="3404"/>
                  </a:lnTo>
                  <a:lnTo>
                    <a:pt x="20047" y="3639"/>
                  </a:lnTo>
                  <a:lnTo>
                    <a:pt x="20047" y="3874"/>
                  </a:lnTo>
                  <a:lnTo>
                    <a:pt x="20047" y="4109"/>
                  </a:lnTo>
                  <a:lnTo>
                    <a:pt x="20188" y="4461"/>
                  </a:lnTo>
                  <a:lnTo>
                    <a:pt x="20188" y="4696"/>
                  </a:lnTo>
                  <a:lnTo>
                    <a:pt x="20329" y="4930"/>
                  </a:lnTo>
                  <a:lnTo>
                    <a:pt x="20471" y="4930"/>
                  </a:lnTo>
                  <a:lnTo>
                    <a:pt x="20753" y="5048"/>
                  </a:lnTo>
                  <a:lnTo>
                    <a:pt x="20894" y="5048"/>
                  </a:lnTo>
                  <a:lnTo>
                    <a:pt x="21035" y="5165"/>
                  </a:lnTo>
                  <a:lnTo>
                    <a:pt x="21176" y="5283"/>
                  </a:lnTo>
                  <a:lnTo>
                    <a:pt x="21176" y="5400"/>
                  </a:lnTo>
                  <a:lnTo>
                    <a:pt x="21318" y="5517"/>
                  </a:lnTo>
                  <a:lnTo>
                    <a:pt x="21459" y="5400"/>
                  </a:lnTo>
                  <a:lnTo>
                    <a:pt x="21459" y="5517"/>
                  </a:lnTo>
                  <a:lnTo>
                    <a:pt x="21600" y="5517"/>
                  </a:lnTo>
                  <a:lnTo>
                    <a:pt x="21600" y="5635"/>
                  </a:lnTo>
                  <a:lnTo>
                    <a:pt x="21600" y="5870"/>
                  </a:lnTo>
                  <a:lnTo>
                    <a:pt x="21459" y="6104"/>
                  </a:lnTo>
                  <a:lnTo>
                    <a:pt x="21318" y="6222"/>
                  </a:lnTo>
                  <a:lnTo>
                    <a:pt x="21176" y="6222"/>
                  </a:lnTo>
                  <a:lnTo>
                    <a:pt x="20894" y="6339"/>
                  </a:lnTo>
                  <a:lnTo>
                    <a:pt x="20753" y="6457"/>
                  </a:lnTo>
                  <a:lnTo>
                    <a:pt x="20471" y="6457"/>
                  </a:lnTo>
                  <a:lnTo>
                    <a:pt x="20329" y="6691"/>
                  </a:lnTo>
                  <a:lnTo>
                    <a:pt x="20047" y="6809"/>
                  </a:lnTo>
                  <a:lnTo>
                    <a:pt x="19765" y="6809"/>
                  </a:lnTo>
                  <a:lnTo>
                    <a:pt x="19765" y="6926"/>
                  </a:lnTo>
                  <a:lnTo>
                    <a:pt x="19624" y="7161"/>
                  </a:lnTo>
                  <a:lnTo>
                    <a:pt x="19624" y="7396"/>
                  </a:lnTo>
                  <a:lnTo>
                    <a:pt x="19624" y="7513"/>
                  </a:lnTo>
                  <a:lnTo>
                    <a:pt x="19624" y="7748"/>
                  </a:lnTo>
                  <a:lnTo>
                    <a:pt x="19482" y="7983"/>
                  </a:lnTo>
                  <a:lnTo>
                    <a:pt x="19341" y="8335"/>
                  </a:lnTo>
                  <a:lnTo>
                    <a:pt x="19341" y="8570"/>
                  </a:lnTo>
                  <a:lnTo>
                    <a:pt x="19059" y="8922"/>
                  </a:lnTo>
                  <a:lnTo>
                    <a:pt x="19059" y="9274"/>
                  </a:lnTo>
                  <a:lnTo>
                    <a:pt x="19059" y="9626"/>
                  </a:lnTo>
                  <a:lnTo>
                    <a:pt x="19059" y="9978"/>
                  </a:lnTo>
                  <a:lnTo>
                    <a:pt x="19059" y="10213"/>
                  </a:lnTo>
                  <a:lnTo>
                    <a:pt x="19059" y="10448"/>
                  </a:lnTo>
                  <a:lnTo>
                    <a:pt x="18918" y="10800"/>
                  </a:lnTo>
                  <a:lnTo>
                    <a:pt x="18776" y="11152"/>
                  </a:lnTo>
                  <a:lnTo>
                    <a:pt x="18635" y="11387"/>
                  </a:lnTo>
                  <a:lnTo>
                    <a:pt x="18494" y="11504"/>
                  </a:lnTo>
                  <a:lnTo>
                    <a:pt x="18353" y="11622"/>
                  </a:lnTo>
                  <a:lnTo>
                    <a:pt x="18071" y="11739"/>
                  </a:lnTo>
                  <a:lnTo>
                    <a:pt x="17788" y="12091"/>
                  </a:lnTo>
                  <a:lnTo>
                    <a:pt x="17506" y="12443"/>
                  </a:lnTo>
                  <a:lnTo>
                    <a:pt x="17224" y="12796"/>
                  </a:lnTo>
                  <a:lnTo>
                    <a:pt x="17224" y="13030"/>
                  </a:lnTo>
                  <a:lnTo>
                    <a:pt x="17082" y="13265"/>
                  </a:lnTo>
                  <a:lnTo>
                    <a:pt x="17082" y="13500"/>
                  </a:lnTo>
                  <a:lnTo>
                    <a:pt x="16941" y="13617"/>
                  </a:lnTo>
                  <a:lnTo>
                    <a:pt x="16659" y="13617"/>
                  </a:lnTo>
                  <a:lnTo>
                    <a:pt x="16518" y="13735"/>
                  </a:lnTo>
                  <a:lnTo>
                    <a:pt x="16235" y="13970"/>
                  </a:lnTo>
                  <a:lnTo>
                    <a:pt x="16235" y="14087"/>
                  </a:lnTo>
                  <a:lnTo>
                    <a:pt x="16094" y="14087"/>
                  </a:lnTo>
                  <a:lnTo>
                    <a:pt x="16094" y="14322"/>
                  </a:lnTo>
                  <a:lnTo>
                    <a:pt x="16235" y="14439"/>
                  </a:lnTo>
                  <a:lnTo>
                    <a:pt x="16094" y="14674"/>
                  </a:lnTo>
                  <a:lnTo>
                    <a:pt x="16094" y="14909"/>
                  </a:lnTo>
                  <a:lnTo>
                    <a:pt x="16094" y="15261"/>
                  </a:lnTo>
                  <a:lnTo>
                    <a:pt x="16094" y="15613"/>
                  </a:lnTo>
                  <a:lnTo>
                    <a:pt x="16094" y="15848"/>
                  </a:lnTo>
                  <a:lnTo>
                    <a:pt x="15953" y="16200"/>
                  </a:lnTo>
                  <a:lnTo>
                    <a:pt x="15812" y="16317"/>
                  </a:lnTo>
                  <a:lnTo>
                    <a:pt x="15529" y="16435"/>
                  </a:lnTo>
                  <a:lnTo>
                    <a:pt x="15388" y="16317"/>
                  </a:lnTo>
                  <a:lnTo>
                    <a:pt x="15106" y="16317"/>
                  </a:lnTo>
                  <a:lnTo>
                    <a:pt x="14824" y="16435"/>
                  </a:lnTo>
                  <a:lnTo>
                    <a:pt x="14824" y="16552"/>
                  </a:lnTo>
                  <a:lnTo>
                    <a:pt x="14824" y="16670"/>
                  </a:lnTo>
                  <a:lnTo>
                    <a:pt x="14682" y="16787"/>
                  </a:lnTo>
                  <a:lnTo>
                    <a:pt x="14541" y="16904"/>
                  </a:lnTo>
                  <a:lnTo>
                    <a:pt x="14682" y="17022"/>
                  </a:lnTo>
                  <a:lnTo>
                    <a:pt x="14824" y="17022"/>
                  </a:lnTo>
                  <a:lnTo>
                    <a:pt x="14965" y="17139"/>
                  </a:lnTo>
                  <a:lnTo>
                    <a:pt x="15247" y="17139"/>
                  </a:lnTo>
                  <a:lnTo>
                    <a:pt x="15529" y="17139"/>
                  </a:lnTo>
                  <a:lnTo>
                    <a:pt x="15671" y="17257"/>
                  </a:lnTo>
                  <a:lnTo>
                    <a:pt x="15953" y="17491"/>
                  </a:lnTo>
                  <a:lnTo>
                    <a:pt x="15953" y="17726"/>
                  </a:lnTo>
                  <a:lnTo>
                    <a:pt x="16094" y="17843"/>
                  </a:lnTo>
                  <a:lnTo>
                    <a:pt x="16235" y="17961"/>
                  </a:lnTo>
                  <a:lnTo>
                    <a:pt x="16518" y="18196"/>
                  </a:lnTo>
                  <a:lnTo>
                    <a:pt x="16800" y="18313"/>
                  </a:lnTo>
                  <a:lnTo>
                    <a:pt x="16941" y="18430"/>
                  </a:lnTo>
                  <a:lnTo>
                    <a:pt x="16941" y="18783"/>
                  </a:lnTo>
                  <a:lnTo>
                    <a:pt x="17082" y="19017"/>
                  </a:lnTo>
                  <a:lnTo>
                    <a:pt x="17224" y="19252"/>
                  </a:lnTo>
                  <a:lnTo>
                    <a:pt x="17365" y="19487"/>
                  </a:lnTo>
                  <a:lnTo>
                    <a:pt x="17506" y="19604"/>
                  </a:lnTo>
                  <a:lnTo>
                    <a:pt x="17929" y="19604"/>
                  </a:lnTo>
                  <a:lnTo>
                    <a:pt x="18071" y="19604"/>
                  </a:lnTo>
                  <a:lnTo>
                    <a:pt x="18353" y="19722"/>
                  </a:lnTo>
                  <a:lnTo>
                    <a:pt x="18353" y="19957"/>
                  </a:lnTo>
                  <a:lnTo>
                    <a:pt x="18212" y="20074"/>
                  </a:lnTo>
                  <a:lnTo>
                    <a:pt x="18212" y="20543"/>
                  </a:lnTo>
                  <a:lnTo>
                    <a:pt x="18071" y="20543"/>
                  </a:lnTo>
                  <a:lnTo>
                    <a:pt x="17788" y="20543"/>
                  </a:lnTo>
                  <a:lnTo>
                    <a:pt x="17365" y="20543"/>
                  </a:lnTo>
                  <a:lnTo>
                    <a:pt x="17082" y="20543"/>
                  </a:lnTo>
                  <a:lnTo>
                    <a:pt x="16800" y="20543"/>
                  </a:lnTo>
                  <a:lnTo>
                    <a:pt x="16518" y="20543"/>
                  </a:lnTo>
                  <a:lnTo>
                    <a:pt x="16235" y="20661"/>
                  </a:lnTo>
                  <a:lnTo>
                    <a:pt x="15953" y="20896"/>
                  </a:lnTo>
                  <a:lnTo>
                    <a:pt x="15812" y="21130"/>
                  </a:lnTo>
                  <a:lnTo>
                    <a:pt x="15812" y="21013"/>
                  </a:lnTo>
                  <a:lnTo>
                    <a:pt x="15812" y="21130"/>
                  </a:lnTo>
                  <a:lnTo>
                    <a:pt x="15529" y="21248"/>
                  </a:lnTo>
                  <a:lnTo>
                    <a:pt x="15106" y="21483"/>
                  </a:lnTo>
                  <a:lnTo>
                    <a:pt x="14682" y="21483"/>
                  </a:lnTo>
                  <a:lnTo>
                    <a:pt x="14400" y="21365"/>
                  </a:lnTo>
                  <a:lnTo>
                    <a:pt x="13976" y="21483"/>
                  </a:lnTo>
                  <a:lnTo>
                    <a:pt x="13694" y="21600"/>
                  </a:lnTo>
                  <a:lnTo>
                    <a:pt x="13271" y="21600"/>
                  </a:lnTo>
                  <a:lnTo>
                    <a:pt x="13129" y="21483"/>
                  </a:lnTo>
                  <a:lnTo>
                    <a:pt x="12847" y="21483"/>
                  </a:lnTo>
                  <a:lnTo>
                    <a:pt x="12565" y="21483"/>
                  </a:lnTo>
                  <a:lnTo>
                    <a:pt x="12424" y="21483"/>
                  </a:lnTo>
                  <a:lnTo>
                    <a:pt x="12000" y="21483"/>
                  </a:lnTo>
                  <a:lnTo>
                    <a:pt x="11859" y="21600"/>
                  </a:lnTo>
                  <a:lnTo>
                    <a:pt x="11718" y="2160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5233459" y="5574448"/>
              <a:ext cx="123200" cy="146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51"/>
                  </a:moveTo>
                  <a:lnTo>
                    <a:pt x="21600" y="1168"/>
                  </a:lnTo>
                  <a:lnTo>
                    <a:pt x="21046" y="1168"/>
                  </a:lnTo>
                  <a:lnTo>
                    <a:pt x="21046" y="584"/>
                  </a:lnTo>
                  <a:lnTo>
                    <a:pt x="19938" y="584"/>
                  </a:lnTo>
                  <a:lnTo>
                    <a:pt x="19385" y="584"/>
                  </a:lnTo>
                  <a:lnTo>
                    <a:pt x="18831" y="0"/>
                  </a:lnTo>
                  <a:lnTo>
                    <a:pt x="18277" y="0"/>
                  </a:lnTo>
                  <a:lnTo>
                    <a:pt x="17169" y="0"/>
                  </a:lnTo>
                  <a:lnTo>
                    <a:pt x="16615" y="0"/>
                  </a:lnTo>
                  <a:lnTo>
                    <a:pt x="16062" y="0"/>
                  </a:lnTo>
                  <a:lnTo>
                    <a:pt x="15508" y="0"/>
                  </a:lnTo>
                  <a:lnTo>
                    <a:pt x="14400" y="0"/>
                  </a:lnTo>
                  <a:lnTo>
                    <a:pt x="13846" y="0"/>
                  </a:lnTo>
                  <a:lnTo>
                    <a:pt x="13292" y="0"/>
                  </a:lnTo>
                  <a:lnTo>
                    <a:pt x="12738" y="0"/>
                  </a:lnTo>
                  <a:lnTo>
                    <a:pt x="11631" y="584"/>
                  </a:lnTo>
                  <a:lnTo>
                    <a:pt x="11077" y="584"/>
                  </a:lnTo>
                  <a:lnTo>
                    <a:pt x="10523" y="584"/>
                  </a:lnTo>
                  <a:lnTo>
                    <a:pt x="9969" y="584"/>
                  </a:lnTo>
                  <a:lnTo>
                    <a:pt x="8862" y="584"/>
                  </a:lnTo>
                  <a:lnTo>
                    <a:pt x="8308" y="584"/>
                  </a:lnTo>
                  <a:lnTo>
                    <a:pt x="7754" y="0"/>
                  </a:lnTo>
                  <a:lnTo>
                    <a:pt x="7200" y="0"/>
                  </a:lnTo>
                  <a:lnTo>
                    <a:pt x="6646" y="0"/>
                  </a:lnTo>
                  <a:lnTo>
                    <a:pt x="6092" y="0"/>
                  </a:lnTo>
                  <a:lnTo>
                    <a:pt x="6092" y="584"/>
                  </a:lnTo>
                  <a:lnTo>
                    <a:pt x="5538" y="584"/>
                  </a:lnTo>
                  <a:lnTo>
                    <a:pt x="5538" y="1168"/>
                  </a:lnTo>
                  <a:lnTo>
                    <a:pt x="4985" y="1168"/>
                  </a:lnTo>
                  <a:lnTo>
                    <a:pt x="4985" y="1751"/>
                  </a:lnTo>
                  <a:lnTo>
                    <a:pt x="4431" y="1751"/>
                  </a:lnTo>
                  <a:lnTo>
                    <a:pt x="4431" y="2335"/>
                  </a:lnTo>
                  <a:lnTo>
                    <a:pt x="4431" y="2919"/>
                  </a:lnTo>
                  <a:lnTo>
                    <a:pt x="4431" y="3503"/>
                  </a:lnTo>
                  <a:lnTo>
                    <a:pt x="4431" y="4086"/>
                  </a:lnTo>
                  <a:lnTo>
                    <a:pt x="3877" y="4086"/>
                  </a:lnTo>
                  <a:lnTo>
                    <a:pt x="3877" y="4670"/>
                  </a:lnTo>
                  <a:lnTo>
                    <a:pt x="3323" y="5254"/>
                  </a:lnTo>
                  <a:lnTo>
                    <a:pt x="2769" y="5254"/>
                  </a:lnTo>
                  <a:lnTo>
                    <a:pt x="2215" y="5254"/>
                  </a:lnTo>
                  <a:lnTo>
                    <a:pt x="1662" y="5254"/>
                  </a:lnTo>
                  <a:lnTo>
                    <a:pt x="1108" y="5254"/>
                  </a:lnTo>
                  <a:lnTo>
                    <a:pt x="1108" y="5838"/>
                  </a:lnTo>
                  <a:lnTo>
                    <a:pt x="1108" y="7005"/>
                  </a:lnTo>
                  <a:lnTo>
                    <a:pt x="1108" y="7589"/>
                  </a:lnTo>
                  <a:lnTo>
                    <a:pt x="554" y="7589"/>
                  </a:lnTo>
                  <a:lnTo>
                    <a:pt x="554" y="8173"/>
                  </a:lnTo>
                  <a:lnTo>
                    <a:pt x="554" y="8757"/>
                  </a:lnTo>
                  <a:lnTo>
                    <a:pt x="554" y="9341"/>
                  </a:lnTo>
                  <a:lnTo>
                    <a:pt x="0" y="9341"/>
                  </a:lnTo>
                  <a:lnTo>
                    <a:pt x="0" y="9924"/>
                  </a:lnTo>
                  <a:lnTo>
                    <a:pt x="554" y="10508"/>
                  </a:lnTo>
                  <a:lnTo>
                    <a:pt x="1108" y="11092"/>
                  </a:lnTo>
                  <a:lnTo>
                    <a:pt x="1108" y="11676"/>
                  </a:lnTo>
                  <a:lnTo>
                    <a:pt x="1662" y="11676"/>
                  </a:lnTo>
                  <a:lnTo>
                    <a:pt x="1662" y="12259"/>
                  </a:lnTo>
                  <a:lnTo>
                    <a:pt x="2215" y="12259"/>
                  </a:lnTo>
                  <a:lnTo>
                    <a:pt x="2215" y="12843"/>
                  </a:lnTo>
                  <a:lnTo>
                    <a:pt x="2769" y="12843"/>
                  </a:lnTo>
                  <a:lnTo>
                    <a:pt x="2769" y="13427"/>
                  </a:lnTo>
                  <a:lnTo>
                    <a:pt x="2769" y="14011"/>
                  </a:lnTo>
                  <a:lnTo>
                    <a:pt x="3323" y="14011"/>
                  </a:lnTo>
                  <a:lnTo>
                    <a:pt x="3877" y="14011"/>
                  </a:lnTo>
                  <a:lnTo>
                    <a:pt x="4431" y="14011"/>
                  </a:lnTo>
                  <a:lnTo>
                    <a:pt x="4431" y="14595"/>
                  </a:lnTo>
                  <a:lnTo>
                    <a:pt x="4431" y="15178"/>
                  </a:lnTo>
                  <a:lnTo>
                    <a:pt x="4985" y="15178"/>
                  </a:lnTo>
                  <a:lnTo>
                    <a:pt x="4985" y="15762"/>
                  </a:lnTo>
                  <a:lnTo>
                    <a:pt x="4985" y="16346"/>
                  </a:lnTo>
                  <a:lnTo>
                    <a:pt x="5538" y="16346"/>
                  </a:lnTo>
                  <a:lnTo>
                    <a:pt x="5538" y="16930"/>
                  </a:lnTo>
                  <a:lnTo>
                    <a:pt x="5538" y="17514"/>
                  </a:lnTo>
                  <a:lnTo>
                    <a:pt x="6092" y="17514"/>
                  </a:lnTo>
                  <a:lnTo>
                    <a:pt x="6092" y="18097"/>
                  </a:lnTo>
                  <a:lnTo>
                    <a:pt x="6646" y="18681"/>
                  </a:lnTo>
                  <a:lnTo>
                    <a:pt x="6646" y="19265"/>
                  </a:lnTo>
                  <a:lnTo>
                    <a:pt x="7200" y="19265"/>
                  </a:lnTo>
                  <a:lnTo>
                    <a:pt x="7200" y="19849"/>
                  </a:lnTo>
                  <a:lnTo>
                    <a:pt x="7754" y="20432"/>
                  </a:lnTo>
                  <a:lnTo>
                    <a:pt x="8308" y="21016"/>
                  </a:lnTo>
                  <a:lnTo>
                    <a:pt x="8862" y="21016"/>
                  </a:lnTo>
                  <a:lnTo>
                    <a:pt x="8862" y="21600"/>
                  </a:lnTo>
                  <a:lnTo>
                    <a:pt x="9415" y="21600"/>
                  </a:lnTo>
                  <a:lnTo>
                    <a:pt x="9969" y="21600"/>
                  </a:lnTo>
                  <a:lnTo>
                    <a:pt x="11077" y="21600"/>
                  </a:lnTo>
                  <a:lnTo>
                    <a:pt x="11631" y="21600"/>
                  </a:lnTo>
                  <a:lnTo>
                    <a:pt x="11631" y="21016"/>
                  </a:lnTo>
                  <a:lnTo>
                    <a:pt x="11631" y="20432"/>
                  </a:lnTo>
                  <a:lnTo>
                    <a:pt x="11631" y="19849"/>
                  </a:lnTo>
                  <a:lnTo>
                    <a:pt x="11631" y="19265"/>
                  </a:lnTo>
                  <a:lnTo>
                    <a:pt x="12185" y="18681"/>
                  </a:lnTo>
                  <a:lnTo>
                    <a:pt x="12738" y="18681"/>
                  </a:lnTo>
                  <a:lnTo>
                    <a:pt x="13292" y="18681"/>
                  </a:lnTo>
                  <a:lnTo>
                    <a:pt x="13846" y="19265"/>
                  </a:lnTo>
                  <a:lnTo>
                    <a:pt x="14400" y="19265"/>
                  </a:lnTo>
                  <a:lnTo>
                    <a:pt x="14954" y="18681"/>
                  </a:lnTo>
                  <a:lnTo>
                    <a:pt x="15508" y="18681"/>
                  </a:lnTo>
                  <a:lnTo>
                    <a:pt x="16062" y="18681"/>
                  </a:lnTo>
                  <a:lnTo>
                    <a:pt x="16615" y="18681"/>
                  </a:lnTo>
                  <a:lnTo>
                    <a:pt x="17169" y="18681"/>
                  </a:lnTo>
                  <a:lnTo>
                    <a:pt x="17723" y="18681"/>
                  </a:lnTo>
                  <a:lnTo>
                    <a:pt x="18277" y="19265"/>
                  </a:lnTo>
                  <a:lnTo>
                    <a:pt x="18831" y="19265"/>
                  </a:lnTo>
                  <a:lnTo>
                    <a:pt x="19385" y="19265"/>
                  </a:lnTo>
                  <a:lnTo>
                    <a:pt x="19938" y="19265"/>
                  </a:lnTo>
                  <a:lnTo>
                    <a:pt x="19938" y="18681"/>
                  </a:lnTo>
                  <a:lnTo>
                    <a:pt x="20492" y="18097"/>
                  </a:lnTo>
                  <a:lnTo>
                    <a:pt x="20492" y="17514"/>
                  </a:lnTo>
                  <a:lnTo>
                    <a:pt x="21046" y="16930"/>
                  </a:lnTo>
                  <a:lnTo>
                    <a:pt x="21046" y="16346"/>
                  </a:lnTo>
                  <a:lnTo>
                    <a:pt x="21046" y="15762"/>
                  </a:lnTo>
                  <a:lnTo>
                    <a:pt x="21046" y="15178"/>
                  </a:lnTo>
                  <a:lnTo>
                    <a:pt x="21046" y="14595"/>
                  </a:lnTo>
                  <a:lnTo>
                    <a:pt x="21046" y="14011"/>
                  </a:lnTo>
                  <a:lnTo>
                    <a:pt x="21600" y="14011"/>
                  </a:lnTo>
                  <a:lnTo>
                    <a:pt x="21600" y="13427"/>
                  </a:lnTo>
                  <a:lnTo>
                    <a:pt x="21600" y="12259"/>
                  </a:lnTo>
                  <a:lnTo>
                    <a:pt x="21046" y="11676"/>
                  </a:lnTo>
                  <a:lnTo>
                    <a:pt x="21046" y="11092"/>
                  </a:lnTo>
                  <a:lnTo>
                    <a:pt x="20492" y="11092"/>
                  </a:lnTo>
                  <a:lnTo>
                    <a:pt x="20492" y="10508"/>
                  </a:lnTo>
                  <a:lnTo>
                    <a:pt x="20492" y="9924"/>
                  </a:lnTo>
                  <a:lnTo>
                    <a:pt x="19938" y="9924"/>
                  </a:lnTo>
                  <a:lnTo>
                    <a:pt x="19938" y="9341"/>
                  </a:lnTo>
                  <a:lnTo>
                    <a:pt x="19938" y="8757"/>
                  </a:lnTo>
                  <a:lnTo>
                    <a:pt x="19938" y="8173"/>
                  </a:lnTo>
                  <a:lnTo>
                    <a:pt x="19385" y="8173"/>
                  </a:lnTo>
                  <a:lnTo>
                    <a:pt x="19385" y="7005"/>
                  </a:lnTo>
                  <a:lnTo>
                    <a:pt x="19385" y="6422"/>
                  </a:lnTo>
                  <a:lnTo>
                    <a:pt x="19385" y="5838"/>
                  </a:lnTo>
                  <a:lnTo>
                    <a:pt x="19385" y="5254"/>
                  </a:lnTo>
                  <a:lnTo>
                    <a:pt x="19385" y="4670"/>
                  </a:lnTo>
                  <a:lnTo>
                    <a:pt x="19938" y="4086"/>
                  </a:lnTo>
                  <a:lnTo>
                    <a:pt x="20492" y="3503"/>
                  </a:lnTo>
                  <a:lnTo>
                    <a:pt x="21046" y="2919"/>
                  </a:lnTo>
                  <a:lnTo>
                    <a:pt x="21046" y="2335"/>
                  </a:lnTo>
                  <a:lnTo>
                    <a:pt x="21600" y="2335"/>
                  </a:lnTo>
                  <a:lnTo>
                    <a:pt x="21600" y="1751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8094863" y="6748789"/>
              <a:ext cx="43717" cy="58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1440"/>
                  </a:moveTo>
                  <a:lnTo>
                    <a:pt x="21600" y="2880"/>
                  </a:lnTo>
                  <a:lnTo>
                    <a:pt x="21600" y="5760"/>
                  </a:lnTo>
                  <a:lnTo>
                    <a:pt x="21600" y="7200"/>
                  </a:lnTo>
                  <a:lnTo>
                    <a:pt x="21600" y="10080"/>
                  </a:lnTo>
                  <a:lnTo>
                    <a:pt x="21600" y="12960"/>
                  </a:lnTo>
                  <a:lnTo>
                    <a:pt x="21600" y="14400"/>
                  </a:lnTo>
                  <a:lnTo>
                    <a:pt x="19636" y="15840"/>
                  </a:lnTo>
                  <a:lnTo>
                    <a:pt x="17673" y="18720"/>
                  </a:lnTo>
                  <a:lnTo>
                    <a:pt x="15709" y="21600"/>
                  </a:lnTo>
                  <a:lnTo>
                    <a:pt x="11782" y="20160"/>
                  </a:lnTo>
                  <a:lnTo>
                    <a:pt x="7855" y="20160"/>
                  </a:lnTo>
                  <a:lnTo>
                    <a:pt x="3927" y="20160"/>
                  </a:lnTo>
                  <a:lnTo>
                    <a:pt x="1964" y="17280"/>
                  </a:lnTo>
                  <a:lnTo>
                    <a:pt x="0" y="15840"/>
                  </a:lnTo>
                  <a:lnTo>
                    <a:pt x="0" y="12960"/>
                  </a:lnTo>
                  <a:lnTo>
                    <a:pt x="1964" y="8640"/>
                  </a:lnTo>
                  <a:lnTo>
                    <a:pt x="3927" y="4320"/>
                  </a:lnTo>
                  <a:lnTo>
                    <a:pt x="5891" y="1440"/>
                  </a:lnTo>
                  <a:lnTo>
                    <a:pt x="9818" y="0"/>
                  </a:lnTo>
                  <a:lnTo>
                    <a:pt x="15709" y="1440"/>
                  </a:lnTo>
                  <a:lnTo>
                    <a:pt x="17673" y="2880"/>
                  </a:lnTo>
                  <a:lnTo>
                    <a:pt x="19636" y="144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403" name="Group 403"/>
            <p:cNvGrpSpPr/>
            <p:nvPr/>
          </p:nvGrpSpPr>
          <p:grpSpPr>
            <a:xfrm>
              <a:off x="7458769" y="2758681"/>
              <a:ext cx="417289" cy="777323"/>
              <a:chOff x="0" y="0"/>
              <a:chExt cx="417288" cy="777322"/>
            </a:xfrm>
          </p:grpSpPr>
          <p:sp>
            <p:nvSpPr>
              <p:cNvPr id="400" name="Shape 400"/>
              <p:cNvSpPr/>
              <p:nvPr/>
            </p:nvSpPr>
            <p:spPr>
              <a:xfrm>
                <a:off x="0" y="0"/>
                <a:ext cx="417289" cy="7773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592"/>
                    </a:moveTo>
                    <a:lnTo>
                      <a:pt x="21421" y="5592"/>
                    </a:lnTo>
                    <a:lnTo>
                      <a:pt x="21421" y="5702"/>
                    </a:lnTo>
                    <a:lnTo>
                      <a:pt x="21243" y="5592"/>
                    </a:lnTo>
                    <a:lnTo>
                      <a:pt x="20886" y="5592"/>
                    </a:lnTo>
                    <a:lnTo>
                      <a:pt x="20707" y="5592"/>
                    </a:lnTo>
                    <a:lnTo>
                      <a:pt x="20350" y="5592"/>
                    </a:lnTo>
                    <a:lnTo>
                      <a:pt x="20172" y="5592"/>
                    </a:lnTo>
                    <a:lnTo>
                      <a:pt x="19993" y="5702"/>
                    </a:lnTo>
                    <a:lnTo>
                      <a:pt x="19815" y="5702"/>
                    </a:lnTo>
                    <a:lnTo>
                      <a:pt x="19636" y="5702"/>
                    </a:lnTo>
                    <a:lnTo>
                      <a:pt x="19636" y="5592"/>
                    </a:lnTo>
                    <a:lnTo>
                      <a:pt x="19458" y="5482"/>
                    </a:lnTo>
                    <a:lnTo>
                      <a:pt x="19279" y="5482"/>
                    </a:lnTo>
                    <a:lnTo>
                      <a:pt x="19279" y="5592"/>
                    </a:lnTo>
                    <a:lnTo>
                      <a:pt x="19101" y="5592"/>
                    </a:lnTo>
                    <a:lnTo>
                      <a:pt x="18922" y="5592"/>
                    </a:lnTo>
                    <a:lnTo>
                      <a:pt x="18922" y="5482"/>
                    </a:lnTo>
                    <a:lnTo>
                      <a:pt x="18744" y="5482"/>
                    </a:lnTo>
                    <a:lnTo>
                      <a:pt x="18744" y="5592"/>
                    </a:lnTo>
                    <a:lnTo>
                      <a:pt x="18744" y="5811"/>
                    </a:lnTo>
                    <a:lnTo>
                      <a:pt x="18565" y="5811"/>
                    </a:lnTo>
                    <a:lnTo>
                      <a:pt x="18565" y="5921"/>
                    </a:lnTo>
                    <a:lnTo>
                      <a:pt x="18387" y="5811"/>
                    </a:lnTo>
                    <a:lnTo>
                      <a:pt x="18208" y="5811"/>
                    </a:lnTo>
                    <a:lnTo>
                      <a:pt x="18030" y="5811"/>
                    </a:lnTo>
                    <a:lnTo>
                      <a:pt x="18208" y="5921"/>
                    </a:lnTo>
                    <a:lnTo>
                      <a:pt x="18387" y="6030"/>
                    </a:lnTo>
                    <a:lnTo>
                      <a:pt x="18208" y="6030"/>
                    </a:lnTo>
                    <a:lnTo>
                      <a:pt x="18030" y="6030"/>
                    </a:lnTo>
                    <a:lnTo>
                      <a:pt x="18030" y="6140"/>
                    </a:lnTo>
                    <a:lnTo>
                      <a:pt x="18030" y="6250"/>
                    </a:lnTo>
                    <a:lnTo>
                      <a:pt x="17851" y="6250"/>
                    </a:lnTo>
                    <a:lnTo>
                      <a:pt x="17673" y="6250"/>
                    </a:lnTo>
                    <a:lnTo>
                      <a:pt x="17494" y="6250"/>
                    </a:lnTo>
                    <a:lnTo>
                      <a:pt x="17494" y="6359"/>
                    </a:lnTo>
                    <a:lnTo>
                      <a:pt x="17137" y="6359"/>
                    </a:lnTo>
                    <a:lnTo>
                      <a:pt x="17137" y="6469"/>
                    </a:lnTo>
                    <a:lnTo>
                      <a:pt x="17316" y="6469"/>
                    </a:lnTo>
                    <a:lnTo>
                      <a:pt x="17316" y="6579"/>
                    </a:lnTo>
                    <a:lnTo>
                      <a:pt x="17494" y="6688"/>
                    </a:lnTo>
                    <a:lnTo>
                      <a:pt x="17316" y="6798"/>
                    </a:lnTo>
                    <a:lnTo>
                      <a:pt x="17316" y="6908"/>
                    </a:lnTo>
                    <a:lnTo>
                      <a:pt x="17137" y="7017"/>
                    </a:lnTo>
                    <a:lnTo>
                      <a:pt x="16959" y="7127"/>
                    </a:lnTo>
                    <a:lnTo>
                      <a:pt x="16780" y="7237"/>
                    </a:lnTo>
                    <a:lnTo>
                      <a:pt x="16780" y="7346"/>
                    </a:lnTo>
                    <a:lnTo>
                      <a:pt x="16959" y="7456"/>
                    </a:lnTo>
                    <a:lnTo>
                      <a:pt x="16780" y="7456"/>
                    </a:lnTo>
                    <a:lnTo>
                      <a:pt x="16959" y="7565"/>
                    </a:lnTo>
                    <a:lnTo>
                      <a:pt x="17137" y="7675"/>
                    </a:lnTo>
                    <a:lnTo>
                      <a:pt x="17316" y="7785"/>
                    </a:lnTo>
                    <a:lnTo>
                      <a:pt x="17494" y="7894"/>
                    </a:lnTo>
                    <a:lnTo>
                      <a:pt x="17316" y="8004"/>
                    </a:lnTo>
                    <a:lnTo>
                      <a:pt x="17137" y="8114"/>
                    </a:lnTo>
                    <a:lnTo>
                      <a:pt x="17137" y="8004"/>
                    </a:lnTo>
                    <a:lnTo>
                      <a:pt x="17137" y="7894"/>
                    </a:lnTo>
                    <a:lnTo>
                      <a:pt x="16959" y="8004"/>
                    </a:lnTo>
                    <a:lnTo>
                      <a:pt x="16959" y="8114"/>
                    </a:lnTo>
                    <a:lnTo>
                      <a:pt x="16780" y="8114"/>
                    </a:lnTo>
                    <a:lnTo>
                      <a:pt x="16780" y="8223"/>
                    </a:lnTo>
                    <a:lnTo>
                      <a:pt x="16602" y="8333"/>
                    </a:lnTo>
                    <a:lnTo>
                      <a:pt x="16423" y="8443"/>
                    </a:lnTo>
                    <a:lnTo>
                      <a:pt x="16245" y="8443"/>
                    </a:lnTo>
                    <a:lnTo>
                      <a:pt x="16245" y="8552"/>
                    </a:lnTo>
                    <a:lnTo>
                      <a:pt x="16066" y="8772"/>
                    </a:lnTo>
                    <a:lnTo>
                      <a:pt x="15888" y="8881"/>
                    </a:lnTo>
                    <a:lnTo>
                      <a:pt x="15709" y="8881"/>
                    </a:lnTo>
                    <a:lnTo>
                      <a:pt x="15709" y="8991"/>
                    </a:lnTo>
                    <a:lnTo>
                      <a:pt x="15531" y="8991"/>
                    </a:lnTo>
                    <a:lnTo>
                      <a:pt x="15352" y="9101"/>
                    </a:lnTo>
                    <a:lnTo>
                      <a:pt x="15174" y="9101"/>
                    </a:lnTo>
                    <a:lnTo>
                      <a:pt x="14995" y="9101"/>
                    </a:lnTo>
                    <a:lnTo>
                      <a:pt x="14638" y="9210"/>
                    </a:lnTo>
                    <a:lnTo>
                      <a:pt x="14638" y="9320"/>
                    </a:lnTo>
                    <a:lnTo>
                      <a:pt x="14460" y="9320"/>
                    </a:lnTo>
                    <a:lnTo>
                      <a:pt x="14281" y="9429"/>
                    </a:lnTo>
                    <a:lnTo>
                      <a:pt x="14102" y="9320"/>
                    </a:lnTo>
                    <a:lnTo>
                      <a:pt x="13924" y="9429"/>
                    </a:lnTo>
                    <a:lnTo>
                      <a:pt x="13567" y="9429"/>
                    </a:lnTo>
                    <a:lnTo>
                      <a:pt x="13567" y="9649"/>
                    </a:lnTo>
                    <a:lnTo>
                      <a:pt x="13388" y="9649"/>
                    </a:lnTo>
                    <a:lnTo>
                      <a:pt x="13210" y="9758"/>
                    </a:lnTo>
                    <a:lnTo>
                      <a:pt x="12853" y="9649"/>
                    </a:lnTo>
                    <a:lnTo>
                      <a:pt x="12674" y="9758"/>
                    </a:lnTo>
                    <a:lnTo>
                      <a:pt x="12674" y="9868"/>
                    </a:lnTo>
                    <a:lnTo>
                      <a:pt x="12496" y="9868"/>
                    </a:lnTo>
                    <a:lnTo>
                      <a:pt x="12496" y="9978"/>
                    </a:lnTo>
                    <a:lnTo>
                      <a:pt x="12139" y="10087"/>
                    </a:lnTo>
                    <a:lnTo>
                      <a:pt x="12317" y="10087"/>
                    </a:lnTo>
                    <a:lnTo>
                      <a:pt x="12139" y="10197"/>
                    </a:lnTo>
                    <a:lnTo>
                      <a:pt x="11960" y="10197"/>
                    </a:lnTo>
                    <a:lnTo>
                      <a:pt x="11782" y="10197"/>
                    </a:lnTo>
                    <a:lnTo>
                      <a:pt x="11960" y="10197"/>
                    </a:lnTo>
                    <a:lnTo>
                      <a:pt x="12139" y="10307"/>
                    </a:lnTo>
                    <a:lnTo>
                      <a:pt x="11960" y="10307"/>
                    </a:lnTo>
                    <a:lnTo>
                      <a:pt x="11960" y="10416"/>
                    </a:lnTo>
                    <a:lnTo>
                      <a:pt x="11782" y="10416"/>
                    </a:lnTo>
                    <a:lnTo>
                      <a:pt x="11603" y="10526"/>
                    </a:lnTo>
                    <a:lnTo>
                      <a:pt x="11425" y="10526"/>
                    </a:lnTo>
                    <a:lnTo>
                      <a:pt x="11246" y="10416"/>
                    </a:lnTo>
                    <a:lnTo>
                      <a:pt x="11068" y="10416"/>
                    </a:lnTo>
                    <a:lnTo>
                      <a:pt x="11068" y="10307"/>
                    </a:lnTo>
                    <a:lnTo>
                      <a:pt x="11068" y="10416"/>
                    </a:lnTo>
                    <a:lnTo>
                      <a:pt x="11246" y="10636"/>
                    </a:lnTo>
                    <a:lnTo>
                      <a:pt x="11246" y="10745"/>
                    </a:lnTo>
                    <a:lnTo>
                      <a:pt x="11068" y="10745"/>
                    </a:lnTo>
                    <a:lnTo>
                      <a:pt x="11246" y="10855"/>
                    </a:lnTo>
                    <a:lnTo>
                      <a:pt x="11068" y="10964"/>
                    </a:lnTo>
                    <a:lnTo>
                      <a:pt x="10889" y="11074"/>
                    </a:lnTo>
                    <a:lnTo>
                      <a:pt x="10532" y="10964"/>
                    </a:lnTo>
                    <a:lnTo>
                      <a:pt x="10354" y="10964"/>
                    </a:lnTo>
                    <a:lnTo>
                      <a:pt x="10354" y="11184"/>
                    </a:lnTo>
                    <a:lnTo>
                      <a:pt x="10354" y="11293"/>
                    </a:lnTo>
                    <a:lnTo>
                      <a:pt x="10711" y="11403"/>
                    </a:lnTo>
                    <a:lnTo>
                      <a:pt x="10532" y="11513"/>
                    </a:lnTo>
                    <a:lnTo>
                      <a:pt x="10532" y="11622"/>
                    </a:lnTo>
                    <a:lnTo>
                      <a:pt x="10354" y="11842"/>
                    </a:lnTo>
                    <a:lnTo>
                      <a:pt x="10354" y="11951"/>
                    </a:lnTo>
                    <a:lnTo>
                      <a:pt x="10354" y="12061"/>
                    </a:lnTo>
                    <a:lnTo>
                      <a:pt x="10532" y="12171"/>
                    </a:lnTo>
                    <a:lnTo>
                      <a:pt x="10532" y="12280"/>
                    </a:lnTo>
                    <a:lnTo>
                      <a:pt x="10354" y="12280"/>
                    </a:lnTo>
                    <a:lnTo>
                      <a:pt x="9997" y="12171"/>
                    </a:lnTo>
                    <a:lnTo>
                      <a:pt x="9997" y="12280"/>
                    </a:lnTo>
                    <a:lnTo>
                      <a:pt x="9997" y="12390"/>
                    </a:lnTo>
                    <a:lnTo>
                      <a:pt x="9818" y="12499"/>
                    </a:lnTo>
                    <a:lnTo>
                      <a:pt x="9997" y="12609"/>
                    </a:lnTo>
                    <a:lnTo>
                      <a:pt x="9997" y="12719"/>
                    </a:lnTo>
                    <a:lnTo>
                      <a:pt x="9997" y="12828"/>
                    </a:lnTo>
                    <a:lnTo>
                      <a:pt x="9997" y="12938"/>
                    </a:lnTo>
                    <a:lnTo>
                      <a:pt x="9997" y="13048"/>
                    </a:lnTo>
                    <a:lnTo>
                      <a:pt x="9997" y="13267"/>
                    </a:lnTo>
                    <a:lnTo>
                      <a:pt x="9997" y="13377"/>
                    </a:lnTo>
                    <a:lnTo>
                      <a:pt x="10175" y="13486"/>
                    </a:lnTo>
                    <a:lnTo>
                      <a:pt x="10175" y="13706"/>
                    </a:lnTo>
                    <a:lnTo>
                      <a:pt x="9997" y="13815"/>
                    </a:lnTo>
                    <a:lnTo>
                      <a:pt x="10354" y="13815"/>
                    </a:lnTo>
                    <a:lnTo>
                      <a:pt x="10354" y="14035"/>
                    </a:lnTo>
                    <a:lnTo>
                      <a:pt x="10175" y="14144"/>
                    </a:lnTo>
                    <a:lnTo>
                      <a:pt x="9997" y="14254"/>
                    </a:lnTo>
                    <a:lnTo>
                      <a:pt x="9640" y="14363"/>
                    </a:lnTo>
                    <a:lnTo>
                      <a:pt x="9461" y="14363"/>
                    </a:lnTo>
                    <a:lnTo>
                      <a:pt x="9104" y="14473"/>
                    </a:lnTo>
                    <a:lnTo>
                      <a:pt x="8747" y="14583"/>
                    </a:lnTo>
                    <a:lnTo>
                      <a:pt x="8569" y="14583"/>
                    </a:lnTo>
                    <a:lnTo>
                      <a:pt x="8747" y="14692"/>
                    </a:lnTo>
                    <a:lnTo>
                      <a:pt x="9104" y="14583"/>
                    </a:lnTo>
                    <a:lnTo>
                      <a:pt x="9461" y="14583"/>
                    </a:lnTo>
                    <a:lnTo>
                      <a:pt x="9640" y="14583"/>
                    </a:lnTo>
                    <a:lnTo>
                      <a:pt x="9818" y="14473"/>
                    </a:lnTo>
                    <a:lnTo>
                      <a:pt x="10175" y="14363"/>
                    </a:lnTo>
                    <a:lnTo>
                      <a:pt x="10354" y="14144"/>
                    </a:lnTo>
                    <a:lnTo>
                      <a:pt x="10532" y="14035"/>
                    </a:lnTo>
                    <a:lnTo>
                      <a:pt x="10532" y="13925"/>
                    </a:lnTo>
                    <a:lnTo>
                      <a:pt x="10711" y="13925"/>
                    </a:lnTo>
                    <a:lnTo>
                      <a:pt x="10889" y="14035"/>
                    </a:lnTo>
                    <a:lnTo>
                      <a:pt x="11068" y="14035"/>
                    </a:lnTo>
                    <a:lnTo>
                      <a:pt x="11425" y="14035"/>
                    </a:lnTo>
                    <a:lnTo>
                      <a:pt x="11425" y="14144"/>
                    </a:lnTo>
                    <a:lnTo>
                      <a:pt x="11603" y="14254"/>
                    </a:lnTo>
                    <a:lnTo>
                      <a:pt x="11782" y="14363"/>
                    </a:lnTo>
                    <a:lnTo>
                      <a:pt x="12139" y="14363"/>
                    </a:lnTo>
                    <a:lnTo>
                      <a:pt x="12139" y="14473"/>
                    </a:lnTo>
                    <a:lnTo>
                      <a:pt x="11960" y="14473"/>
                    </a:lnTo>
                    <a:lnTo>
                      <a:pt x="12139" y="14583"/>
                    </a:lnTo>
                    <a:lnTo>
                      <a:pt x="12317" y="14692"/>
                    </a:lnTo>
                    <a:lnTo>
                      <a:pt x="12674" y="14802"/>
                    </a:lnTo>
                    <a:lnTo>
                      <a:pt x="12853" y="14912"/>
                    </a:lnTo>
                    <a:lnTo>
                      <a:pt x="12853" y="15021"/>
                    </a:lnTo>
                    <a:lnTo>
                      <a:pt x="12674" y="15131"/>
                    </a:lnTo>
                    <a:lnTo>
                      <a:pt x="12674" y="15241"/>
                    </a:lnTo>
                    <a:lnTo>
                      <a:pt x="12496" y="15350"/>
                    </a:lnTo>
                    <a:lnTo>
                      <a:pt x="12317" y="15460"/>
                    </a:lnTo>
                    <a:lnTo>
                      <a:pt x="12317" y="15570"/>
                    </a:lnTo>
                    <a:lnTo>
                      <a:pt x="11960" y="15679"/>
                    </a:lnTo>
                    <a:lnTo>
                      <a:pt x="11425" y="15789"/>
                    </a:lnTo>
                    <a:lnTo>
                      <a:pt x="11246" y="15789"/>
                    </a:lnTo>
                    <a:lnTo>
                      <a:pt x="11068" y="15789"/>
                    </a:lnTo>
                    <a:lnTo>
                      <a:pt x="10889" y="15570"/>
                    </a:lnTo>
                    <a:lnTo>
                      <a:pt x="10711" y="15679"/>
                    </a:lnTo>
                    <a:lnTo>
                      <a:pt x="10532" y="15570"/>
                    </a:lnTo>
                    <a:lnTo>
                      <a:pt x="10354" y="15570"/>
                    </a:lnTo>
                    <a:lnTo>
                      <a:pt x="9997" y="15679"/>
                    </a:lnTo>
                    <a:lnTo>
                      <a:pt x="9818" y="15460"/>
                    </a:lnTo>
                    <a:lnTo>
                      <a:pt x="9818" y="15570"/>
                    </a:lnTo>
                    <a:lnTo>
                      <a:pt x="9461" y="15460"/>
                    </a:lnTo>
                    <a:lnTo>
                      <a:pt x="9104" y="15570"/>
                    </a:lnTo>
                    <a:lnTo>
                      <a:pt x="8926" y="15460"/>
                    </a:lnTo>
                    <a:lnTo>
                      <a:pt x="8747" y="15570"/>
                    </a:lnTo>
                    <a:lnTo>
                      <a:pt x="8569" y="15679"/>
                    </a:lnTo>
                    <a:lnTo>
                      <a:pt x="8747" y="15679"/>
                    </a:lnTo>
                    <a:lnTo>
                      <a:pt x="9283" y="15679"/>
                    </a:lnTo>
                    <a:lnTo>
                      <a:pt x="9640" y="15679"/>
                    </a:lnTo>
                    <a:lnTo>
                      <a:pt x="9997" y="15789"/>
                    </a:lnTo>
                    <a:lnTo>
                      <a:pt x="10175" y="15898"/>
                    </a:lnTo>
                    <a:lnTo>
                      <a:pt x="10175" y="16008"/>
                    </a:lnTo>
                    <a:lnTo>
                      <a:pt x="10354" y="15898"/>
                    </a:lnTo>
                    <a:lnTo>
                      <a:pt x="10711" y="15898"/>
                    </a:lnTo>
                    <a:lnTo>
                      <a:pt x="11246" y="15898"/>
                    </a:lnTo>
                    <a:lnTo>
                      <a:pt x="11782" y="15898"/>
                    </a:lnTo>
                    <a:lnTo>
                      <a:pt x="12139" y="15789"/>
                    </a:lnTo>
                    <a:lnTo>
                      <a:pt x="12317" y="15789"/>
                    </a:lnTo>
                    <a:lnTo>
                      <a:pt x="12317" y="15898"/>
                    </a:lnTo>
                    <a:lnTo>
                      <a:pt x="12139" y="15898"/>
                    </a:lnTo>
                    <a:lnTo>
                      <a:pt x="12139" y="16008"/>
                    </a:lnTo>
                    <a:lnTo>
                      <a:pt x="11960" y="16008"/>
                    </a:lnTo>
                    <a:lnTo>
                      <a:pt x="11782" y="15898"/>
                    </a:lnTo>
                    <a:lnTo>
                      <a:pt x="11782" y="16008"/>
                    </a:lnTo>
                    <a:lnTo>
                      <a:pt x="11960" y="16118"/>
                    </a:lnTo>
                    <a:lnTo>
                      <a:pt x="11425" y="16337"/>
                    </a:lnTo>
                    <a:lnTo>
                      <a:pt x="11246" y="16447"/>
                    </a:lnTo>
                    <a:lnTo>
                      <a:pt x="11068" y="16447"/>
                    </a:lnTo>
                    <a:lnTo>
                      <a:pt x="10889" y="16447"/>
                    </a:lnTo>
                    <a:lnTo>
                      <a:pt x="10889" y="16337"/>
                    </a:lnTo>
                    <a:lnTo>
                      <a:pt x="10711" y="16227"/>
                    </a:lnTo>
                    <a:lnTo>
                      <a:pt x="10711" y="16447"/>
                    </a:lnTo>
                    <a:lnTo>
                      <a:pt x="10532" y="16556"/>
                    </a:lnTo>
                    <a:lnTo>
                      <a:pt x="10354" y="16666"/>
                    </a:lnTo>
                    <a:lnTo>
                      <a:pt x="10175" y="16666"/>
                    </a:lnTo>
                    <a:lnTo>
                      <a:pt x="9997" y="16666"/>
                    </a:lnTo>
                    <a:lnTo>
                      <a:pt x="9818" y="16666"/>
                    </a:lnTo>
                    <a:lnTo>
                      <a:pt x="9640" y="16885"/>
                    </a:lnTo>
                    <a:lnTo>
                      <a:pt x="9461" y="16885"/>
                    </a:lnTo>
                    <a:lnTo>
                      <a:pt x="9104" y="16885"/>
                    </a:lnTo>
                    <a:lnTo>
                      <a:pt x="8390" y="16885"/>
                    </a:lnTo>
                    <a:lnTo>
                      <a:pt x="8569" y="16885"/>
                    </a:lnTo>
                    <a:lnTo>
                      <a:pt x="8747" y="16885"/>
                    </a:lnTo>
                    <a:lnTo>
                      <a:pt x="8926" y="16995"/>
                    </a:lnTo>
                    <a:lnTo>
                      <a:pt x="9283" y="16995"/>
                    </a:lnTo>
                    <a:lnTo>
                      <a:pt x="9461" y="17105"/>
                    </a:lnTo>
                    <a:lnTo>
                      <a:pt x="9461" y="17214"/>
                    </a:lnTo>
                    <a:lnTo>
                      <a:pt x="9104" y="17214"/>
                    </a:lnTo>
                    <a:lnTo>
                      <a:pt x="8926" y="17105"/>
                    </a:lnTo>
                    <a:lnTo>
                      <a:pt x="8747" y="17105"/>
                    </a:lnTo>
                    <a:lnTo>
                      <a:pt x="9104" y="17214"/>
                    </a:lnTo>
                    <a:lnTo>
                      <a:pt x="9283" y="17324"/>
                    </a:lnTo>
                    <a:lnTo>
                      <a:pt x="9283" y="17434"/>
                    </a:lnTo>
                    <a:lnTo>
                      <a:pt x="9283" y="17543"/>
                    </a:lnTo>
                    <a:lnTo>
                      <a:pt x="9283" y="17653"/>
                    </a:lnTo>
                    <a:lnTo>
                      <a:pt x="9283" y="17762"/>
                    </a:lnTo>
                    <a:lnTo>
                      <a:pt x="9104" y="17872"/>
                    </a:lnTo>
                    <a:lnTo>
                      <a:pt x="9283" y="17982"/>
                    </a:lnTo>
                    <a:lnTo>
                      <a:pt x="9104" y="17982"/>
                    </a:lnTo>
                    <a:lnTo>
                      <a:pt x="8926" y="17872"/>
                    </a:lnTo>
                    <a:lnTo>
                      <a:pt x="8926" y="17982"/>
                    </a:lnTo>
                    <a:lnTo>
                      <a:pt x="8926" y="18091"/>
                    </a:lnTo>
                    <a:lnTo>
                      <a:pt x="9104" y="18091"/>
                    </a:lnTo>
                    <a:lnTo>
                      <a:pt x="9104" y="18311"/>
                    </a:lnTo>
                    <a:lnTo>
                      <a:pt x="8926" y="18420"/>
                    </a:lnTo>
                    <a:lnTo>
                      <a:pt x="9104" y="18530"/>
                    </a:lnTo>
                    <a:lnTo>
                      <a:pt x="9104" y="18640"/>
                    </a:lnTo>
                    <a:lnTo>
                      <a:pt x="8926" y="18859"/>
                    </a:lnTo>
                    <a:lnTo>
                      <a:pt x="8747" y="18969"/>
                    </a:lnTo>
                    <a:lnTo>
                      <a:pt x="8926" y="19188"/>
                    </a:lnTo>
                    <a:lnTo>
                      <a:pt x="8747" y="19407"/>
                    </a:lnTo>
                    <a:lnTo>
                      <a:pt x="8747" y="19626"/>
                    </a:lnTo>
                    <a:lnTo>
                      <a:pt x="8390" y="19955"/>
                    </a:lnTo>
                    <a:lnTo>
                      <a:pt x="8212" y="20284"/>
                    </a:lnTo>
                    <a:lnTo>
                      <a:pt x="8033" y="20504"/>
                    </a:lnTo>
                    <a:lnTo>
                      <a:pt x="7676" y="20504"/>
                    </a:lnTo>
                    <a:lnTo>
                      <a:pt x="7319" y="20504"/>
                    </a:lnTo>
                    <a:lnTo>
                      <a:pt x="6962" y="20504"/>
                    </a:lnTo>
                    <a:lnTo>
                      <a:pt x="6605" y="20504"/>
                    </a:lnTo>
                    <a:lnTo>
                      <a:pt x="6248" y="20504"/>
                    </a:lnTo>
                    <a:lnTo>
                      <a:pt x="5891" y="20504"/>
                    </a:lnTo>
                    <a:lnTo>
                      <a:pt x="5891" y="20723"/>
                    </a:lnTo>
                    <a:lnTo>
                      <a:pt x="5534" y="20613"/>
                    </a:lnTo>
                    <a:lnTo>
                      <a:pt x="5355" y="20832"/>
                    </a:lnTo>
                    <a:lnTo>
                      <a:pt x="5177" y="21052"/>
                    </a:lnTo>
                    <a:lnTo>
                      <a:pt x="5355" y="21381"/>
                    </a:lnTo>
                    <a:lnTo>
                      <a:pt x="5177" y="21600"/>
                    </a:lnTo>
                    <a:lnTo>
                      <a:pt x="4998" y="21600"/>
                    </a:lnTo>
                    <a:lnTo>
                      <a:pt x="4641" y="21490"/>
                    </a:lnTo>
                    <a:lnTo>
                      <a:pt x="4106" y="21600"/>
                    </a:lnTo>
                    <a:lnTo>
                      <a:pt x="3570" y="21600"/>
                    </a:lnTo>
                    <a:lnTo>
                      <a:pt x="3213" y="21600"/>
                    </a:lnTo>
                    <a:lnTo>
                      <a:pt x="2856" y="21600"/>
                    </a:lnTo>
                    <a:lnTo>
                      <a:pt x="2856" y="21490"/>
                    </a:lnTo>
                    <a:lnTo>
                      <a:pt x="3035" y="21490"/>
                    </a:lnTo>
                    <a:lnTo>
                      <a:pt x="3035" y="21381"/>
                    </a:lnTo>
                    <a:lnTo>
                      <a:pt x="3213" y="21271"/>
                    </a:lnTo>
                    <a:lnTo>
                      <a:pt x="3035" y="21161"/>
                    </a:lnTo>
                    <a:lnTo>
                      <a:pt x="2856" y="20942"/>
                    </a:lnTo>
                    <a:lnTo>
                      <a:pt x="2678" y="20723"/>
                    </a:lnTo>
                    <a:lnTo>
                      <a:pt x="2499" y="20613"/>
                    </a:lnTo>
                    <a:lnTo>
                      <a:pt x="2321" y="20504"/>
                    </a:lnTo>
                    <a:lnTo>
                      <a:pt x="2321" y="20394"/>
                    </a:lnTo>
                    <a:lnTo>
                      <a:pt x="2499" y="20394"/>
                    </a:lnTo>
                    <a:lnTo>
                      <a:pt x="2856" y="20394"/>
                    </a:lnTo>
                    <a:lnTo>
                      <a:pt x="2678" y="20394"/>
                    </a:lnTo>
                    <a:lnTo>
                      <a:pt x="2678" y="20284"/>
                    </a:lnTo>
                    <a:lnTo>
                      <a:pt x="2499" y="20175"/>
                    </a:lnTo>
                    <a:lnTo>
                      <a:pt x="2678" y="20175"/>
                    </a:lnTo>
                    <a:lnTo>
                      <a:pt x="2856" y="20175"/>
                    </a:lnTo>
                    <a:lnTo>
                      <a:pt x="3035" y="20065"/>
                    </a:lnTo>
                    <a:lnTo>
                      <a:pt x="3035" y="19955"/>
                    </a:lnTo>
                    <a:lnTo>
                      <a:pt x="2856" y="19846"/>
                    </a:lnTo>
                    <a:lnTo>
                      <a:pt x="2499" y="19736"/>
                    </a:lnTo>
                    <a:lnTo>
                      <a:pt x="2321" y="19517"/>
                    </a:lnTo>
                    <a:lnTo>
                      <a:pt x="1964" y="19407"/>
                    </a:lnTo>
                    <a:lnTo>
                      <a:pt x="1785" y="19188"/>
                    </a:lnTo>
                    <a:lnTo>
                      <a:pt x="1785" y="18969"/>
                    </a:lnTo>
                    <a:lnTo>
                      <a:pt x="1607" y="18749"/>
                    </a:lnTo>
                    <a:lnTo>
                      <a:pt x="1428" y="18749"/>
                    </a:lnTo>
                    <a:lnTo>
                      <a:pt x="1250" y="18749"/>
                    </a:lnTo>
                    <a:lnTo>
                      <a:pt x="1428" y="18640"/>
                    </a:lnTo>
                    <a:lnTo>
                      <a:pt x="1250" y="18530"/>
                    </a:lnTo>
                    <a:lnTo>
                      <a:pt x="1250" y="18420"/>
                    </a:lnTo>
                    <a:lnTo>
                      <a:pt x="1428" y="18311"/>
                    </a:lnTo>
                    <a:lnTo>
                      <a:pt x="1428" y="18091"/>
                    </a:lnTo>
                    <a:lnTo>
                      <a:pt x="1071" y="18091"/>
                    </a:lnTo>
                    <a:lnTo>
                      <a:pt x="1071" y="17982"/>
                    </a:lnTo>
                    <a:lnTo>
                      <a:pt x="1071" y="17872"/>
                    </a:lnTo>
                    <a:lnTo>
                      <a:pt x="1071" y="17762"/>
                    </a:lnTo>
                    <a:lnTo>
                      <a:pt x="893" y="17762"/>
                    </a:lnTo>
                    <a:lnTo>
                      <a:pt x="536" y="17653"/>
                    </a:lnTo>
                    <a:lnTo>
                      <a:pt x="893" y="17543"/>
                    </a:lnTo>
                    <a:lnTo>
                      <a:pt x="893" y="17434"/>
                    </a:lnTo>
                    <a:lnTo>
                      <a:pt x="714" y="17434"/>
                    </a:lnTo>
                    <a:lnTo>
                      <a:pt x="893" y="17324"/>
                    </a:lnTo>
                    <a:lnTo>
                      <a:pt x="714" y="17214"/>
                    </a:lnTo>
                    <a:lnTo>
                      <a:pt x="714" y="17324"/>
                    </a:lnTo>
                    <a:lnTo>
                      <a:pt x="536" y="17434"/>
                    </a:lnTo>
                    <a:lnTo>
                      <a:pt x="536" y="17324"/>
                    </a:lnTo>
                    <a:lnTo>
                      <a:pt x="536" y="17214"/>
                    </a:lnTo>
                    <a:lnTo>
                      <a:pt x="357" y="17214"/>
                    </a:lnTo>
                    <a:lnTo>
                      <a:pt x="179" y="17105"/>
                    </a:lnTo>
                    <a:lnTo>
                      <a:pt x="179" y="16995"/>
                    </a:lnTo>
                    <a:lnTo>
                      <a:pt x="179" y="16776"/>
                    </a:lnTo>
                    <a:lnTo>
                      <a:pt x="179" y="16666"/>
                    </a:lnTo>
                    <a:lnTo>
                      <a:pt x="0" y="16556"/>
                    </a:lnTo>
                    <a:lnTo>
                      <a:pt x="0" y="16447"/>
                    </a:lnTo>
                    <a:lnTo>
                      <a:pt x="179" y="16227"/>
                    </a:lnTo>
                    <a:lnTo>
                      <a:pt x="357" y="16227"/>
                    </a:lnTo>
                    <a:lnTo>
                      <a:pt x="357" y="16337"/>
                    </a:lnTo>
                    <a:lnTo>
                      <a:pt x="357" y="16556"/>
                    </a:lnTo>
                    <a:lnTo>
                      <a:pt x="536" y="16447"/>
                    </a:lnTo>
                    <a:lnTo>
                      <a:pt x="536" y="16556"/>
                    </a:lnTo>
                    <a:lnTo>
                      <a:pt x="893" y="16447"/>
                    </a:lnTo>
                    <a:lnTo>
                      <a:pt x="1071" y="15898"/>
                    </a:lnTo>
                    <a:lnTo>
                      <a:pt x="893" y="15789"/>
                    </a:lnTo>
                    <a:lnTo>
                      <a:pt x="893" y="15570"/>
                    </a:lnTo>
                    <a:lnTo>
                      <a:pt x="1071" y="15460"/>
                    </a:lnTo>
                    <a:lnTo>
                      <a:pt x="1250" y="15241"/>
                    </a:lnTo>
                    <a:lnTo>
                      <a:pt x="1250" y="15021"/>
                    </a:lnTo>
                    <a:lnTo>
                      <a:pt x="1607" y="15021"/>
                    </a:lnTo>
                    <a:lnTo>
                      <a:pt x="2142" y="14912"/>
                    </a:lnTo>
                    <a:lnTo>
                      <a:pt x="2321" y="14692"/>
                    </a:lnTo>
                    <a:lnTo>
                      <a:pt x="2321" y="14583"/>
                    </a:lnTo>
                    <a:lnTo>
                      <a:pt x="2142" y="14473"/>
                    </a:lnTo>
                    <a:lnTo>
                      <a:pt x="2321" y="14144"/>
                    </a:lnTo>
                    <a:lnTo>
                      <a:pt x="2499" y="14035"/>
                    </a:lnTo>
                    <a:lnTo>
                      <a:pt x="2321" y="13925"/>
                    </a:lnTo>
                    <a:lnTo>
                      <a:pt x="2142" y="13596"/>
                    </a:lnTo>
                    <a:lnTo>
                      <a:pt x="1785" y="13377"/>
                    </a:lnTo>
                    <a:lnTo>
                      <a:pt x="1964" y="13267"/>
                    </a:lnTo>
                    <a:lnTo>
                      <a:pt x="2321" y="13157"/>
                    </a:lnTo>
                    <a:lnTo>
                      <a:pt x="2678" y="13048"/>
                    </a:lnTo>
                    <a:lnTo>
                      <a:pt x="2856" y="12828"/>
                    </a:lnTo>
                    <a:lnTo>
                      <a:pt x="2856" y="12499"/>
                    </a:lnTo>
                    <a:lnTo>
                      <a:pt x="2142" y="12280"/>
                    </a:lnTo>
                    <a:lnTo>
                      <a:pt x="1964" y="12061"/>
                    </a:lnTo>
                    <a:lnTo>
                      <a:pt x="1785" y="11842"/>
                    </a:lnTo>
                    <a:lnTo>
                      <a:pt x="1785" y="11513"/>
                    </a:lnTo>
                    <a:lnTo>
                      <a:pt x="1964" y="11293"/>
                    </a:lnTo>
                    <a:lnTo>
                      <a:pt x="1785" y="11074"/>
                    </a:lnTo>
                    <a:lnTo>
                      <a:pt x="1607" y="11074"/>
                    </a:lnTo>
                    <a:lnTo>
                      <a:pt x="1607" y="10855"/>
                    </a:lnTo>
                    <a:lnTo>
                      <a:pt x="1785" y="10745"/>
                    </a:lnTo>
                    <a:lnTo>
                      <a:pt x="1785" y="10636"/>
                    </a:lnTo>
                    <a:lnTo>
                      <a:pt x="1785" y="10526"/>
                    </a:lnTo>
                    <a:lnTo>
                      <a:pt x="1785" y="10307"/>
                    </a:lnTo>
                    <a:lnTo>
                      <a:pt x="1964" y="10197"/>
                    </a:lnTo>
                    <a:lnTo>
                      <a:pt x="2142" y="10087"/>
                    </a:lnTo>
                    <a:lnTo>
                      <a:pt x="1964" y="9978"/>
                    </a:lnTo>
                    <a:lnTo>
                      <a:pt x="1785" y="9868"/>
                    </a:lnTo>
                    <a:lnTo>
                      <a:pt x="1607" y="9539"/>
                    </a:lnTo>
                    <a:lnTo>
                      <a:pt x="1785" y="9320"/>
                    </a:lnTo>
                    <a:lnTo>
                      <a:pt x="1964" y="9101"/>
                    </a:lnTo>
                    <a:lnTo>
                      <a:pt x="2321" y="8881"/>
                    </a:lnTo>
                    <a:lnTo>
                      <a:pt x="2678" y="8772"/>
                    </a:lnTo>
                    <a:lnTo>
                      <a:pt x="3213" y="8552"/>
                    </a:lnTo>
                    <a:lnTo>
                      <a:pt x="3927" y="8552"/>
                    </a:lnTo>
                    <a:lnTo>
                      <a:pt x="4463" y="8552"/>
                    </a:lnTo>
                    <a:lnTo>
                      <a:pt x="4820" y="8552"/>
                    </a:lnTo>
                    <a:lnTo>
                      <a:pt x="5177" y="8443"/>
                    </a:lnTo>
                    <a:lnTo>
                      <a:pt x="5177" y="8223"/>
                    </a:lnTo>
                    <a:lnTo>
                      <a:pt x="5177" y="8004"/>
                    </a:lnTo>
                    <a:lnTo>
                      <a:pt x="4998" y="7894"/>
                    </a:lnTo>
                    <a:lnTo>
                      <a:pt x="4641" y="7675"/>
                    </a:lnTo>
                    <a:lnTo>
                      <a:pt x="4463" y="7565"/>
                    </a:lnTo>
                    <a:lnTo>
                      <a:pt x="4820" y="7346"/>
                    </a:lnTo>
                    <a:lnTo>
                      <a:pt x="5177" y="7127"/>
                    </a:lnTo>
                    <a:lnTo>
                      <a:pt x="5534" y="6798"/>
                    </a:lnTo>
                    <a:lnTo>
                      <a:pt x="5712" y="6688"/>
                    </a:lnTo>
                    <a:lnTo>
                      <a:pt x="5891" y="6030"/>
                    </a:lnTo>
                    <a:lnTo>
                      <a:pt x="5891" y="5592"/>
                    </a:lnTo>
                    <a:lnTo>
                      <a:pt x="5891" y="5373"/>
                    </a:lnTo>
                    <a:lnTo>
                      <a:pt x="5891" y="5153"/>
                    </a:lnTo>
                    <a:lnTo>
                      <a:pt x="6069" y="5153"/>
                    </a:lnTo>
                    <a:lnTo>
                      <a:pt x="6426" y="5153"/>
                    </a:lnTo>
                    <a:lnTo>
                      <a:pt x="6783" y="5044"/>
                    </a:lnTo>
                    <a:lnTo>
                      <a:pt x="6962" y="4934"/>
                    </a:lnTo>
                    <a:lnTo>
                      <a:pt x="7140" y="4824"/>
                    </a:lnTo>
                    <a:lnTo>
                      <a:pt x="7140" y="4605"/>
                    </a:lnTo>
                    <a:lnTo>
                      <a:pt x="7319" y="4386"/>
                    </a:lnTo>
                    <a:lnTo>
                      <a:pt x="7676" y="4166"/>
                    </a:lnTo>
                    <a:lnTo>
                      <a:pt x="8033" y="3947"/>
                    </a:lnTo>
                    <a:lnTo>
                      <a:pt x="8212" y="3838"/>
                    </a:lnTo>
                    <a:lnTo>
                      <a:pt x="8747" y="3618"/>
                    </a:lnTo>
                    <a:lnTo>
                      <a:pt x="8926" y="3509"/>
                    </a:lnTo>
                    <a:lnTo>
                      <a:pt x="8926" y="3399"/>
                    </a:lnTo>
                    <a:lnTo>
                      <a:pt x="8926" y="3289"/>
                    </a:lnTo>
                    <a:lnTo>
                      <a:pt x="8747" y="3070"/>
                    </a:lnTo>
                    <a:lnTo>
                      <a:pt x="8569" y="2960"/>
                    </a:lnTo>
                    <a:lnTo>
                      <a:pt x="8569" y="2851"/>
                    </a:lnTo>
                    <a:lnTo>
                      <a:pt x="9104" y="2631"/>
                    </a:lnTo>
                    <a:lnTo>
                      <a:pt x="9283" y="2522"/>
                    </a:lnTo>
                    <a:lnTo>
                      <a:pt x="9283" y="2303"/>
                    </a:lnTo>
                    <a:lnTo>
                      <a:pt x="9461" y="2083"/>
                    </a:lnTo>
                    <a:lnTo>
                      <a:pt x="9640" y="1974"/>
                    </a:lnTo>
                    <a:lnTo>
                      <a:pt x="9997" y="1864"/>
                    </a:lnTo>
                    <a:lnTo>
                      <a:pt x="10175" y="1754"/>
                    </a:lnTo>
                    <a:lnTo>
                      <a:pt x="10532" y="1754"/>
                    </a:lnTo>
                    <a:lnTo>
                      <a:pt x="10889" y="1754"/>
                    </a:lnTo>
                    <a:lnTo>
                      <a:pt x="11246" y="1974"/>
                    </a:lnTo>
                    <a:lnTo>
                      <a:pt x="11425" y="1974"/>
                    </a:lnTo>
                    <a:lnTo>
                      <a:pt x="11603" y="1754"/>
                    </a:lnTo>
                    <a:lnTo>
                      <a:pt x="11782" y="1535"/>
                    </a:lnTo>
                    <a:lnTo>
                      <a:pt x="11782" y="1425"/>
                    </a:lnTo>
                    <a:lnTo>
                      <a:pt x="11782" y="1316"/>
                    </a:lnTo>
                    <a:lnTo>
                      <a:pt x="11782" y="1096"/>
                    </a:lnTo>
                    <a:lnTo>
                      <a:pt x="11960" y="987"/>
                    </a:lnTo>
                    <a:lnTo>
                      <a:pt x="12139" y="987"/>
                    </a:lnTo>
                    <a:lnTo>
                      <a:pt x="12317" y="987"/>
                    </a:lnTo>
                    <a:lnTo>
                      <a:pt x="12674" y="987"/>
                    </a:lnTo>
                    <a:lnTo>
                      <a:pt x="13031" y="987"/>
                    </a:lnTo>
                    <a:lnTo>
                      <a:pt x="13388" y="987"/>
                    </a:lnTo>
                    <a:lnTo>
                      <a:pt x="13567" y="987"/>
                    </a:lnTo>
                    <a:lnTo>
                      <a:pt x="13924" y="1096"/>
                    </a:lnTo>
                    <a:lnTo>
                      <a:pt x="14102" y="1096"/>
                    </a:lnTo>
                    <a:lnTo>
                      <a:pt x="14460" y="1096"/>
                    </a:lnTo>
                    <a:lnTo>
                      <a:pt x="14638" y="1206"/>
                    </a:lnTo>
                    <a:lnTo>
                      <a:pt x="14817" y="1096"/>
                    </a:lnTo>
                    <a:lnTo>
                      <a:pt x="14995" y="1096"/>
                    </a:lnTo>
                    <a:lnTo>
                      <a:pt x="14995" y="987"/>
                    </a:lnTo>
                    <a:lnTo>
                      <a:pt x="14817" y="987"/>
                    </a:lnTo>
                    <a:lnTo>
                      <a:pt x="14817" y="768"/>
                    </a:lnTo>
                    <a:lnTo>
                      <a:pt x="14995" y="658"/>
                    </a:lnTo>
                    <a:lnTo>
                      <a:pt x="14995" y="548"/>
                    </a:lnTo>
                    <a:lnTo>
                      <a:pt x="15174" y="439"/>
                    </a:lnTo>
                    <a:lnTo>
                      <a:pt x="15174" y="329"/>
                    </a:lnTo>
                    <a:lnTo>
                      <a:pt x="15174" y="219"/>
                    </a:lnTo>
                    <a:lnTo>
                      <a:pt x="14995" y="110"/>
                    </a:lnTo>
                    <a:lnTo>
                      <a:pt x="14995" y="0"/>
                    </a:lnTo>
                    <a:lnTo>
                      <a:pt x="15174" y="0"/>
                    </a:lnTo>
                    <a:lnTo>
                      <a:pt x="15352" y="0"/>
                    </a:lnTo>
                    <a:lnTo>
                      <a:pt x="15531" y="0"/>
                    </a:lnTo>
                    <a:lnTo>
                      <a:pt x="15709" y="0"/>
                    </a:lnTo>
                    <a:lnTo>
                      <a:pt x="15888" y="0"/>
                    </a:lnTo>
                    <a:lnTo>
                      <a:pt x="16066" y="110"/>
                    </a:lnTo>
                    <a:lnTo>
                      <a:pt x="16245" y="219"/>
                    </a:lnTo>
                    <a:lnTo>
                      <a:pt x="16423" y="219"/>
                    </a:lnTo>
                    <a:lnTo>
                      <a:pt x="16780" y="439"/>
                    </a:lnTo>
                    <a:lnTo>
                      <a:pt x="17316" y="658"/>
                    </a:lnTo>
                    <a:lnTo>
                      <a:pt x="17673" y="768"/>
                    </a:lnTo>
                    <a:lnTo>
                      <a:pt x="18208" y="987"/>
                    </a:lnTo>
                    <a:lnTo>
                      <a:pt x="18744" y="987"/>
                    </a:lnTo>
                    <a:lnTo>
                      <a:pt x="19279" y="1096"/>
                    </a:lnTo>
                    <a:lnTo>
                      <a:pt x="19815" y="1316"/>
                    </a:lnTo>
                    <a:lnTo>
                      <a:pt x="20172" y="1535"/>
                    </a:lnTo>
                    <a:lnTo>
                      <a:pt x="20529" y="1754"/>
                    </a:lnTo>
                    <a:lnTo>
                      <a:pt x="20707" y="1974"/>
                    </a:lnTo>
                    <a:lnTo>
                      <a:pt x="20886" y="2083"/>
                    </a:lnTo>
                    <a:lnTo>
                      <a:pt x="20707" y="2193"/>
                    </a:lnTo>
                    <a:lnTo>
                      <a:pt x="20707" y="2412"/>
                    </a:lnTo>
                    <a:lnTo>
                      <a:pt x="20707" y="2631"/>
                    </a:lnTo>
                    <a:lnTo>
                      <a:pt x="20707" y="2851"/>
                    </a:lnTo>
                    <a:lnTo>
                      <a:pt x="20886" y="2851"/>
                    </a:lnTo>
                    <a:lnTo>
                      <a:pt x="20886" y="3070"/>
                    </a:lnTo>
                    <a:lnTo>
                      <a:pt x="20886" y="3180"/>
                    </a:lnTo>
                    <a:lnTo>
                      <a:pt x="20707" y="3289"/>
                    </a:lnTo>
                    <a:lnTo>
                      <a:pt x="20707" y="3509"/>
                    </a:lnTo>
                    <a:lnTo>
                      <a:pt x="21064" y="3728"/>
                    </a:lnTo>
                    <a:lnTo>
                      <a:pt x="21243" y="3947"/>
                    </a:lnTo>
                    <a:lnTo>
                      <a:pt x="21421" y="4057"/>
                    </a:lnTo>
                    <a:lnTo>
                      <a:pt x="21421" y="4276"/>
                    </a:lnTo>
                    <a:lnTo>
                      <a:pt x="21421" y="4386"/>
                    </a:lnTo>
                    <a:lnTo>
                      <a:pt x="21064" y="4495"/>
                    </a:lnTo>
                    <a:lnTo>
                      <a:pt x="21064" y="4715"/>
                    </a:lnTo>
                    <a:lnTo>
                      <a:pt x="21064" y="5044"/>
                    </a:lnTo>
                    <a:lnTo>
                      <a:pt x="21421" y="5263"/>
                    </a:lnTo>
                    <a:lnTo>
                      <a:pt x="21600" y="5373"/>
                    </a:lnTo>
                    <a:lnTo>
                      <a:pt x="21600" y="5592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401" name="Shape 401"/>
              <p:cNvSpPr/>
              <p:nvPr/>
            </p:nvSpPr>
            <p:spPr>
              <a:xfrm>
                <a:off x="171205" y="675156"/>
                <a:ext cx="20693" cy="591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0160"/>
                    </a:moveTo>
                    <a:lnTo>
                      <a:pt x="0" y="18720"/>
                    </a:lnTo>
                    <a:lnTo>
                      <a:pt x="0" y="17280"/>
                    </a:lnTo>
                    <a:lnTo>
                      <a:pt x="3600" y="14400"/>
                    </a:lnTo>
                    <a:lnTo>
                      <a:pt x="7200" y="10080"/>
                    </a:lnTo>
                    <a:lnTo>
                      <a:pt x="10800" y="8640"/>
                    </a:lnTo>
                    <a:lnTo>
                      <a:pt x="14400" y="4320"/>
                    </a:lnTo>
                    <a:lnTo>
                      <a:pt x="18000" y="2880"/>
                    </a:lnTo>
                    <a:lnTo>
                      <a:pt x="18000" y="1440"/>
                    </a:lnTo>
                    <a:lnTo>
                      <a:pt x="21600" y="0"/>
                    </a:lnTo>
                    <a:lnTo>
                      <a:pt x="21600" y="1440"/>
                    </a:lnTo>
                    <a:lnTo>
                      <a:pt x="18000" y="1440"/>
                    </a:lnTo>
                    <a:lnTo>
                      <a:pt x="18000" y="4320"/>
                    </a:lnTo>
                    <a:lnTo>
                      <a:pt x="14400" y="8640"/>
                    </a:lnTo>
                    <a:lnTo>
                      <a:pt x="10800" y="10080"/>
                    </a:lnTo>
                    <a:lnTo>
                      <a:pt x="7200" y="14400"/>
                    </a:lnTo>
                    <a:lnTo>
                      <a:pt x="7200" y="17280"/>
                    </a:lnTo>
                    <a:lnTo>
                      <a:pt x="3600" y="20160"/>
                    </a:lnTo>
                    <a:lnTo>
                      <a:pt x="0" y="20160"/>
                    </a:lnTo>
                    <a:lnTo>
                      <a:pt x="0" y="21600"/>
                    </a:lnTo>
                    <a:lnTo>
                      <a:pt x="0" y="2016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402" name="Shape 402"/>
              <p:cNvSpPr/>
              <p:nvPr/>
            </p:nvSpPr>
            <p:spPr>
              <a:xfrm>
                <a:off x="230973" y="647493"/>
                <a:ext cx="27590" cy="512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700" y="19938"/>
                    </a:moveTo>
                    <a:lnTo>
                      <a:pt x="2700" y="18277"/>
                    </a:lnTo>
                    <a:lnTo>
                      <a:pt x="0" y="18277"/>
                    </a:lnTo>
                    <a:lnTo>
                      <a:pt x="2700" y="16615"/>
                    </a:lnTo>
                    <a:lnTo>
                      <a:pt x="0" y="14954"/>
                    </a:lnTo>
                    <a:lnTo>
                      <a:pt x="0" y="13292"/>
                    </a:lnTo>
                    <a:lnTo>
                      <a:pt x="0" y="11631"/>
                    </a:lnTo>
                    <a:lnTo>
                      <a:pt x="0" y="9969"/>
                    </a:lnTo>
                    <a:lnTo>
                      <a:pt x="2700" y="8308"/>
                    </a:lnTo>
                    <a:lnTo>
                      <a:pt x="5400" y="4985"/>
                    </a:lnTo>
                    <a:lnTo>
                      <a:pt x="10800" y="1662"/>
                    </a:lnTo>
                    <a:lnTo>
                      <a:pt x="13500" y="0"/>
                    </a:lnTo>
                    <a:lnTo>
                      <a:pt x="16200" y="1662"/>
                    </a:lnTo>
                    <a:lnTo>
                      <a:pt x="18900" y="0"/>
                    </a:lnTo>
                    <a:lnTo>
                      <a:pt x="21600" y="0"/>
                    </a:lnTo>
                    <a:lnTo>
                      <a:pt x="21600" y="1662"/>
                    </a:lnTo>
                    <a:lnTo>
                      <a:pt x="21600" y="3323"/>
                    </a:lnTo>
                    <a:lnTo>
                      <a:pt x="18900" y="3323"/>
                    </a:lnTo>
                    <a:lnTo>
                      <a:pt x="18900" y="4985"/>
                    </a:lnTo>
                    <a:lnTo>
                      <a:pt x="18900" y="8308"/>
                    </a:lnTo>
                    <a:lnTo>
                      <a:pt x="18900" y="11631"/>
                    </a:lnTo>
                    <a:lnTo>
                      <a:pt x="16200" y="11631"/>
                    </a:lnTo>
                    <a:lnTo>
                      <a:pt x="13500" y="13292"/>
                    </a:lnTo>
                    <a:lnTo>
                      <a:pt x="10800" y="14954"/>
                    </a:lnTo>
                    <a:lnTo>
                      <a:pt x="8100" y="16615"/>
                    </a:lnTo>
                    <a:lnTo>
                      <a:pt x="5400" y="18277"/>
                    </a:lnTo>
                    <a:lnTo>
                      <a:pt x="2700" y="19938"/>
                    </a:lnTo>
                    <a:lnTo>
                      <a:pt x="0" y="21600"/>
                    </a:lnTo>
                    <a:lnTo>
                      <a:pt x="2700" y="19938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404" name="Shape 404"/>
            <p:cNvSpPr/>
            <p:nvPr/>
          </p:nvSpPr>
          <p:spPr>
            <a:xfrm>
              <a:off x="7276183" y="3911144"/>
              <a:ext cx="162942" cy="79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73" y="8640"/>
                  </a:moveTo>
                  <a:lnTo>
                    <a:pt x="20546" y="8640"/>
                  </a:lnTo>
                  <a:lnTo>
                    <a:pt x="20020" y="9720"/>
                  </a:lnTo>
                  <a:lnTo>
                    <a:pt x="18966" y="8640"/>
                  </a:lnTo>
                  <a:lnTo>
                    <a:pt x="18439" y="8640"/>
                  </a:lnTo>
                  <a:lnTo>
                    <a:pt x="17912" y="7560"/>
                  </a:lnTo>
                  <a:lnTo>
                    <a:pt x="17385" y="6480"/>
                  </a:lnTo>
                  <a:lnTo>
                    <a:pt x="16859" y="5400"/>
                  </a:lnTo>
                  <a:lnTo>
                    <a:pt x="17385" y="4320"/>
                  </a:lnTo>
                  <a:lnTo>
                    <a:pt x="17385" y="3240"/>
                  </a:lnTo>
                  <a:lnTo>
                    <a:pt x="16859" y="2160"/>
                  </a:lnTo>
                  <a:lnTo>
                    <a:pt x="16332" y="1080"/>
                  </a:lnTo>
                  <a:lnTo>
                    <a:pt x="15278" y="0"/>
                  </a:lnTo>
                  <a:lnTo>
                    <a:pt x="14224" y="0"/>
                  </a:lnTo>
                  <a:lnTo>
                    <a:pt x="13171" y="0"/>
                  </a:lnTo>
                  <a:lnTo>
                    <a:pt x="12644" y="0"/>
                  </a:lnTo>
                  <a:lnTo>
                    <a:pt x="11063" y="0"/>
                  </a:lnTo>
                  <a:lnTo>
                    <a:pt x="10010" y="0"/>
                  </a:lnTo>
                  <a:lnTo>
                    <a:pt x="8956" y="1080"/>
                  </a:lnTo>
                  <a:lnTo>
                    <a:pt x="7902" y="1080"/>
                  </a:lnTo>
                  <a:lnTo>
                    <a:pt x="7376" y="0"/>
                  </a:lnTo>
                  <a:lnTo>
                    <a:pt x="6849" y="1080"/>
                  </a:lnTo>
                  <a:lnTo>
                    <a:pt x="6322" y="1080"/>
                  </a:lnTo>
                  <a:lnTo>
                    <a:pt x="5268" y="1080"/>
                  </a:lnTo>
                  <a:lnTo>
                    <a:pt x="4741" y="1080"/>
                  </a:lnTo>
                  <a:lnTo>
                    <a:pt x="4215" y="2160"/>
                  </a:lnTo>
                  <a:lnTo>
                    <a:pt x="4741" y="3240"/>
                  </a:lnTo>
                  <a:lnTo>
                    <a:pt x="4215" y="3240"/>
                  </a:lnTo>
                  <a:lnTo>
                    <a:pt x="3688" y="4320"/>
                  </a:lnTo>
                  <a:lnTo>
                    <a:pt x="3161" y="6480"/>
                  </a:lnTo>
                  <a:lnTo>
                    <a:pt x="2634" y="7560"/>
                  </a:lnTo>
                  <a:lnTo>
                    <a:pt x="2107" y="8640"/>
                  </a:lnTo>
                  <a:lnTo>
                    <a:pt x="1580" y="9720"/>
                  </a:lnTo>
                  <a:lnTo>
                    <a:pt x="1580" y="10800"/>
                  </a:lnTo>
                  <a:lnTo>
                    <a:pt x="1054" y="10800"/>
                  </a:lnTo>
                  <a:lnTo>
                    <a:pt x="527" y="11880"/>
                  </a:lnTo>
                  <a:lnTo>
                    <a:pt x="527" y="12960"/>
                  </a:lnTo>
                  <a:lnTo>
                    <a:pt x="0" y="14040"/>
                  </a:lnTo>
                  <a:lnTo>
                    <a:pt x="0" y="15120"/>
                  </a:lnTo>
                  <a:lnTo>
                    <a:pt x="0" y="16200"/>
                  </a:lnTo>
                  <a:lnTo>
                    <a:pt x="0" y="18360"/>
                  </a:lnTo>
                  <a:lnTo>
                    <a:pt x="527" y="18360"/>
                  </a:lnTo>
                  <a:lnTo>
                    <a:pt x="1054" y="16200"/>
                  </a:lnTo>
                  <a:lnTo>
                    <a:pt x="1580" y="15120"/>
                  </a:lnTo>
                  <a:lnTo>
                    <a:pt x="2634" y="15120"/>
                  </a:lnTo>
                  <a:lnTo>
                    <a:pt x="3161" y="15120"/>
                  </a:lnTo>
                  <a:lnTo>
                    <a:pt x="3688" y="15120"/>
                  </a:lnTo>
                  <a:lnTo>
                    <a:pt x="3688" y="16200"/>
                  </a:lnTo>
                  <a:lnTo>
                    <a:pt x="3688" y="18360"/>
                  </a:lnTo>
                  <a:lnTo>
                    <a:pt x="3688" y="19440"/>
                  </a:lnTo>
                  <a:lnTo>
                    <a:pt x="4215" y="20520"/>
                  </a:lnTo>
                  <a:lnTo>
                    <a:pt x="4741" y="20520"/>
                  </a:lnTo>
                  <a:lnTo>
                    <a:pt x="4741" y="21600"/>
                  </a:lnTo>
                  <a:lnTo>
                    <a:pt x="5268" y="21600"/>
                  </a:lnTo>
                  <a:lnTo>
                    <a:pt x="6322" y="21600"/>
                  </a:lnTo>
                  <a:lnTo>
                    <a:pt x="6849" y="21600"/>
                  </a:lnTo>
                  <a:lnTo>
                    <a:pt x="7376" y="21600"/>
                  </a:lnTo>
                  <a:lnTo>
                    <a:pt x="7902" y="20520"/>
                  </a:lnTo>
                  <a:lnTo>
                    <a:pt x="8956" y="20520"/>
                  </a:lnTo>
                  <a:lnTo>
                    <a:pt x="9483" y="19440"/>
                  </a:lnTo>
                  <a:lnTo>
                    <a:pt x="10010" y="18360"/>
                  </a:lnTo>
                  <a:lnTo>
                    <a:pt x="10010" y="17280"/>
                  </a:lnTo>
                  <a:lnTo>
                    <a:pt x="10537" y="16200"/>
                  </a:lnTo>
                  <a:lnTo>
                    <a:pt x="11590" y="15120"/>
                  </a:lnTo>
                  <a:lnTo>
                    <a:pt x="11590" y="16200"/>
                  </a:lnTo>
                  <a:lnTo>
                    <a:pt x="12117" y="18360"/>
                  </a:lnTo>
                  <a:lnTo>
                    <a:pt x="13171" y="19440"/>
                  </a:lnTo>
                  <a:lnTo>
                    <a:pt x="13698" y="20520"/>
                  </a:lnTo>
                  <a:lnTo>
                    <a:pt x="14224" y="21600"/>
                  </a:lnTo>
                  <a:lnTo>
                    <a:pt x="14224" y="20520"/>
                  </a:lnTo>
                  <a:lnTo>
                    <a:pt x="14751" y="19440"/>
                  </a:lnTo>
                  <a:lnTo>
                    <a:pt x="15278" y="17280"/>
                  </a:lnTo>
                  <a:lnTo>
                    <a:pt x="15805" y="16200"/>
                  </a:lnTo>
                  <a:lnTo>
                    <a:pt x="15805" y="14040"/>
                  </a:lnTo>
                  <a:lnTo>
                    <a:pt x="16332" y="15120"/>
                  </a:lnTo>
                  <a:lnTo>
                    <a:pt x="16859" y="16200"/>
                  </a:lnTo>
                  <a:lnTo>
                    <a:pt x="17912" y="16200"/>
                  </a:lnTo>
                  <a:lnTo>
                    <a:pt x="18966" y="16200"/>
                  </a:lnTo>
                  <a:lnTo>
                    <a:pt x="20020" y="16200"/>
                  </a:lnTo>
                  <a:lnTo>
                    <a:pt x="19493" y="15120"/>
                  </a:lnTo>
                  <a:lnTo>
                    <a:pt x="19493" y="14040"/>
                  </a:lnTo>
                  <a:lnTo>
                    <a:pt x="20020" y="12960"/>
                  </a:lnTo>
                  <a:lnTo>
                    <a:pt x="20546" y="12960"/>
                  </a:lnTo>
                  <a:lnTo>
                    <a:pt x="21073" y="11880"/>
                  </a:lnTo>
                  <a:lnTo>
                    <a:pt x="21073" y="10800"/>
                  </a:lnTo>
                  <a:lnTo>
                    <a:pt x="21600" y="9720"/>
                  </a:lnTo>
                  <a:lnTo>
                    <a:pt x="21073" y="8640"/>
                  </a:lnTo>
                  <a:close/>
                </a:path>
              </a:pathLst>
            </a:custGeom>
            <a:solidFill>
              <a:srgbClr val="FF2600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>
              <a:off x="8233959" y="4362493"/>
              <a:ext cx="226529" cy="208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2" y="11411"/>
                  </a:moveTo>
                  <a:lnTo>
                    <a:pt x="1994" y="11411"/>
                  </a:lnTo>
                  <a:lnTo>
                    <a:pt x="2326" y="11411"/>
                  </a:lnTo>
                  <a:lnTo>
                    <a:pt x="2658" y="11411"/>
                  </a:lnTo>
                  <a:lnTo>
                    <a:pt x="2658" y="11004"/>
                  </a:lnTo>
                  <a:lnTo>
                    <a:pt x="2991" y="11411"/>
                  </a:lnTo>
                  <a:lnTo>
                    <a:pt x="3323" y="11411"/>
                  </a:lnTo>
                  <a:lnTo>
                    <a:pt x="2991" y="11411"/>
                  </a:lnTo>
                  <a:lnTo>
                    <a:pt x="2991" y="11819"/>
                  </a:lnTo>
                  <a:lnTo>
                    <a:pt x="2658" y="11819"/>
                  </a:lnTo>
                  <a:lnTo>
                    <a:pt x="2991" y="11819"/>
                  </a:lnTo>
                  <a:lnTo>
                    <a:pt x="2991" y="12226"/>
                  </a:lnTo>
                  <a:lnTo>
                    <a:pt x="3323" y="12226"/>
                  </a:lnTo>
                  <a:lnTo>
                    <a:pt x="3323" y="12634"/>
                  </a:lnTo>
                  <a:lnTo>
                    <a:pt x="3655" y="12634"/>
                  </a:lnTo>
                  <a:lnTo>
                    <a:pt x="3655" y="13042"/>
                  </a:lnTo>
                  <a:lnTo>
                    <a:pt x="3655" y="13449"/>
                  </a:lnTo>
                  <a:lnTo>
                    <a:pt x="3323" y="13857"/>
                  </a:lnTo>
                  <a:lnTo>
                    <a:pt x="2991" y="13857"/>
                  </a:lnTo>
                  <a:lnTo>
                    <a:pt x="2658" y="14264"/>
                  </a:lnTo>
                  <a:lnTo>
                    <a:pt x="2658" y="14672"/>
                  </a:lnTo>
                  <a:lnTo>
                    <a:pt x="2991" y="15079"/>
                  </a:lnTo>
                  <a:lnTo>
                    <a:pt x="2658" y="15079"/>
                  </a:lnTo>
                  <a:lnTo>
                    <a:pt x="2326" y="15079"/>
                  </a:lnTo>
                  <a:lnTo>
                    <a:pt x="1994" y="15079"/>
                  </a:lnTo>
                  <a:lnTo>
                    <a:pt x="1662" y="15079"/>
                  </a:lnTo>
                  <a:lnTo>
                    <a:pt x="1662" y="15487"/>
                  </a:lnTo>
                  <a:lnTo>
                    <a:pt x="1329" y="15487"/>
                  </a:lnTo>
                  <a:lnTo>
                    <a:pt x="1329" y="15894"/>
                  </a:lnTo>
                  <a:lnTo>
                    <a:pt x="1662" y="15894"/>
                  </a:lnTo>
                  <a:lnTo>
                    <a:pt x="1662" y="16302"/>
                  </a:lnTo>
                  <a:lnTo>
                    <a:pt x="1329" y="16709"/>
                  </a:lnTo>
                  <a:lnTo>
                    <a:pt x="997" y="16709"/>
                  </a:lnTo>
                  <a:lnTo>
                    <a:pt x="997" y="17117"/>
                  </a:lnTo>
                  <a:lnTo>
                    <a:pt x="665" y="17117"/>
                  </a:lnTo>
                  <a:lnTo>
                    <a:pt x="332" y="17525"/>
                  </a:lnTo>
                  <a:lnTo>
                    <a:pt x="332" y="17932"/>
                  </a:lnTo>
                  <a:lnTo>
                    <a:pt x="332" y="18340"/>
                  </a:lnTo>
                  <a:lnTo>
                    <a:pt x="0" y="18340"/>
                  </a:lnTo>
                  <a:lnTo>
                    <a:pt x="0" y="18747"/>
                  </a:lnTo>
                  <a:lnTo>
                    <a:pt x="0" y="19155"/>
                  </a:lnTo>
                  <a:lnTo>
                    <a:pt x="332" y="19155"/>
                  </a:lnTo>
                  <a:lnTo>
                    <a:pt x="332" y="19562"/>
                  </a:lnTo>
                  <a:lnTo>
                    <a:pt x="0" y="19562"/>
                  </a:lnTo>
                  <a:lnTo>
                    <a:pt x="0" y="19970"/>
                  </a:lnTo>
                  <a:lnTo>
                    <a:pt x="332" y="19562"/>
                  </a:lnTo>
                  <a:lnTo>
                    <a:pt x="665" y="19562"/>
                  </a:lnTo>
                  <a:lnTo>
                    <a:pt x="997" y="19970"/>
                  </a:lnTo>
                  <a:lnTo>
                    <a:pt x="997" y="20377"/>
                  </a:lnTo>
                  <a:lnTo>
                    <a:pt x="1329" y="20377"/>
                  </a:lnTo>
                  <a:lnTo>
                    <a:pt x="1662" y="20785"/>
                  </a:lnTo>
                  <a:lnTo>
                    <a:pt x="1994" y="20785"/>
                  </a:lnTo>
                  <a:lnTo>
                    <a:pt x="1994" y="21192"/>
                  </a:lnTo>
                  <a:lnTo>
                    <a:pt x="2326" y="21600"/>
                  </a:lnTo>
                  <a:lnTo>
                    <a:pt x="2658" y="21600"/>
                  </a:lnTo>
                  <a:lnTo>
                    <a:pt x="2991" y="21600"/>
                  </a:lnTo>
                  <a:lnTo>
                    <a:pt x="3655" y="21192"/>
                  </a:lnTo>
                  <a:lnTo>
                    <a:pt x="4320" y="20785"/>
                  </a:lnTo>
                  <a:lnTo>
                    <a:pt x="4652" y="20785"/>
                  </a:lnTo>
                  <a:lnTo>
                    <a:pt x="4985" y="20377"/>
                  </a:lnTo>
                  <a:lnTo>
                    <a:pt x="5649" y="19970"/>
                  </a:lnTo>
                  <a:lnTo>
                    <a:pt x="5982" y="19562"/>
                  </a:lnTo>
                  <a:lnTo>
                    <a:pt x="6314" y="19562"/>
                  </a:lnTo>
                  <a:lnTo>
                    <a:pt x="6314" y="19155"/>
                  </a:lnTo>
                  <a:lnTo>
                    <a:pt x="7643" y="18747"/>
                  </a:lnTo>
                  <a:lnTo>
                    <a:pt x="8640" y="17932"/>
                  </a:lnTo>
                  <a:lnTo>
                    <a:pt x="9305" y="17525"/>
                  </a:lnTo>
                  <a:lnTo>
                    <a:pt x="9637" y="17525"/>
                  </a:lnTo>
                  <a:lnTo>
                    <a:pt x="9637" y="17117"/>
                  </a:lnTo>
                  <a:lnTo>
                    <a:pt x="9969" y="17117"/>
                  </a:lnTo>
                  <a:lnTo>
                    <a:pt x="10302" y="16709"/>
                  </a:lnTo>
                  <a:lnTo>
                    <a:pt x="11631" y="15894"/>
                  </a:lnTo>
                  <a:lnTo>
                    <a:pt x="12628" y="15079"/>
                  </a:lnTo>
                  <a:lnTo>
                    <a:pt x="13292" y="14672"/>
                  </a:lnTo>
                  <a:lnTo>
                    <a:pt x="13625" y="14264"/>
                  </a:lnTo>
                  <a:lnTo>
                    <a:pt x="13292" y="14264"/>
                  </a:lnTo>
                  <a:lnTo>
                    <a:pt x="14289" y="14264"/>
                  </a:lnTo>
                  <a:lnTo>
                    <a:pt x="14289" y="13857"/>
                  </a:lnTo>
                  <a:lnTo>
                    <a:pt x="14954" y="13857"/>
                  </a:lnTo>
                  <a:lnTo>
                    <a:pt x="15618" y="13449"/>
                  </a:lnTo>
                  <a:lnTo>
                    <a:pt x="15951" y="13042"/>
                  </a:lnTo>
                  <a:lnTo>
                    <a:pt x="16283" y="12634"/>
                  </a:lnTo>
                  <a:lnTo>
                    <a:pt x="16948" y="12226"/>
                  </a:lnTo>
                  <a:lnTo>
                    <a:pt x="17612" y="10596"/>
                  </a:lnTo>
                  <a:lnTo>
                    <a:pt x="17945" y="8151"/>
                  </a:lnTo>
                  <a:lnTo>
                    <a:pt x="17945" y="5706"/>
                  </a:lnTo>
                  <a:lnTo>
                    <a:pt x="17945" y="3668"/>
                  </a:lnTo>
                  <a:lnTo>
                    <a:pt x="19938" y="3260"/>
                  </a:lnTo>
                  <a:lnTo>
                    <a:pt x="20935" y="1223"/>
                  </a:lnTo>
                  <a:lnTo>
                    <a:pt x="21268" y="815"/>
                  </a:lnTo>
                  <a:lnTo>
                    <a:pt x="21600" y="815"/>
                  </a:lnTo>
                  <a:lnTo>
                    <a:pt x="21268" y="815"/>
                  </a:lnTo>
                  <a:lnTo>
                    <a:pt x="21268" y="408"/>
                  </a:lnTo>
                  <a:lnTo>
                    <a:pt x="21268" y="0"/>
                  </a:lnTo>
                  <a:lnTo>
                    <a:pt x="20935" y="0"/>
                  </a:lnTo>
                  <a:lnTo>
                    <a:pt x="20603" y="0"/>
                  </a:lnTo>
                  <a:lnTo>
                    <a:pt x="20603" y="408"/>
                  </a:lnTo>
                  <a:lnTo>
                    <a:pt x="20271" y="408"/>
                  </a:lnTo>
                  <a:lnTo>
                    <a:pt x="19938" y="408"/>
                  </a:lnTo>
                  <a:lnTo>
                    <a:pt x="19938" y="815"/>
                  </a:lnTo>
                  <a:lnTo>
                    <a:pt x="19606" y="815"/>
                  </a:lnTo>
                  <a:lnTo>
                    <a:pt x="19274" y="815"/>
                  </a:lnTo>
                  <a:lnTo>
                    <a:pt x="18942" y="815"/>
                  </a:lnTo>
                  <a:lnTo>
                    <a:pt x="18609" y="815"/>
                  </a:lnTo>
                  <a:lnTo>
                    <a:pt x="18277" y="815"/>
                  </a:lnTo>
                  <a:lnTo>
                    <a:pt x="17945" y="815"/>
                  </a:lnTo>
                  <a:lnTo>
                    <a:pt x="17612" y="815"/>
                  </a:lnTo>
                  <a:lnTo>
                    <a:pt x="17280" y="815"/>
                  </a:lnTo>
                  <a:lnTo>
                    <a:pt x="16948" y="815"/>
                  </a:lnTo>
                  <a:lnTo>
                    <a:pt x="16615" y="815"/>
                  </a:lnTo>
                  <a:lnTo>
                    <a:pt x="16283" y="815"/>
                  </a:lnTo>
                  <a:lnTo>
                    <a:pt x="15951" y="815"/>
                  </a:lnTo>
                  <a:lnTo>
                    <a:pt x="15618" y="815"/>
                  </a:lnTo>
                  <a:lnTo>
                    <a:pt x="15286" y="1223"/>
                  </a:lnTo>
                  <a:lnTo>
                    <a:pt x="14954" y="1223"/>
                  </a:lnTo>
                  <a:lnTo>
                    <a:pt x="14954" y="1630"/>
                  </a:lnTo>
                  <a:lnTo>
                    <a:pt x="14622" y="1630"/>
                  </a:lnTo>
                  <a:lnTo>
                    <a:pt x="14289" y="2038"/>
                  </a:lnTo>
                  <a:lnTo>
                    <a:pt x="13957" y="2038"/>
                  </a:lnTo>
                  <a:lnTo>
                    <a:pt x="13625" y="2038"/>
                  </a:lnTo>
                  <a:lnTo>
                    <a:pt x="13292" y="2038"/>
                  </a:lnTo>
                  <a:lnTo>
                    <a:pt x="13292" y="2445"/>
                  </a:lnTo>
                  <a:lnTo>
                    <a:pt x="12960" y="2445"/>
                  </a:lnTo>
                  <a:lnTo>
                    <a:pt x="12628" y="2445"/>
                  </a:lnTo>
                  <a:lnTo>
                    <a:pt x="12295" y="2445"/>
                  </a:lnTo>
                  <a:lnTo>
                    <a:pt x="11963" y="2445"/>
                  </a:lnTo>
                  <a:lnTo>
                    <a:pt x="11963" y="2853"/>
                  </a:lnTo>
                  <a:lnTo>
                    <a:pt x="11631" y="2853"/>
                  </a:lnTo>
                  <a:lnTo>
                    <a:pt x="11298" y="2853"/>
                  </a:lnTo>
                  <a:lnTo>
                    <a:pt x="10966" y="2445"/>
                  </a:lnTo>
                  <a:lnTo>
                    <a:pt x="10634" y="2445"/>
                  </a:lnTo>
                  <a:lnTo>
                    <a:pt x="10302" y="2445"/>
                  </a:lnTo>
                  <a:lnTo>
                    <a:pt x="9969" y="2445"/>
                  </a:lnTo>
                  <a:lnTo>
                    <a:pt x="9637" y="2038"/>
                  </a:lnTo>
                  <a:lnTo>
                    <a:pt x="9305" y="2038"/>
                  </a:lnTo>
                  <a:lnTo>
                    <a:pt x="9305" y="1630"/>
                  </a:lnTo>
                  <a:lnTo>
                    <a:pt x="8972" y="1630"/>
                  </a:lnTo>
                  <a:lnTo>
                    <a:pt x="8640" y="1630"/>
                  </a:lnTo>
                  <a:lnTo>
                    <a:pt x="8308" y="1630"/>
                  </a:lnTo>
                  <a:lnTo>
                    <a:pt x="7975" y="1630"/>
                  </a:lnTo>
                  <a:lnTo>
                    <a:pt x="7975" y="2038"/>
                  </a:lnTo>
                  <a:lnTo>
                    <a:pt x="7643" y="2038"/>
                  </a:lnTo>
                  <a:lnTo>
                    <a:pt x="7311" y="2038"/>
                  </a:lnTo>
                  <a:lnTo>
                    <a:pt x="7311" y="2445"/>
                  </a:lnTo>
                  <a:lnTo>
                    <a:pt x="6978" y="2445"/>
                  </a:lnTo>
                  <a:lnTo>
                    <a:pt x="6646" y="2445"/>
                  </a:lnTo>
                  <a:lnTo>
                    <a:pt x="6314" y="2445"/>
                  </a:lnTo>
                  <a:lnTo>
                    <a:pt x="6314" y="2853"/>
                  </a:lnTo>
                  <a:lnTo>
                    <a:pt x="5982" y="2853"/>
                  </a:lnTo>
                  <a:lnTo>
                    <a:pt x="5649" y="2853"/>
                  </a:lnTo>
                  <a:lnTo>
                    <a:pt x="5317" y="2853"/>
                  </a:lnTo>
                  <a:lnTo>
                    <a:pt x="4985" y="2853"/>
                  </a:lnTo>
                  <a:lnTo>
                    <a:pt x="4652" y="2445"/>
                  </a:lnTo>
                  <a:lnTo>
                    <a:pt x="4985" y="2445"/>
                  </a:lnTo>
                  <a:lnTo>
                    <a:pt x="4652" y="2445"/>
                  </a:lnTo>
                  <a:lnTo>
                    <a:pt x="4652" y="2038"/>
                  </a:lnTo>
                  <a:lnTo>
                    <a:pt x="4320" y="2038"/>
                  </a:lnTo>
                  <a:lnTo>
                    <a:pt x="3988" y="2038"/>
                  </a:lnTo>
                  <a:lnTo>
                    <a:pt x="3655" y="2038"/>
                  </a:lnTo>
                  <a:lnTo>
                    <a:pt x="3655" y="2445"/>
                  </a:lnTo>
                  <a:lnTo>
                    <a:pt x="3323" y="2445"/>
                  </a:lnTo>
                  <a:lnTo>
                    <a:pt x="3323" y="2853"/>
                  </a:lnTo>
                  <a:lnTo>
                    <a:pt x="3323" y="3260"/>
                  </a:lnTo>
                  <a:lnTo>
                    <a:pt x="3323" y="3668"/>
                  </a:lnTo>
                  <a:lnTo>
                    <a:pt x="3323" y="4075"/>
                  </a:lnTo>
                  <a:lnTo>
                    <a:pt x="3655" y="4075"/>
                  </a:lnTo>
                  <a:lnTo>
                    <a:pt x="3655" y="4483"/>
                  </a:lnTo>
                  <a:lnTo>
                    <a:pt x="3323" y="4483"/>
                  </a:lnTo>
                  <a:lnTo>
                    <a:pt x="2991" y="4483"/>
                  </a:lnTo>
                  <a:lnTo>
                    <a:pt x="2991" y="4891"/>
                  </a:lnTo>
                  <a:lnTo>
                    <a:pt x="2658" y="4891"/>
                  </a:lnTo>
                  <a:lnTo>
                    <a:pt x="2658" y="5298"/>
                  </a:lnTo>
                  <a:lnTo>
                    <a:pt x="2658" y="5706"/>
                  </a:lnTo>
                  <a:lnTo>
                    <a:pt x="2326" y="5706"/>
                  </a:lnTo>
                  <a:lnTo>
                    <a:pt x="2326" y="6113"/>
                  </a:lnTo>
                  <a:lnTo>
                    <a:pt x="1994" y="6113"/>
                  </a:lnTo>
                  <a:lnTo>
                    <a:pt x="1994" y="6521"/>
                  </a:lnTo>
                  <a:lnTo>
                    <a:pt x="1994" y="6113"/>
                  </a:lnTo>
                  <a:lnTo>
                    <a:pt x="1662" y="6113"/>
                  </a:lnTo>
                  <a:lnTo>
                    <a:pt x="1662" y="5706"/>
                  </a:lnTo>
                  <a:lnTo>
                    <a:pt x="1329" y="5706"/>
                  </a:lnTo>
                  <a:lnTo>
                    <a:pt x="1329" y="6521"/>
                  </a:lnTo>
                  <a:lnTo>
                    <a:pt x="1329" y="7336"/>
                  </a:lnTo>
                  <a:lnTo>
                    <a:pt x="997" y="7336"/>
                  </a:lnTo>
                  <a:lnTo>
                    <a:pt x="1329" y="7743"/>
                  </a:lnTo>
                  <a:lnTo>
                    <a:pt x="1662" y="8558"/>
                  </a:lnTo>
                  <a:lnTo>
                    <a:pt x="1662" y="9781"/>
                  </a:lnTo>
                  <a:lnTo>
                    <a:pt x="1329" y="10596"/>
                  </a:lnTo>
                  <a:lnTo>
                    <a:pt x="1662" y="11411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10964215" y="4851454"/>
              <a:ext cx="67562" cy="125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47" y="0"/>
                  </a:moveTo>
                  <a:lnTo>
                    <a:pt x="13976" y="675"/>
                  </a:lnTo>
                  <a:lnTo>
                    <a:pt x="12706" y="675"/>
                  </a:lnTo>
                  <a:lnTo>
                    <a:pt x="10165" y="1350"/>
                  </a:lnTo>
                  <a:lnTo>
                    <a:pt x="8894" y="2700"/>
                  </a:lnTo>
                  <a:lnTo>
                    <a:pt x="7624" y="4050"/>
                  </a:lnTo>
                  <a:lnTo>
                    <a:pt x="5082" y="5400"/>
                  </a:lnTo>
                  <a:lnTo>
                    <a:pt x="3812" y="7425"/>
                  </a:lnTo>
                  <a:lnTo>
                    <a:pt x="2541" y="8100"/>
                  </a:lnTo>
                  <a:lnTo>
                    <a:pt x="0" y="10125"/>
                  </a:lnTo>
                  <a:lnTo>
                    <a:pt x="0" y="10800"/>
                  </a:lnTo>
                  <a:lnTo>
                    <a:pt x="0" y="12150"/>
                  </a:lnTo>
                  <a:lnTo>
                    <a:pt x="0" y="12825"/>
                  </a:lnTo>
                  <a:lnTo>
                    <a:pt x="1271" y="14850"/>
                  </a:lnTo>
                  <a:lnTo>
                    <a:pt x="1271" y="16200"/>
                  </a:lnTo>
                  <a:lnTo>
                    <a:pt x="3812" y="17550"/>
                  </a:lnTo>
                  <a:lnTo>
                    <a:pt x="6353" y="18900"/>
                  </a:lnTo>
                  <a:lnTo>
                    <a:pt x="7624" y="19575"/>
                  </a:lnTo>
                  <a:lnTo>
                    <a:pt x="7624" y="21600"/>
                  </a:lnTo>
                  <a:lnTo>
                    <a:pt x="8894" y="21600"/>
                  </a:lnTo>
                  <a:lnTo>
                    <a:pt x="8894" y="20925"/>
                  </a:lnTo>
                  <a:lnTo>
                    <a:pt x="10165" y="19575"/>
                  </a:lnTo>
                  <a:lnTo>
                    <a:pt x="10165" y="18225"/>
                  </a:lnTo>
                  <a:lnTo>
                    <a:pt x="11435" y="17550"/>
                  </a:lnTo>
                  <a:lnTo>
                    <a:pt x="12706" y="16200"/>
                  </a:lnTo>
                  <a:lnTo>
                    <a:pt x="13976" y="15525"/>
                  </a:lnTo>
                  <a:lnTo>
                    <a:pt x="15247" y="14175"/>
                  </a:lnTo>
                  <a:lnTo>
                    <a:pt x="15247" y="13500"/>
                  </a:lnTo>
                  <a:lnTo>
                    <a:pt x="16518" y="12825"/>
                  </a:lnTo>
                  <a:lnTo>
                    <a:pt x="16518" y="12150"/>
                  </a:lnTo>
                  <a:lnTo>
                    <a:pt x="16518" y="11475"/>
                  </a:lnTo>
                  <a:lnTo>
                    <a:pt x="17788" y="10125"/>
                  </a:lnTo>
                  <a:lnTo>
                    <a:pt x="17788" y="9450"/>
                  </a:lnTo>
                  <a:lnTo>
                    <a:pt x="17788" y="8100"/>
                  </a:lnTo>
                  <a:lnTo>
                    <a:pt x="17788" y="7425"/>
                  </a:lnTo>
                  <a:lnTo>
                    <a:pt x="19059" y="6750"/>
                  </a:lnTo>
                  <a:lnTo>
                    <a:pt x="20329" y="5400"/>
                  </a:lnTo>
                  <a:lnTo>
                    <a:pt x="20329" y="4050"/>
                  </a:lnTo>
                  <a:lnTo>
                    <a:pt x="20329" y="3375"/>
                  </a:lnTo>
                  <a:lnTo>
                    <a:pt x="20329" y="2700"/>
                  </a:lnTo>
                  <a:lnTo>
                    <a:pt x="21600" y="2025"/>
                  </a:lnTo>
                  <a:lnTo>
                    <a:pt x="21600" y="1350"/>
                  </a:lnTo>
                  <a:lnTo>
                    <a:pt x="20329" y="675"/>
                  </a:lnTo>
                  <a:lnTo>
                    <a:pt x="19059" y="675"/>
                  </a:lnTo>
                  <a:lnTo>
                    <a:pt x="17788" y="0"/>
                  </a:lnTo>
                  <a:lnTo>
                    <a:pt x="16518" y="0"/>
                  </a:lnTo>
                  <a:lnTo>
                    <a:pt x="15247" y="0"/>
                  </a:lnTo>
                  <a:close/>
                </a:path>
              </a:pathLst>
            </a:custGeom>
            <a:solidFill>
              <a:srgbClr val="FF2600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410" name="Group 410"/>
            <p:cNvGrpSpPr/>
            <p:nvPr/>
          </p:nvGrpSpPr>
          <p:grpSpPr>
            <a:xfrm>
              <a:off x="8049408" y="5825241"/>
              <a:ext cx="337806" cy="397021"/>
              <a:chOff x="0" y="0"/>
              <a:chExt cx="337804" cy="397019"/>
            </a:xfrm>
          </p:grpSpPr>
          <p:sp>
            <p:nvSpPr>
              <p:cNvPr id="407" name="Shape 407"/>
              <p:cNvSpPr/>
              <p:nvPr/>
            </p:nvSpPr>
            <p:spPr>
              <a:xfrm>
                <a:off x="0" y="0"/>
                <a:ext cx="337805" cy="397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48" y="7699"/>
                    </a:moveTo>
                    <a:lnTo>
                      <a:pt x="19034" y="7913"/>
                    </a:lnTo>
                    <a:lnTo>
                      <a:pt x="19034" y="8127"/>
                    </a:lnTo>
                    <a:lnTo>
                      <a:pt x="18820" y="8768"/>
                    </a:lnTo>
                    <a:lnTo>
                      <a:pt x="18820" y="8982"/>
                    </a:lnTo>
                    <a:lnTo>
                      <a:pt x="18606" y="9410"/>
                    </a:lnTo>
                    <a:lnTo>
                      <a:pt x="18392" y="10051"/>
                    </a:lnTo>
                    <a:lnTo>
                      <a:pt x="18178" y="10265"/>
                    </a:lnTo>
                    <a:lnTo>
                      <a:pt x="18392" y="10693"/>
                    </a:lnTo>
                    <a:lnTo>
                      <a:pt x="18392" y="10907"/>
                    </a:lnTo>
                    <a:lnTo>
                      <a:pt x="18606" y="11121"/>
                    </a:lnTo>
                    <a:lnTo>
                      <a:pt x="19034" y="11335"/>
                    </a:lnTo>
                    <a:lnTo>
                      <a:pt x="19248" y="11549"/>
                    </a:lnTo>
                    <a:lnTo>
                      <a:pt x="19461" y="11762"/>
                    </a:lnTo>
                    <a:lnTo>
                      <a:pt x="19675" y="12190"/>
                    </a:lnTo>
                    <a:lnTo>
                      <a:pt x="19675" y="12404"/>
                    </a:lnTo>
                    <a:lnTo>
                      <a:pt x="19461" y="12832"/>
                    </a:lnTo>
                    <a:lnTo>
                      <a:pt x="19461" y="13259"/>
                    </a:lnTo>
                    <a:lnTo>
                      <a:pt x="19248" y="13473"/>
                    </a:lnTo>
                    <a:lnTo>
                      <a:pt x="19461" y="13687"/>
                    </a:lnTo>
                    <a:lnTo>
                      <a:pt x="19461" y="13901"/>
                    </a:lnTo>
                    <a:lnTo>
                      <a:pt x="19461" y="14115"/>
                    </a:lnTo>
                    <a:lnTo>
                      <a:pt x="19461" y="14329"/>
                    </a:lnTo>
                    <a:lnTo>
                      <a:pt x="19248" y="14329"/>
                    </a:lnTo>
                    <a:lnTo>
                      <a:pt x="19248" y="14756"/>
                    </a:lnTo>
                    <a:lnTo>
                      <a:pt x="19248" y="14970"/>
                    </a:lnTo>
                    <a:lnTo>
                      <a:pt x="19461" y="15398"/>
                    </a:lnTo>
                    <a:lnTo>
                      <a:pt x="19675" y="15612"/>
                    </a:lnTo>
                    <a:lnTo>
                      <a:pt x="19675" y="15826"/>
                    </a:lnTo>
                    <a:lnTo>
                      <a:pt x="19461" y="15826"/>
                    </a:lnTo>
                    <a:lnTo>
                      <a:pt x="19461" y="16040"/>
                    </a:lnTo>
                    <a:lnTo>
                      <a:pt x="19675" y="16253"/>
                    </a:lnTo>
                    <a:lnTo>
                      <a:pt x="19889" y="16467"/>
                    </a:lnTo>
                    <a:lnTo>
                      <a:pt x="19889" y="16681"/>
                    </a:lnTo>
                    <a:lnTo>
                      <a:pt x="19889" y="17109"/>
                    </a:lnTo>
                    <a:lnTo>
                      <a:pt x="20103" y="17109"/>
                    </a:lnTo>
                    <a:lnTo>
                      <a:pt x="20317" y="17323"/>
                    </a:lnTo>
                    <a:lnTo>
                      <a:pt x="20317" y="17750"/>
                    </a:lnTo>
                    <a:lnTo>
                      <a:pt x="20317" y="18178"/>
                    </a:lnTo>
                    <a:lnTo>
                      <a:pt x="20531" y="18178"/>
                    </a:lnTo>
                    <a:lnTo>
                      <a:pt x="20745" y="18392"/>
                    </a:lnTo>
                    <a:lnTo>
                      <a:pt x="20958" y="18606"/>
                    </a:lnTo>
                    <a:lnTo>
                      <a:pt x="21172" y="18820"/>
                    </a:lnTo>
                    <a:lnTo>
                      <a:pt x="21386" y="18820"/>
                    </a:lnTo>
                    <a:lnTo>
                      <a:pt x="21600" y="18820"/>
                    </a:lnTo>
                    <a:lnTo>
                      <a:pt x="21600" y="19034"/>
                    </a:lnTo>
                    <a:lnTo>
                      <a:pt x="21600" y="19248"/>
                    </a:lnTo>
                    <a:lnTo>
                      <a:pt x="21386" y="19248"/>
                    </a:lnTo>
                    <a:lnTo>
                      <a:pt x="21172" y="19248"/>
                    </a:lnTo>
                    <a:lnTo>
                      <a:pt x="21172" y="19461"/>
                    </a:lnTo>
                    <a:lnTo>
                      <a:pt x="20958" y="19461"/>
                    </a:lnTo>
                    <a:lnTo>
                      <a:pt x="20958" y="19675"/>
                    </a:lnTo>
                    <a:lnTo>
                      <a:pt x="20745" y="19675"/>
                    </a:lnTo>
                    <a:lnTo>
                      <a:pt x="20531" y="19889"/>
                    </a:lnTo>
                    <a:lnTo>
                      <a:pt x="20317" y="20103"/>
                    </a:lnTo>
                    <a:lnTo>
                      <a:pt x="20103" y="20103"/>
                    </a:lnTo>
                    <a:lnTo>
                      <a:pt x="19889" y="20103"/>
                    </a:lnTo>
                    <a:lnTo>
                      <a:pt x="19675" y="20317"/>
                    </a:lnTo>
                    <a:lnTo>
                      <a:pt x="19461" y="20317"/>
                    </a:lnTo>
                    <a:lnTo>
                      <a:pt x="19248" y="20317"/>
                    </a:lnTo>
                    <a:lnTo>
                      <a:pt x="19034" y="20531"/>
                    </a:lnTo>
                    <a:lnTo>
                      <a:pt x="18820" y="20531"/>
                    </a:lnTo>
                    <a:lnTo>
                      <a:pt x="18606" y="20531"/>
                    </a:lnTo>
                    <a:lnTo>
                      <a:pt x="18606" y="20745"/>
                    </a:lnTo>
                    <a:lnTo>
                      <a:pt x="18392" y="20745"/>
                    </a:lnTo>
                    <a:lnTo>
                      <a:pt x="18178" y="20745"/>
                    </a:lnTo>
                    <a:lnTo>
                      <a:pt x="17964" y="20745"/>
                    </a:lnTo>
                    <a:lnTo>
                      <a:pt x="17750" y="20745"/>
                    </a:lnTo>
                    <a:lnTo>
                      <a:pt x="17537" y="20745"/>
                    </a:lnTo>
                    <a:lnTo>
                      <a:pt x="17323" y="20531"/>
                    </a:lnTo>
                    <a:lnTo>
                      <a:pt x="17109" y="20531"/>
                    </a:lnTo>
                    <a:lnTo>
                      <a:pt x="16895" y="20531"/>
                    </a:lnTo>
                    <a:lnTo>
                      <a:pt x="16681" y="20531"/>
                    </a:lnTo>
                    <a:lnTo>
                      <a:pt x="16467" y="20745"/>
                    </a:lnTo>
                    <a:lnTo>
                      <a:pt x="16253" y="20745"/>
                    </a:lnTo>
                    <a:lnTo>
                      <a:pt x="16253" y="20958"/>
                    </a:lnTo>
                    <a:lnTo>
                      <a:pt x="16040" y="21172"/>
                    </a:lnTo>
                    <a:lnTo>
                      <a:pt x="15826" y="21172"/>
                    </a:lnTo>
                    <a:lnTo>
                      <a:pt x="15612" y="21172"/>
                    </a:lnTo>
                    <a:lnTo>
                      <a:pt x="15398" y="21172"/>
                    </a:lnTo>
                    <a:lnTo>
                      <a:pt x="15184" y="21172"/>
                    </a:lnTo>
                    <a:lnTo>
                      <a:pt x="14970" y="21172"/>
                    </a:lnTo>
                    <a:lnTo>
                      <a:pt x="14543" y="21172"/>
                    </a:lnTo>
                    <a:lnTo>
                      <a:pt x="14329" y="21172"/>
                    </a:lnTo>
                    <a:lnTo>
                      <a:pt x="14115" y="21386"/>
                    </a:lnTo>
                    <a:lnTo>
                      <a:pt x="13901" y="21386"/>
                    </a:lnTo>
                    <a:lnTo>
                      <a:pt x="13687" y="21386"/>
                    </a:lnTo>
                    <a:lnTo>
                      <a:pt x="13473" y="21386"/>
                    </a:lnTo>
                    <a:lnTo>
                      <a:pt x="13473" y="21600"/>
                    </a:lnTo>
                    <a:lnTo>
                      <a:pt x="13259" y="21386"/>
                    </a:lnTo>
                    <a:lnTo>
                      <a:pt x="13046" y="21386"/>
                    </a:lnTo>
                    <a:lnTo>
                      <a:pt x="13046" y="21172"/>
                    </a:lnTo>
                    <a:lnTo>
                      <a:pt x="12832" y="21172"/>
                    </a:lnTo>
                    <a:lnTo>
                      <a:pt x="12618" y="20958"/>
                    </a:lnTo>
                    <a:lnTo>
                      <a:pt x="12404" y="20958"/>
                    </a:lnTo>
                    <a:lnTo>
                      <a:pt x="12190" y="21172"/>
                    </a:lnTo>
                    <a:lnTo>
                      <a:pt x="11976" y="21172"/>
                    </a:lnTo>
                    <a:lnTo>
                      <a:pt x="11762" y="21172"/>
                    </a:lnTo>
                    <a:lnTo>
                      <a:pt x="11549" y="21172"/>
                    </a:lnTo>
                    <a:lnTo>
                      <a:pt x="11335" y="21172"/>
                    </a:lnTo>
                    <a:lnTo>
                      <a:pt x="11121" y="21172"/>
                    </a:lnTo>
                    <a:lnTo>
                      <a:pt x="10907" y="21172"/>
                    </a:lnTo>
                    <a:lnTo>
                      <a:pt x="10693" y="21172"/>
                    </a:lnTo>
                    <a:lnTo>
                      <a:pt x="10479" y="21172"/>
                    </a:lnTo>
                    <a:lnTo>
                      <a:pt x="10479" y="20958"/>
                    </a:lnTo>
                    <a:lnTo>
                      <a:pt x="10479" y="20745"/>
                    </a:lnTo>
                    <a:lnTo>
                      <a:pt x="10265" y="20745"/>
                    </a:lnTo>
                    <a:lnTo>
                      <a:pt x="10265" y="20531"/>
                    </a:lnTo>
                    <a:lnTo>
                      <a:pt x="10051" y="20531"/>
                    </a:lnTo>
                    <a:lnTo>
                      <a:pt x="10051" y="20317"/>
                    </a:lnTo>
                    <a:lnTo>
                      <a:pt x="10051" y="20103"/>
                    </a:lnTo>
                    <a:lnTo>
                      <a:pt x="10051" y="19889"/>
                    </a:lnTo>
                    <a:lnTo>
                      <a:pt x="10051" y="19675"/>
                    </a:lnTo>
                    <a:lnTo>
                      <a:pt x="10051" y="19461"/>
                    </a:lnTo>
                    <a:lnTo>
                      <a:pt x="9838" y="19461"/>
                    </a:lnTo>
                    <a:lnTo>
                      <a:pt x="9838" y="19248"/>
                    </a:lnTo>
                    <a:lnTo>
                      <a:pt x="9838" y="19034"/>
                    </a:lnTo>
                    <a:lnTo>
                      <a:pt x="9838" y="18820"/>
                    </a:lnTo>
                    <a:lnTo>
                      <a:pt x="9838" y="18606"/>
                    </a:lnTo>
                    <a:lnTo>
                      <a:pt x="9624" y="18606"/>
                    </a:lnTo>
                    <a:lnTo>
                      <a:pt x="9624" y="18392"/>
                    </a:lnTo>
                    <a:lnTo>
                      <a:pt x="9624" y="18178"/>
                    </a:lnTo>
                    <a:lnTo>
                      <a:pt x="9624" y="17964"/>
                    </a:lnTo>
                    <a:lnTo>
                      <a:pt x="9410" y="17750"/>
                    </a:lnTo>
                    <a:lnTo>
                      <a:pt x="9196" y="17537"/>
                    </a:lnTo>
                    <a:lnTo>
                      <a:pt x="9196" y="17323"/>
                    </a:lnTo>
                    <a:lnTo>
                      <a:pt x="8982" y="17323"/>
                    </a:lnTo>
                    <a:lnTo>
                      <a:pt x="8768" y="17323"/>
                    </a:lnTo>
                    <a:lnTo>
                      <a:pt x="8554" y="17323"/>
                    </a:lnTo>
                    <a:lnTo>
                      <a:pt x="8341" y="17323"/>
                    </a:lnTo>
                    <a:lnTo>
                      <a:pt x="8127" y="17109"/>
                    </a:lnTo>
                    <a:lnTo>
                      <a:pt x="7913" y="17109"/>
                    </a:lnTo>
                    <a:lnTo>
                      <a:pt x="7913" y="17323"/>
                    </a:lnTo>
                    <a:lnTo>
                      <a:pt x="7699" y="17323"/>
                    </a:lnTo>
                    <a:lnTo>
                      <a:pt x="7485" y="17323"/>
                    </a:lnTo>
                    <a:lnTo>
                      <a:pt x="7485" y="17109"/>
                    </a:lnTo>
                    <a:lnTo>
                      <a:pt x="7271" y="17109"/>
                    </a:lnTo>
                    <a:lnTo>
                      <a:pt x="7057" y="17109"/>
                    </a:lnTo>
                    <a:lnTo>
                      <a:pt x="6844" y="17109"/>
                    </a:lnTo>
                    <a:lnTo>
                      <a:pt x="6844" y="16895"/>
                    </a:lnTo>
                    <a:lnTo>
                      <a:pt x="6630" y="16895"/>
                    </a:lnTo>
                    <a:lnTo>
                      <a:pt x="6630" y="16681"/>
                    </a:lnTo>
                    <a:lnTo>
                      <a:pt x="6416" y="16681"/>
                    </a:lnTo>
                    <a:lnTo>
                      <a:pt x="6202" y="16681"/>
                    </a:lnTo>
                    <a:lnTo>
                      <a:pt x="5988" y="16681"/>
                    </a:lnTo>
                    <a:lnTo>
                      <a:pt x="5774" y="16467"/>
                    </a:lnTo>
                    <a:lnTo>
                      <a:pt x="5560" y="16467"/>
                    </a:lnTo>
                    <a:lnTo>
                      <a:pt x="5347" y="16467"/>
                    </a:lnTo>
                    <a:lnTo>
                      <a:pt x="5347" y="16253"/>
                    </a:lnTo>
                    <a:lnTo>
                      <a:pt x="5133" y="16253"/>
                    </a:lnTo>
                    <a:lnTo>
                      <a:pt x="4919" y="16253"/>
                    </a:lnTo>
                    <a:lnTo>
                      <a:pt x="4705" y="16040"/>
                    </a:lnTo>
                    <a:lnTo>
                      <a:pt x="4491" y="16040"/>
                    </a:lnTo>
                    <a:lnTo>
                      <a:pt x="4277" y="16040"/>
                    </a:lnTo>
                    <a:lnTo>
                      <a:pt x="4063" y="15826"/>
                    </a:lnTo>
                    <a:lnTo>
                      <a:pt x="3850" y="15826"/>
                    </a:lnTo>
                    <a:lnTo>
                      <a:pt x="3850" y="15612"/>
                    </a:lnTo>
                    <a:lnTo>
                      <a:pt x="3636" y="15398"/>
                    </a:lnTo>
                    <a:lnTo>
                      <a:pt x="3422" y="15184"/>
                    </a:lnTo>
                    <a:lnTo>
                      <a:pt x="3208" y="15184"/>
                    </a:lnTo>
                    <a:lnTo>
                      <a:pt x="2994" y="15184"/>
                    </a:lnTo>
                    <a:lnTo>
                      <a:pt x="2780" y="14756"/>
                    </a:lnTo>
                    <a:lnTo>
                      <a:pt x="2566" y="14543"/>
                    </a:lnTo>
                    <a:lnTo>
                      <a:pt x="2352" y="14115"/>
                    </a:lnTo>
                    <a:lnTo>
                      <a:pt x="2139" y="13687"/>
                    </a:lnTo>
                    <a:lnTo>
                      <a:pt x="1925" y="13259"/>
                    </a:lnTo>
                    <a:lnTo>
                      <a:pt x="1925" y="12832"/>
                    </a:lnTo>
                    <a:lnTo>
                      <a:pt x="1925" y="12404"/>
                    </a:lnTo>
                    <a:lnTo>
                      <a:pt x="1925" y="11976"/>
                    </a:lnTo>
                    <a:lnTo>
                      <a:pt x="1497" y="11762"/>
                    </a:lnTo>
                    <a:lnTo>
                      <a:pt x="1283" y="11335"/>
                    </a:lnTo>
                    <a:lnTo>
                      <a:pt x="855" y="11121"/>
                    </a:lnTo>
                    <a:lnTo>
                      <a:pt x="428" y="10907"/>
                    </a:lnTo>
                    <a:lnTo>
                      <a:pt x="214" y="10479"/>
                    </a:lnTo>
                    <a:lnTo>
                      <a:pt x="428" y="10265"/>
                    </a:lnTo>
                    <a:lnTo>
                      <a:pt x="642" y="10051"/>
                    </a:lnTo>
                    <a:lnTo>
                      <a:pt x="428" y="9410"/>
                    </a:lnTo>
                    <a:lnTo>
                      <a:pt x="428" y="8982"/>
                    </a:lnTo>
                    <a:lnTo>
                      <a:pt x="428" y="8554"/>
                    </a:lnTo>
                    <a:lnTo>
                      <a:pt x="214" y="8341"/>
                    </a:lnTo>
                    <a:lnTo>
                      <a:pt x="0" y="8127"/>
                    </a:lnTo>
                    <a:lnTo>
                      <a:pt x="0" y="7485"/>
                    </a:lnTo>
                    <a:lnTo>
                      <a:pt x="0" y="7057"/>
                    </a:lnTo>
                    <a:lnTo>
                      <a:pt x="0" y="6844"/>
                    </a:lnTo>
                    <a:lnTo>
                      <a:pt x="214" y="6844"/>
                    </a:lnTo>
                    <a:lnTo>
                      <a:pt x="428" y="6844"/>
                    </a:lnTo>
                    <a:lnTo>
                      <a:pt x="642" y="6844"/>
                    </a:lnTo>
                    <a:lnTo>
                      <a:pt x="642" y="6630"/>
                    </a:lnTo>
                    <a:lnTo>
                      <a:pt x="855" y="6630"/>
                    </a:lnTo>
                    <a:lnTo>
                      <a:pt x="1069" y="6630"/>
                    </a:lnTo>
                    <a:lnTo>
                      <a:pt x="1069" y="6416"/>
                    </a:lnTo>
                    <a:lnTo>
                      <a:pt x="1283" y="6416"/>
                    </a:lnTo>
                    <a:lnTo>
                      <a:pt x="1283" y="5988"/>
                    </a:lnTo>
                    <a:lnTo>
                      <a:pt x="1497" y="5988"/>
                    </a:lnTo>
                    <a:lnTo>
                      <a:pt x="1497" y="5774"/>
                    </a:lnTo>
                    <a:lnTo>
                      <a:pt x="1711" y="5560"/>
                    </a:lnTo>
                    <a:lnTo>
                      <a:pt x="1711" y="5347"/>
                    </a:lnTo>
                    <a:lnTo>
                      <a:pt x="1925" y="5133"/>
                    </a:lnTo>
                    <a:lnTo>
                      <a:pt x="2139" y="4919"/>
                    </a:lnTo>
                    <a:lnTo>
                      <a:pt x="2139" y="4705"/>
                    </a:lnTo>
                    <a:lnTo>
                      <a:pt x="2352" y="4705"/>
                    </a:lnTo>
                    <a:lnTo>
                      <a:pt x="2352" y="4491"/>
                    </a:lnTo>
                    <a:lnTo>
                      <a:pt x="2352" y="4277"/>
                    </a:lnTo>
                    <a:lnTo>
                      <a:pt x="2352" y="4063"/>
                    </a:lnTo>
                    <a:lnTo>
                      <a:pt x="2139" y="3850"/>
                    </a:lnTo>
                    <a:lnTo>
                      <a:pt x="1925" y="3850"/>
                    </a:lnTo>
                    <a:lnTo>
                      <a:pt x="1925" y="3636"/>
                    </a:lnTo>
                    <a:lnTo>
                      <a:pt x="1711" y="3636"/>
                    </a:lnTo>
                    <a:lnTo>
                      <a:pt x="1711" y="3422"/>
                    </a:lnTo>
                    <a:lnTo>
                      <a:pt x="1711" y="3208"/>
                    </a:lnTo>
                    <a:lnTo>
                      <a:pt x="1925" y="2994"/>
                    </a:lnTo>
                    <a:lnTo>
                      <a:pt x="2139" y="2780"/>
                    </a:lnTo>
                    <a:lnTo>
                      <a:pt x="2139" y="2566"/>
                    </a:lnTo>
                    <a:lnTo>
                      <a:pt x="2352" y="2566"/>
                    </a:lnTo>
                    <a:lnTo>
                      <a:pt x="2352" y="2352"/>
                    </a:lnTo>
                    <a:lnTo>
                      <a:pt x="2566" y="2139"/>
                    </a:lnTo>
                    <a:lnTo>
                      <a:pt x="2566" y="1925"/>
                    </a:lnTo>
                    <a:lnTo>
                      <a:pt x="2566" y="1711"/>
                    </a:lnTo>
                    <a:lnTo>
                      <a:pt x="2352" y="1711"/>
                    </a:lnTo>
                    <a:lnTo>
                      <a:pt x="2352" y="1497"/>
                    </a:lnTo>
                    <a:lnTo>
                      <a:pt x="2352" y="1283"/>
                    </a:lnTo>
                    <a:lnTo>
                      <a:pt x="2139" y="1069"/>
                    </a:lnTo>
                    <a:lnTo>
                      <a:pt x="2139" y="855"/>
                    </a:lnTo>
                    <a:lnTo>
                      <a:pt x="1925" y="642"/>
                    </a:lnTo>
                    <a:lnTo>
                      <a:pt x="1925" y="428"/>
                    </a:lnTo>
                    <a:lnTo>
                      <a:pt x="1711" y="428"/>
                    </a:lnTo>
                    <a:lnTo>
                      <a:pt x="1711" y="214"/>
                    </a:lnTo>
                    <a:lnTo>
                      <a:pt x="1925" y="214"/>
                    </a:lnTo>
                    <a:lnTo>
                      <a:pt x="2139" y="214"/>
                    </a:lnTo>
                    <a:lnTo>
                      <a:pt x="2352" y="214"/>
                    </a:lnTo>
                    <a:lnTo>
                      <a:pt x="2566" y="214"/>
                    </a:lnTo>
                    <a:lnTo>
                      <a:pt x="2780" y="0"/>
                    </a:lnTo>
                    <a:lnTo>
                      <a:pt x="2780" y="214"/>
                    </a:lnTo>
                    <a:lnTo>
                      <a:pt x="2780" y="0"/>
                    </a:lnTo>
                    <a:lnTo>
                      <a:pt x="2780" y="214"/>
                    </a:lnTo>
                    <a:lnTo>
                      <a:pt x="2780" y="0"/>
                    </a:lnTo>
                    <a:lnTo>
                      <a:pt x="2994" y="0"/>
                    </a:lnTo>
                    <a:lnTo>
                      <a:pt x="2994" y="214"/>
                    </a:lnTo>
                    <a:lnTo>
                      <a:pt x="3208" y="214"/>
                    </a:lnTo>
                    <a:lnTo>
                      <a:pt x="3422" y="214"/>
                    </a:lnTo>
                    <a:lnTo>
                      <a:pt x="3636" y="214"/>
                    </a:lnTo>
                    <a:lnTo>
                      <a:pt x="3636" y="0"/>
                    </a:lnTo>
                    <a:lnTo>
                      <a:pt x="3850" y="214"/>
                    </a:lnTo>
                    <a:lnTo>
                      <a:pt x="3850" y="0"/>
                    </a:lnTo>
                    <a:lnTo>
                      <a:pt x="4063" y="0"/>
                    </a:lnTo>
                    <a:lnTo>
                      <a:pt x="4063" y="214"/>
                    </a:lnTo>
                    <a:lnTo>
                      <a:pt x="4277" y="0"/>
                    </a:lnTo>
                    <a:lnTo>
                      <a:pt x="4277" y="214"/>
                    </a:lnTo>
                    <a:lnTo>
                      <a:pt x="4277" y="0"/>
                    </a:lnTo>
                    <a:lnTo>
                      <a:pt x="4277" y="214"/>
                    </a:lnTo>
                    <a:lnTo>
                      <a:pt x="4277" y="642"/>
                    </a:lnTo>
                    <a:lnTo>
                      <a:pt x="4277" y="1069"/>
                    </a:lnTo>
                    <a:lnTo>
                      <a:pt x="4063" y="1497"/>
                    </a:lnTo>
                    <a:lnTo>
                      <a:pt x="4063" y="1925"/>
                    </a:lnTo>
                    <a:lnTo>
                      <a:pt x="4063" y="2352"/>
                    </a:lnTo>
                    <a:lnTo>
                      <a:pt x="4063" y="2566"/>
                    </a:lnTo>
                    <a:lnTo>
                      <a:pt x="4277" y="2780"/>
                    </a:lnTo>
                    <a:lnTo>
                      <a:pt x="4277" y="2994"/>
                    </a:lnTo>
                    <a:lnTo>
                      <a:pt x="4277" y="3422"/>
                    </a:lnTo>
                    <a:lnTo>
                      <a:pt x="4491" y="3636"/>
                    </a:lnTo>
                    <a:lnTo>
                      <a:pt x="4705" y="3636"/>
                    </a:lnTo>
                    <a:lnTo>
                      <a:pt x="4705" y="3422"/>
                    </a:lnTo>
                    <a:lnTo>
                      <a:pt x="4919" y="3208"/>
                    </a:lnTo>
                    <a:lnTo>
                      <a:pt x="5133" y="3208"/>
                    </a:lnTo>
                    <a:lnTo>
                      <a:pt x="4919" y="2994"/>
                    </a:lnTo>
                    <a:lnTo>
                      <a:pt x="5133" y="2780"/>
                    </a:lnTo>
                    <a:lnTo>
                      <a:pt x="5347" y="2780"/>
                    </a:lnTo>
                    <a:lnTo>
                      <a:pt x="5774" y="3208"/>
                    </a:lnTo>
                    <a:lnTo>
                      <a:pt x="5988" y="3422"/>
                    </a:lnTo>
                    <a:lnTo>
                      <a:pt x="6202" y="3208"/>
                    </a:lnTo>
                    <a:lnTo>
                      <a:pt x="6416" y="3208"/>
                    </a:lnTo>
                    <a:lnTo>
                      <a:pt x="6416" y="3636"/>
                    </a:lnTo>
                    <a:lnTo>
                      <a:pt x="6416" y="4063"/>
                    </a:lnTo>
                    <a:lnTo>
                      <a:pt x="6630" y="3850"/>
                    </a:lnTo>
                    <a:lnTo>
                      <a:pt x="6630" y="3422"/>
                    </a:lnTo>
                    <a:lnTo>
                      <a:pt x="6844" y="3208"/>
                    </a:lnTo>
                    <a:lnTo>
                      <a:pt x="7485" y="2994"/>
                    </a:lnTo>
                    <a:lnTo>
                      <a:pt x="7699" y="2994"/>
                    </a:lnTo>
                    <a:lnTo>
                      <a:pt x="8127" y="2566"/>
                    </a:lnTo>
                    <a:lnTo>
                      <a:pt x="8127" y="2352"/>
                    </a:lnTo>
                    <a:lnTo>
                      <a:pt x="7913" y="2352"/>
                    </a:lnTo>
                    <a:lnTo>
                      <a:pt x="7913" y="2566"/>
                    </a:lnTo>
                    <a:lnTo>
                      <a:pt x="7699" y="2566"/>
                    </a:lnTo>
                    <a:lnTo>
                      <a:pt x="7485" y="2352"/>
                    </a:lnTo>
                    <a:lnTo>
                      <a:pt x="7271" y="2352"/>
                    </a:lnTo>
                    <a:lnTo>
                      <a:pt x="7271" y="2139"/>
                    </a:lnTo>
                    <a:lnTo>
                      <a:pt x="7485" y="2139"/>
                    </a:lnTo>
                    <a:lnTo>
                      <a:pt x="7699" y="1925"/>
                    </a:lnTo>
                    <a:lnTo>
                      <a:pt x="7699" y="1711"/>
                    </a:lnTo>
                    <a:lnTo>
                      <a:pt x="7913" y="1711"/>
                    </a:lnTo>
                    <a:lnTo>
                      <a:pt x="7913" y="1497"/>
                    </a:lnTo>
                    <a:lnTo>
                      <a:pt x="8127" y="1497"/>
                    </a:lnTo>
                    <a:lnTo>
                      <a:pt x="8127" y="1283"/>
                    </a:lnTo>
                    <a:lnTo>
                      <a:pt x="8127" y="1069"/>
                    </a:lnTo>
                    <a:lnTo>
                      <a:pt x="8341" y="1069"/>
                    </a:lnTo>
                    <a:lnTo>
                      <a:pt x="8554" y="855"/>
                    </a:lnTo>
                    <a:lnTo>
                      <a:pt x="8768" y="855"/>
                    </a:lnTo>
                    <a:lnTo>
                      <a:pt x="8768" y="642"/>
                    </a:lnTo>
                    <a:lnTo>
                      <a:pt x="8554" y="428"/>
                    </a:lnTo>
                    <a:lnTo>
                      <a:pt x="8768" y="214"/>
                    </a:lnTo>
                    <a:lnTo>
                      <a:pt x="8982" y="214"/>
                    </a:lnTo>
                    <a:lnTo>
                      <a:pt x="9196" y="0"/>
                    </a:lnTo>
                    <a:lnTo>
                      <a:pt x="9196" y="214"/>
                    </a:lnTo>
                    <a:lnTo>
                      <a:pt x="9410" y="214"/>
                    </a:lnTo>
                    <a:lnTo>
                      <a:pt x="9624" y="428"/>
                    </a:lnTo>
                    <a:lnTo>
                      <a:pt x="9838" y="428"/>
                    </a:lnTo>
                    <a:lnTo>
                      <a:pt x="9838" y="642"/>
                    </a:lnTo>
                    <a:lnTo>
                      <a:pt x="10051" y="642"/>
                    </a:lnTo>
                    <a:lnTo>
                      <a:pt x="10265" y="855"/>
                    </a:lnTo>
                    <a:lnTo>
                      <a:pt x="10479" y="855"/>
                    </a:lnTo>
                    <a:lnTo>
                      <a:pt x="10693" y="1069"/>
                    </a:lnTo>
                    <a:lnTo>
                      <a:pt x="10907" y="1069"/>
                    </a:lnTo>
                    <a:lnTo>
                      <a:pt x="10907" y="1283"/>
                    </a:lnTo>
                    <a:lnTo>
                      <a:pt x="11121" y="1283"/>
                    </a:lnTo>
                    <a:lnTo>
                      <a:pt x="11335" y="1283"/>
                    </a:lnTo>
                    <a:lnTo>
                      <a:pt x="11549" y="1497"/>
                    </a:lnTo>
                    <a:lnTo>
                      <a:pt x="11762" y="1711"/>
                    </a:lnTo>
                    <a:lnTo>
                      <a:pt x="11976" y="1711"/>
                    </a:lnTo>
                    <a:lnTo>
                      <a:pt x="11976" y="1925"/>
                    </a:lnTo>
                    <a:lnTo>
                      <a:pt x="12190" y="1925"/>
                    </a:lnTo>
                    <a:lnTo>
                      <a:pt x="12404" y="1925"/>
                    </a:lnTo>
                    <a:lnTo>
                      <a:pt x="12832" y="2352"/>
                    </a:lnTo>
                    <a:lnTo>
                      <a:pt x="13046" y="2352"/>
                    </a:lnTo>
                    <a:lnTo>
                      <a:pt x="13259" y="2566"/>
                    </a:lnTo>
                    <a:lnTo>
                      <a:pt x="13473" y="2780"/>
                    </a:lnTo>
                    <a:lnTo>
                      <a:pt x="13687" y="2780"/>
                    </a:lnTo>
                    <a:lnTo>
                      <a:pt x="13901" y="2780"/>
                    </a:lnTo>
                    <a:lnTo>
                      <a:pt x="13901" y="2994"/>
                    </a:lnTo>
                    <a:lnTo>
                      <a:pt x="14115" y="2994"/>
                    </a:lnTo>
                    <a:lnTo>
                      <a:pt x="14115" y="3208"/>
                    </a:lnTo>
                    <a:lnTo>
                      <a:pt x="14329" y="3208"/>
                    </a:lnTo>
                    <a:lnTo>
                      <a:pt x="14543" y="3422"/>
                    </a:lnTo>
                    <a:lnTo>
                      <a:pt x="14756" y="3422"/>
                    </a:lnTo>
                    <a:lnTo>
                      <a:pt x="14970" y="3422"/>
                    </a:lnTo>
                    <a:lnTo>
                      <a:pt x="14970" y="3636"/>
                    </a:lnTo>
                    <a:lnTo>
                      <a:pt x="15184" y="3636"/>
                    </a:lnTo>
                    <a:lnTo>
                      <a:pt x="15398" y="3636"/>
                    </a:lnTo>
                    <a:lnTo>
                      <a:pt x="15398" y="3850"/>
                    </a:lnTo>
                    <a:lnTo>
                      <a:pt x="15612" y="3850"/>
                    </a:lnTo>
                    <a:lnTo>
                      <a:pt x="15612" y="4063"/>
                    </a:lnTo>
                    <a:lnTo>
                      <a:pt x="15826" y="4063"/>
                    </a:lnTo>
                    <a:lnTo>
                      <a:pt x="16040" y="4063"/>
                    </a:lnTo>
                    <a:lnTo>
                      <a:pt x="16040" y="4277"/>
                    </a:lnTo>
                    <a:lnTo>
                      <a:pt x="16040" y="4491"/>
                    </a:lnTo>
                    <a:lnTo>
                      <a:pt x="16040" y="4705"/>
                    </a:lnTo>
                    <a:lnTo>
                      <a:pt x="16253" y="4705"/>
                    </a:lnTo>
                    <a:lnTo>
                      <a:pt x="16253" y="4919"/>
                    </a:lnTo>
                    <a:lnTo>
                      <a:pt x="16253" y="5133"/>
                    </a:lnTo>
                    <a:lnTo>
                      <a:pt x="16253" y="5347"/>
                    </a:lnTo>
                    <a:lnTo>
                      <a:pt x="16253" y="5560"/>
                    </a:lnTo>
                    <a:lnTo>
                      <a:pt x="16467" y="5560"/>
                    </a:lnTo>
                    <a:lnTo>
                      <a:pt x="16467" y="5774"/>
                    </a:lnTo>
                    <a:lnTo>
                      <a:pt x="16681" y="5774"/>
                    </a:lnTo>
                    <a:lnTo>
                      <a:pt x="16681" y="5988"/>
                    </a:lnTo>
                    <a:lnTo>
                      <a:pt x="16895" y="5988"/>
                    </a:lnTo>
                    <a:lnTo>
                      <a:pt x="17109" y="6202"/>
                    </a:lnTo>
                    <a:lnTo>
                      <a:pt x="17323" y="6202"/>
                    </a:lnTo>
                    <a:lnTo>
                      <a:pt x="17537" y="6416"/>
                    </a:lnTo>
                    <a:lnTo>
                      <a:pt x="17750" y="6416"/>
                    </a:lnTo>
                    <a:lnTo>
                      <a:pt x="17964" y="6630"/>
                    </a:lnTo>
                    <a:lnTo>
                      <a:pt x="18178" y="6844"/>
                    </a:lnTo>
                    <a:lnTo>
                      <a:pt x="18392" y="6844"/>
                    </a:lnTo>
                    <a:lnTo>
                      <a:pt x="18606" y="7057"/>
                    </a:lnTo>
                    <a:lnTo>
                      <a:pt x="18820" y="7271"/>
                    </a:lnTo>
                    <a:lnTo>
                      <a:pt x="19034" y="7271"/>
                    </a:lnTo>
                    <a:lnTo>
                      <a:pt x="19248" y="7271"/>
                    </a:lnTo>
                    <a:lnTo>
                      <a:pt x="19248" y="7485"/>
                    </a:lnTo>
                    <a:lnTo>
                      <a:pt x="19248" y="7699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408" name="Shape 408"/>
              <p:cNvSpPr/>
              <p:nvPr/>
            </p:nvSpPr>
            <p:spPr>
              <a:xfrm>
                <a:off x="316243" y="148042"/>
                <a:ext cx="3346" cy="19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0"/>
                    </a:moveTo>
                    <a:lnTo>
                      <a:pt x="21600" y="0"/>
                    </a:lnTo>
                    <a:lnTo>
                      <a:pt x="0" y="0"/>
                    </a:lnTo>
                    <a:lnTo>
                      <a:pt x="0" y="8640"/>
                    </a:lnTo>
                    <a:lnTo>
                      <a:pt x="0" y="17280"/>
                    </a:lnTo>
                    <a:lnTo>
                      <a:pt x="21600" y="21600"/>
                    </a:lnTo>
                    <a:lnTo>
                      <a:pt x="21600" y="12960"/>
                    </a:lnTo>
                    <a:lnTo>
                      <a:pt x="21600" y="8640"/>
                    </a:lnTo>
                    <a:lnTo>
                      <a:pt x="21600" y="4320"/>
                    </a:lnTo>
                    <a:lnTo>
                      <a:pt x="21600" y="0"/>
                    </a:lnTo>
                    <a:lnTo>
                      <a:pt x="21600" y="8640"/>
                    </a:lnTo>
                    <a:lnTo>
                      <a:pt x="21600" y="432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409" name="Shape 409"/>
              <p:cNvSpPr/>
              <p:nvPr/>
            </p:nvSpPr>
            <p:spPr>
              <a:xfrm>
                <a:off x="301024" y="177685"/>
                <a:ext cx="6690" cy="23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0"/>
                    </a:moveTo>
                    <a:lnTo>
                      <a:pt x="0" y="10800"/>
                    </a:lnTo>
                    <a:lnTo>
                      <a:pt x="0" y="18000"/>
                    </a:lnTo>
                    <a:lnTo>
                      <a:pt x="10800" y="18000"/>
                    </a:lnTo>
                    <a:lnTo>
                      <a:pt x="21600" y="21600"/>
                    </a:lnTo>
                    <a:lnTo>
                      <a:pt x="21600" y="18000"/>
                    </a:lnTo>
                    <a:lnTo>
                      <a:pt x="21600" y="14400"/>
                    </a:lnTo>
                    <a:lnTo>
                      <a:pt x="10800" y="14400"/>
                    </a:lnTo>
                    <a:lnTo>
                      <a:pt x="10800" y="10800"/>
                    </a:lnTo>
                    <a:lnTo>
                      <a:pt x="0" y="7200"/>
                    </a:lnTo>
                    <a:lnTo>
                      <a:pt x="0" y="0"/>
                    </a:lnTo>
                    <a:lnTo>
                      <a:pt x="10800" y="3600"/>
                    </a:lnTo>
                    <a:lnTo>
                      <a:pt x="0" y="0"/>
                    </a:ln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411" name="Shape 411"/>
            <p:cNvSpPr/>
            <p:nvPr/>
          </p:nvSpPr>
          <p:spPr>
            <a:xfrm>
              <a:off x="10229523" y="5027864"/>
              <a:ext cx="258322" cy="555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32" y="20535"/>
                  </a:moveTo>
                  <a:lnTo>
                    <a:pt x="11540" y="20231"/>
                  </a:lnTo>
                  <a:lnTo>
                    <a:pt x="10948" y="19927"/>
                  </a:lnTo>
                  <a:lnTo>
                    <a:pt x="10060" y="19775"/>
                  </a:lnTo>
                  <a:lnTo>
                    <a:pt x="9173" y="19775"/>
                  </a:lnTo>
                  <a:lnTo>
                    <a:pt x="8581" y="19318"/>
                  </a:lnTo>
                  <a:lnTo>
                    <a:pt x="8285" y="19318"/>
                  </a:lnTo>
                  <a:lnTo>
                    <a:pt x="7989" y="19014"/>
                  </a:lnTo>
                  <a:lnTo>
                    <a:pt x="7989" y="18558"/>
                  </a:lnTo>
                  <a:lnTo>
                    <a:pt x="7693" y="18101"/>
                  </a:lnTo>
                  <a:lnTo>
                    <a:pt x="7397" y="17797"/>
                  </a:lnTo>
                  <a:lnTo>
                    <a:pt x="6805" y="17645"/>
                  </a:lnTo>
                  <a:lnTo>
                    <a:pt x="6805" y="17189"/>
                  </a:lnTo>
                  <a:lnTo>
                    <a:pt x="6510" y="16885"/>
                  </a:lnTo>
                  <a:lnTo>
                    <a:pt x="6214" y="16580"/>
                  </a:lnTo>
                  <a:lnTo>
                    <a:pt x="5918" y="16428"/>
                  </a:lnTo>
                  <a:lnTo>
                    <a:pt x="5326" y="16580"/>
                  </a:lnTo>
                  <a:lnTo>
                    <a:pt x="4734" y="16580"/>
                  </a:lnTo>
                  <a:lnTo>
                    <a:pt x="4438" y="16276"/>
                  </a:lnTo>
                  <a:lnTo>
                    <a:pt x="4438" y="15972"/>
                  </a:lnTo>
                  <a:lnTo>
                    <a:pt x="4438" y="15515"/>
                  </a:lnTo>
                  <a:lnTo>
                    <a:pt x="4438" y="15059"/>
                  </a:lnTo>
                  <a:lnTo>
                    <a:pt x="4438" y="14907"/>
                  </a:lnTo>
                  <a:lnTo>
                    <a:pt x="4734" y="14755"/>
                  </a:lnTo>
                  <a:lnTo>
                    <a:pt x="4734" y="14451"/>
                  </a:lnTo>
                  <a:lnTo>
                    <a:pt x="5030" y="14299"/>
                  </a:lnTo>
                  <a:lnTo>
                    <a:pt x="5326" y="14146"/>
                  </a:lnTo>
                  <a:lnTo>
                    <a:pt x="5326" y="13842"/>
                  </a:lnTo>
                  <a:lnTo>
                    <a:pt x="5326" y="13538"/>
                  </a:lnTo>
                  <a:lnTo>
                    <a:pt x="5622" y="13082"/>
                  </a:lnTo>
                  <a:lnTo>
                    <a:pt x="5918" y="12777"/>
                  </a:lnTo>
                  <a:lnTo>
                    <a:pt x="6510" y="12473"/>
                  </a:lnTo>
                  <a:lnTo>
                    <a:pt x="6510" y="12017"/>
                  </a:lnTo>
                  <a:lnTo>
                    <a:pt x="6805" y="11561"/>
                  </a:lnTo>
                  <a:lnTo>
                    <a:pt x="6805" y="11104"/>
                  </a:lnTo>
                  <a:lnTo>
                    <a:pt x="6805" y="10800"/>
                  </a:lnTo>
                  <a:lnTo>
                    <a:pt x="6510" y="10496"/>
                  </a:lnTo>
                  <a:lnTo>
                    <a:pt x="7101" y="10496"/>
                  </a:lnTo>
                  <a:lnTo>
                    <a:pt x="7693" y="10496"/>
                  </a:lnTo>
                  <a:lnTo>
                    <a:pt x="7989" y="10344"/>
                  </a:lnTo>
                  <a:lnTo>
                    <a:pt x="8581" y="10496"/>
                  </a:lnTo>
                  <a:lnTo>
                    <a:pt x="9173" y="10496"/>
                  </a:lnTo>
                  <a:lnTo>
                    <a:pt x="9173" y="10648"/>
                  </a:lnTo>
                  <a:lnTo>
                    <a:pt x="9173" y="10952"/>
                  </a:lnTo>
                  <a:lnTo>
                    <a:pt x="9173" y="11256"/>
                  </a:lnTo>
                  <a:lnTo>
                    <a:pt x="9173" y="11561"/>
                  </a:lnTo>
                  <a:lnTo>
                    <a:pt x="9173" y="11713"/>
                  </a:lnTo>
                  <a:lnTo>
                    <a:pt x="9468" y="11713"/>
                  </a:lnTo>
                  <a:lnTo>
                    <a:pt x="10356" y="11713"/>
                  </a:lnTo>
                  <a:lnTo>
                    <a:pt x="10652" y="11713"/>
                  </a:lnTo>
                  <a:lnTo>
                    <a:pt x="11244" y="11713"/>
                  </a:lnTo>
                  <a:lnTo>
                    <a:pt x="11836" y="11713"/>
                  </a:lnTo>
                  <a:lnTo>
                    <a:pt x="12427" y="12017"/>
                  </a:lnTo>
                  <a:lnTo>
                    <a:pt x="12723" y="12169"/>
                  </a:lnTo>
                  <a:lnTo>
                    <a:pt x="13019" y="12321"/>
                  </a:lnTo>
                  <a:lnTo>
                    <a:pt x="13315" y="12473"/>
                  </a:lnTo>
                  <a:lnTo>
                    <a:pt x="13611" y="12473"/>
                  </a:lnTo>
                  <a:lnTo>
                    <a:pt x="13907" y="12473"/>
                  </a:lnTo>
                  <a:lnTo>
                    <a:pt x="14203" y="12930"/>
                  </a:lnTo>
                  <a:lnTo>
                    <a:pt x="14203" y="13082"/>
                  </a:lnTo>
                  <a:lnTo>
                    <a:pt x="14795" y="13082"/>
                  </a:lnTo>
                  <a:lnTo>
                    <a:pt x="14795" y="12930"/>
                  </a:lnTo>
                  <a:lnTo>
                    <a:pt x="14795" y="12777"/>
                  </a:lnTo>
                  <a:lnTo>
                    <a:pt x="14499" y="12321"/>
                  </a:lnTo>
                  <a:lnTo>
                    <a:pt x="14203" y="12017"/>
                  </a:lnTo>
                  <a:lnTo>
                    <a:pt x="13611" y="11865"/>
                  </a:lnTo>
                  <a:lnTo>
                    <a:pt x="13315" y="11713"/>
                  </a:lnTo>
                  <a:lnTo>
                    <a:pt x="13315" y="11408"/>
                  </a:lnTo>
                  <a:lnTo>
                    <a:pt x="13019" y="11256"/>
                  </a:lnTo>
                  <a:lnTo>
                    <a:pt x="13019" y="10952"/>
                  </a:lnTo>
                  <a:lnTo>
                    <a:pt x="13019" y="10496"/>
                  </a:lnTo>
                  <a:lnTo>
                    <a:pt x="13315" y="10344"/>
                  </a:lnTo>
                  <a:lnTo>
                    <a:pt x="13611" y="10039"/>
                  </a:lnTo>
                  <a:lnTo>
                    <a:pt x="13907" y="10039"/>
                  </a:lnTo>
                  <a:lnTo>
                    <a:pt x="14499" y="9735"/>
                  </a:lnTo>
                  <a:lnTo>
                    <a:pt x="14795" y="9431"/>
                  </a:lnTo>
                  <a:lnTo>
                    <a:pt x="15090" y="9279"/>
                  </a:lnTo>
                  <a:lnTo>
                    <a:pt x="15386" y="9279"/>
                  </a:lnTo>
                  <a:lnTo>
                    <a:pt x="16274" y="9279"/>
                  </a:lnTo>
                  <a:lnTo>
                    <a:pt x="16866" y="9279"/>
                  </a:lnTo>
                  <a:lnTo>
                    <a:pt x="17753" y="9279"/>
                  </a:lnTo>
                  <a:lnTo>
                    <a:pt x="18641" y="9279"/>
                  </a:lnTo>
                  <a:lnTo>
                    <a:pt x="19233" y="9279"/>
                  </a:lnTo>
                  <a:lnTo>
                    <a:pt x="19825" y="9279"/>
                  </a:lnTo>
                  <a:lnTo>
                    <a:pt x="20416" y="9431"/>
                  </a:lnTo>
                  <a:lnTo>
                    <a:pt x="20712" y="9431"/>
                  </a:lnTo>
                  <a:lnTo>
                    <a:pt x="21008" y="9431"/>
                  </a:lnTo>
                  <a:lnTo>
                    <a:pt x="21008" y="9279"/>
                  </a:lnTo>
                  <a:lnTo>
                    <a:pt x="21304" y="9127"/>
                  </a:lnTo>
                  <a:lnTo>
                    <a:pt x="21600" y="8975"/>
                  </a:lnTo>
                  <a:lnTo>
                    <a:pt x="21600" y="8823"/>
                  </a:lnTo>
                  <a:lnTo>
                    <a:pt x="21600" y="8518"/>
                  </a:lnTo>
                  <a:lnTo>
                    <a:pt x="21600" y="8214"/>
                  </a:lnTo>
                  <a:lnTo>
                    <a:pt x="21600" y="7910"/>
                  </a:lnTo>
                  <a:lnTo>
                    <a:pt x="21600" y="7606"/>
                  </a:lnTo>
                  <a:lnTo>
                    <a:pt x="21600" y="7454"/>
                  </a:lnTo>
                  <a:lnTo>
                    <a:pt x="21600" y="7301"/>
                  </a:lnTo>
                  <a:lnTo>
                    <a:pt x="21304" y="7149"/>
                  </a:lnTo>
                  <a:lnTo>
                    <a:pt x="21008" y="6997"/>
                  </a:lnTo>
                  <a:lnTo>
                    <a:pt x="20712" y="6845"/>
                  </a:lnTo>
                  <a:lnTo>
                    <a:pt x="20416" y="6845"/>
                  </a:lnTo>
                  <a:lnTo>
                    <a:pt x="19825" y="6693"/>
                  </a:lnTo>
                  <a:lnTo>
                    <a:pt x="19529" y="6389"/>
                  </a:lnTo>
                  <a:lnTo>
                    <a:pt x="19529" y="6085"/>
                  </a:lnTo>
                  <a:lnTo>
                    <a:pt x="19529" y="5780"/>
                  </a:lnTo>
                  <a:lnTo>
                    <a:pt x="19529" y="5476"/>
                  </a:lnTo>
                  <a:lnTo>
                    <a:pt x="19529" y="5172"/>
                  </a:lnTo>
                  <a:lnTo>
                    <a:pt x="19233" y="4868"/>
                  </a:lnTo>
                  <a:lnTo>
                    <a:pt x="18937" y="4563"/>
                  </a:lnTo>
                  <a:lnTo>
                    <a:pt x="18641" y="4411"/>
                  </a:lnTo>
                  <a:lnTo>
                    <a:pt x="18641" y="4259"/>
                  </a:lnTo>
                  <a:lnTo>
                    <a:pt x="18345" y="4259"/>
                  </a:lnTo>
                  <a:lnTo>
                    <a:pt x="18049" y="4107"/>
                  </a:lnTo>
                  <a:lnTo>
                    <a:pt x="17753" y="3955"/>
                  </a:lnTo>
                  <a:lnTo>
                    <a:pt x="17458" y="3803"/>
                  </a:lnTo>
                  <a:lnTo>
                    <a:pt x="17162" y="3499"/>
                  </a:lnTo>
                  <a:lnTo>
                    <a:pt x="16866" y="3346"/>
                  </a:lnTo>
                  <a:lnTo>
                    <a:pt x="16274" y="3346"/>
                  </a:lnTo>
                  <a:lnTo>
                    <a:pt x="15682" y="3346"/>
                  </a:lnTo>
                  <a:lnTo>
                    <a:pt x="15090" y="3499"/>
                  </a:lnTo>
                  <a:lnTo>
                    <a:pt x="15090" y="3803"/>
                  </a:lnTo>
                  <a:lnTo>
                    <a:pt x="14795" y="3803"/>
                  </a:lnTo>
                  <a:lnTo>
                    <a:pt x="14499" y="3955"/>
                  </a:lnTo>
                  <a:lnTo>
                    <a:pt x="13907" y="4107"/>
                  </a:lnTo>
                  <a:lnTo>
                    <a:pt x="13611" y="4107"/>
                  </a:lnTo>
                  <a:lnTo>
                    <a:pt x="13315" y="4107"/>
                  </a:lnTo>
                  <a:lnTo>
                    <a:pt x="13019" y="3955"/>
                  </a:lnTo>
                  <a:lnTo>
                    <a:pt x="12723" y="3651"/>
                  </a:lnTo>
                  <a:lnTo>
                    <a:pt x="12132" y="3651"/>
                  </a:lnTo>
                  <a:lnTo>
                    <a:pt x="11836" y="3651"/>
                  </a:lnTo>
                  <a:lnTo>
                    <a:pt x="11540" y="3803"/>
                  </a:lnTo>
                  <a:lnTo>
                    <a:pt x="11244" y="3803"/>
                  </a:lnTo>
                  <a:lnTo>
                    <a:pt x="10948" y="3955"/>
                  </a:lnTo>
                  <a:lnTo>
                    <a:pt x="10652" y="4107"/>
                  </a:lnTo>
                  <a:lnTo>
                    <a:pt x="9764" y="4259"/>
                  </a:lnTo>
                  <a:lnTo>
                    <a:pt x="9468" y="4563"/>
                  </a:lnTo>
                  <a:lnTo>
                    <a:pt x="9173" y="4563"/>
                  </a:lnTo>
                  <a:lnTo>
                    <a:pt x="9468" y="4411"/>
                  </a:lnTo>
                  <a:lnTo>
                    <a:pt x="9173" y="4411"/>
                  </a:lnTo>
                  <a:lnTo>
                    <a:pt x="9173" y="4107"/>
                  </a:lnTo>
                  <a:lnTo>
                    <a:pt x="9173" y="3955"/>
                  </a:lnTo>
                  <a:lnTo>
                    <a:pt x="9468" y="3803"/>
                  </a:lnTo>
                  <a:lnTo>
                    <a:pt x="9468" y="3499"/>
                  </a:lnTo>
                  <a:lnTo>
                    <a:pt x="9468" y="3194"/>
                  </a:lnTo>
                  <a:lnTo>
                    <a:pt x="9764" y="2890"/>
                  </a:lnTo>
                  <a:lnTo>
                    <a:pt x="9764" y="2738"/>
                  </a:lnTo>
                  <a:lnTo>
                    <a:pt x="9764" y="2434"/>
                  </a:lnTo>
                  <a:lnTo>
                    <a:pt x="9764" y="2282"/>
                  </a:lnTo>
                  <a:lnTo>
                    <a:pt x="9764" y="2130"/>
                  </a:lnTo>
                  <a:lnTo>
                    <a:pt x="9764" y="1825"/>
                  </a:lnTo>
                  <a:lnTo>
                    <a:pt x="9764" y="1673"/>
                  </a:lnTo>
                  <a:lnTo>
                    <a:pt x="9764" y="1521"/>
                  </a:lnTo>
                  <a:lnTo>
                    <a:pt x="9173" y="1521"/>
                  </a:lnTo>
                  <a:lnTo>
                    <a:pt x="8581" y="1521"/>
                  </a:lnTo>
                  <a:lnTo>
                    <a:pt x="8285" y="1521"/>
                  </a:lnTo>
                  <a:lnTo>
                    <a:pt x="8285" y="1369"/>
                  </a:lnTo>
                  <a:lnTo>
                    <a:pt x="8285" y="1065"/>
                  </a:lnTo>
                  <a:lnTo>
                    <a:pt x="7989" y="608"/>
                  </a:lnTo>
                  <a:lnTo>
                    <a:pt x="7693" y="456"/>
                  </a:lnTo>
                  <a:lnTo>
                    <a:pt x="7693" y="304"/>
                  </a:lnTo>
                  <a:lnTo>
                    <a:pt x="7101" y="304"/>
                  </a:lnTo>
                  <a:lnTo>
                    <a:pt x="7101" y="152"/>
                  </a:lnTo>
                  <a:lnTo>
                    <a:pt x="7101" y="0"/>
                  </a:lnTo>
                  <a:lnTo>
                    <a:pt x="7397" y="0"/>
                  </a:lnTo>
                  <a:lnTo>
                    <a:pt x="7101" y="0"/>
                  </a:lnTo>
                  <a:lnTo>
                    <a:pt x="6805" y="304"/>
                  </a:lnTo>
                  <a:lnTo>
                    <a:pt x="6510" y="608"/>
                  </a:lnTo>
                  <a:lnTo>
                    <a:pt x="5622" y="608"/>
                  </a:lnTo>
                  <a:lnTo>
                    <a:pt x="5326" y="761"/>
                  </a:lnTo>
                  <a:lnTo>
                    <a:pt x="5030" y="913"/>
                  </a:lnTo>
                  <a:lnTo>
                    <a:pt x="4438" y="1065"/>
                  </a:lnTo>
                  <a:lnTo>
                    <a:pt x="4142" y="1217"/>
                  </a:lnTo>
                  <a:lnTo>
                    <a:pt x="3551" y="1521"/>
                  </a:lnTo>
                  <a:lnTo>
                    <a:pt x="2959" y="1673"/>
                  </a:lnTo>
                  <a:lnTo>
                    <a:pt x="2071" y="1673"/>
                  </a:lnTo>
                  <a:lnTo>
                    <a:pt x="1184" y="1673"/>
                  </a:lnTo>
                  <a:lnTo>
                    <a:pt x="888" y="2130"/>
                  </a:lnTo>
                  <a:lnTo>
                    <a:pt x="592" y="2738"/>
                  </a:lnTo>
                  <a:lnTo>
                    <a:pt x="592" y="3042"/>
                  </a:lnTo>
                  <a:lnTo>
                    <a:pt x="592" y="3194"/>
                  </a:lnTo>
                  <a:lnTo>
                    <a:pt x="0" y="3346"/>
                  </a:lnTo>
                  <a:lnTo>
                    <a:pt x="296" y="3651"/>
                  </a:lnTo>
                  <a:lnTo>
                    <a:pt x="592" y="4107"/>
                  </a:lnTo>
                  <a:lnTo>
                    <a:pt x="888" y="4563"/>
                  </a:lnTo>
                  <a:lnTo>
                    <a:pt x="1479" y="4868"/>
                  </a:lnTo>
                  <a:lnTo>
                    <a:pt x="2071" y="5020"/>
                  </a:lnTo>
                  <a:lnTo>
                    <a:pt x="2663" y="5324"/>
                  </a:lnTo>
                  <a:lnTo>
                    <a:pt x="2663" y="5628"/>
                  </a:lnTo>
                  <a:lnTo>
                    <a:pt x="2663" y="6085"/>
                  </a:lnTo>
                  <a:lnTo>
                    <a:pt x="2663" y="6389"/>
                  </a:lnTo>
                  <a:lnTo>
                    <a:pt x="3255" y="6389"/>
                  </a:lnTo>
                  <a:lnTo>
                    <a:pt x="3255" y="6693"/>
                  </a:lnTo>
                  <a:lnTo>
                    <a:pt x="2959" y="6845"/>
                  </a:lnTo>
                  <a:lnTo>
                    <a:pt x="2663" y="7149"/>
                  </a:lnTo>
                  <a:lnTo>
                    <a:pt x="2663" y="7454"/>
                  </a:lnTo>
                  <a:lnTo>
                    <a:pt x="2663" y="7758"/>
                  </a:lnTo>
                  <a:lnTo>
                    <a:pt x="2367" y="7758"/>
                  </a:lnTo>
                  <a:lnTo>
                    <a:pt x="2071" y="8062"/>
                  </a:lnTo>
                  <a:lnTo>
                    <a:pt x="1775" y="8214"/>
                  </a:lnTo>
                  <a:lnTo>
                    <a:pt x="1775" y="8518"/>
                  </a:lnTo>
                  <a:lnTo>
                    <a:pt x="2071" y="8975"/>
                  </a:lnTo>
                  <a:lnTo>
                    <a:pt x="2663" y="9127"/>
                  </a:lnTo>
                  <a:lnTo>
                    <a:pt x="2959" y="9279"/>
                  </a:lnTo>
                  <a:lnTo>
                    <a:pt x="3551" y="9583"/>
                  </a:lnTo>
                  <a:lnTo>
                    <a:pt x="3847" y="9735"/>
                  </a:lnTo>
                  <a:lnTo>
                    <a:pt x="3847" y="9887"/>
                  </a:lnTo>
                  <a:lnTo>
                    <a:pt x="4142" y="9887"/>
                  </a:lnTo>
                  <a:lnTo>
                    <a:pt x="4142" y="10192"/>
                  </a:lnTo>
                  <a:lnTo>
                    <a:pt x="4142" y="10496"/>
                  </a:lnTo>
                  <a:lnTo>
                    <a:pt x="4142" y="10800"/>
                  </a:lnTo>
                  <a:lnTo>
                    <a:pt x="4142" y="11104"/>
                  </a:lnTo>
                  <a:lnTo>
                    <a:pt x="4438" y="11104"/>
                  </a:lnTo>
                  <a:lnTo>
                    <a:pt x="4438" y="11408"/>
                  </a:lnTo>
                  <a:lnTo>
                    <a:pt x="4438" y="11561"/>
                  </a:lnTo>
                  <a:lnTo>
                    <a:pt x="4734" y="11561"/>
                  </a:lnTo>
                  <a:lnTo>
                    <a:pt x="4734" y="11713"/>
                  </a:lnTo>
                  <a:lnTo>
                    <a:pt x="5030" y="12017"/>
                  </a:lnTo>
                  <a:lnTo>
                    <a:pt x="5326" y="12169"/>
                  </a:lnTo>
                  <a:lnTo>
                    <a:pt x="5622" y="12625"/>
                  </a:lnTo>
                  <a:lnTo>
                    <a:pt x="5622" y="12777"/>
                  </a:lnTo>
                  <a:lnTo>
                    <a:pt x="5622" y="12930"/>
                  </a:lnTo>
                  <a:lnTo>
                    <a:pt x="5326" y="13234"/>
                  </a:lnTo>
                  <a:lnTo>
                    <a:pt x="5030" y="13538"/>
                  </a:lnTo>
                  <a:lnTo>
                    <a:pt x="4734" y="13690"/>
                  </a:lnTo>
                  <a:lnTo>
                    <a:pt x="4142" y="13994"/>
                  </a:lnTo>
                  <a:lnTo>
                    <a:pt x="3847" y="14146"/>
                  </a:lnTo>
                  <a:lnTo>
                    <a:pt x="3847" y="14299"/>
                  </a:lnTo>
                  <a:lnTo>
                    <a:pt x="3551" y="14603"/>
                  </a:lnTo>
                  <a:lnTo>
                    <a:pt x="3551" y="14755"/>
                  </a:lnTo>
                  <a:lnTo>
                    <a:pt x="3255" y="14907"/>
                  </a:lnTo>
                  <a:lnTo>
                    <a:pt x="3255" y="15211"/>
                  </a:lnTo>
                  <a:lnTo>
                    <a:pt x="2959" y="15211"/>
                  </a:lnTo>
                  <a:lnTo>
                    <a:pt x="2959" y="15515"/>
                  </a:lnTo>
                  <a:lnTo>
                    <a:pt x="2663" y="15820"/>
                  </a:lnTo>
                  <a:lnTo>
                    <a:pt x="2663" y="16124"/>
                  </a:lnTo>
                  <a:lnTo>
                    <a:pt x="2367" y="16580"/>
                  </a:lnTo>
                  <a:lnTo>
                    <a:pt x="2071" y="16885"/>
                  </a:lnTo>
                  <a:lnTo>
                    <a:pt x="2071" y="17341"/>
                  </a:lnTo>
                  <a:lnTo>
                    <a:pt x="2071" y="17797"/>
                  </a:lnTo>
                  <a:lnTo>
                    <a:pt x="2071" y="17949"/>
                  </a:lnTo>
                  <a:lnTo>
                    <a:pt x="2663" y="17949"/>
                  </a:lnTo>
                  <a:lnTo>
                    <a:pt x="3255" y="17949"/>
                  </a:lnTo>
                  <a:lnTo>
                    <a:pt x="3551" y="18254"/>
                  </a:lnTo>
                  <a:lnTo>
                    <a:pt x="4142" y="18558"/>
                  </a:lnTo>
                  <a:lnTo>
                    <a:pt x="4438" y="18558"/>
                  </a:lnTo>
                  <a:lnTo>
                    <a:pt x="4734" y="18862"/>
                  </a:lnTo>
                  <a:lnTo>
                    <a:pt x="5030" y="19166"/>
                  </a:lnTo>
                  <a:lnTo>
                    <a:pt x="5622" y="19470"/>
                  </a:lnTo>
                  <a:lnTo>
                    <a:pt x="5918" y="19775"/>
                  </a:lnTo>
                  <a:lnTo>
                    <a:pt x="6510" y="19927"/>
                  </a:lnTo>
                  <a:lnTo>
                    <a:pt x="6805" y="20231"/>
                  </a:lnTo>
                  <a:lnTo>
                    <a:pt x="7397" y="20535"/>
                  </a:lnTo>
                  <a:lnTo>
                    <a:pt x="7101" y="20079"/>
                  </a:lnTo>
                  <a:lnTo>
                    <a:pt x="7397" y="20079"/>
                  </a:lnTo>
                  <a:lnTo>
                    <a:pt x="7693" y="20079"/>
                  </a:lnTo>
                  <a:lnTo>
                    <a:pt x="8285" y="20383"/>
                  </a:lnTo>
                  <a:lnTo>
                    <a:pt x="8877" y="20383"/>
                  </a:lnTo>
                  <a:lnTo>
                    <a:pt x="9468" y="20535"/>
                  </a:lnTo>
                  <a:lnTo>
                    <a:pt x="9764" y="20839"/>
                  </a:lnTo>
                  <a:lnTo>
                    <a:pt x="10060" y="20839"/>
                  </a:lnTo>
                  <a:lnTo>
                    <a:pt x="9764" y="21296"/>
                  </a:lnTo>
                  <a:lnTo>
                    <a:pt x="10060" y="21600"/>
                  </a:lnTo>
                  <a:lnTo>
                    <a:pt x="10652" y="21296"/>
                  </a:lnTo>
                  <a:lnTo>
                    <a:pt x="11244" y="21144"/>
                  </a:lnTo>
                  <a:lnTo>
                    <a:pt x="11836" y="21296"/>
                  </a:lnTo>
                  <a:lnTo>
                    <a:pt x="12427" y="21144"/>
                  </a:lnTo>
                  <a:lnTo>
                    <a:pt x="12723" y="20839"/>
                  </a:lnTo>
                  <a:lnTo>
                    <a:pt x="12132" y="20535"/>
                  </a:lnTo>
                  <a:close/>
                </a:path>
              </a:pathLst>
            </a:custGeom>
            <a:solidFill>
              <a:srgbClr val="FF2600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7081449" y="5382206"/>
              <a:ext cx="79485" cy="18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450"/>
                  </a:lnTo>
                  <a:lnTo>
                    <a:pt x="1080" y="450"/>
                  </a:lnTo>
                  <a:lnTo>
                    <a:pt x="1080" y="900"/>
                  </a:lnTo>
                  <a:lnTo>
                    <a:pt x="1080" y="1350"/>
                  </a:lnTo>
                  <a:lnTo>
                    <a:pt x="0" y="1350"/>
                  </a:lnTo>
                  <a:lnTo>
                    <a:pt x="0" y="1800"/>
                  </a:lnTo>
                  <a:lnTo>
                    <a:pt x="0" y="2250"/>
                  </a:lnTo>
                  <a:lnTo>
                    <a:pt x="1080" y="2250"/>
                  </a:lnTo>
                  <a:lnTo>
                    <a:pt x="2160" y="2250"/>
                  </a:lnTo>
                  <a:lnTo>
                    <a:pt x="2160" y="2700"/>
                  </a:lnTo>
                  <a:lnTo>
                    <a:pt x="2160" y="3150"/>
                  </a:lnTo>
                  <a:lnTo>
                    <a:pt x="3240" y="3150"/>
                  </a:lnTo>
                  <a:lnTo>
                    <a:pt x="3240" y="3600"/>
                  </a:lnTo>
                  <a:lnTo>
                    <a:pt x="4320" y="3600"/>
                  </a:lnTo>
                  <a:lnTo>
                    <a:pt x="4320" y="4050"/>
                  </a:lnTo>
                  <a:lnTo>
                    <a:pt x="5400" y="4500"/>
                  </a:lnTo>
                  <a:lnTo>
                    <a:pt x="5400" y="4950"/>
                  </a:lnTo>
                  <a:lnTo>
                    <a:pt x="5400" y="5400"/>
                  </a:lnTo>
                  <a:lnTo>
                    <a:pt x="5400" y="5850"/>
                  </a:lnTo>
                  <a:lnTo>
                    <a:pt x="5400" y="6300"/>
                  </a:lnTo>
                  <a:lnTo>
                    <a:pt x="5400" y="6750"/>
                  </a:lnTo>
                  <a:lnTo>
                    <a:pt x="6480" y="7200"/>
                  </a:lnTo>
                  <a:lnTo>
                    <a:pt x="6480" y="7650"/>
                  </a:lnTo>
                  <a:lnTo>
                    <a:pt x="6480" y="8100"/>
                  </a:lnTo>
                  <a:lnTo>
                    <a:pt x="7560" y="8100"/>
                  </a:lnTo>
                  <a:lnTo>
                    <a:pt x="7560" y="8550"/>
                  </a:lnTo>
                  <a:lnTo>
                    <a:pt x="7560" y="9000"/>
                  </a:lnTo>
                  <a:lnTo>
                    <a:pt x="7560" y="9450"/>
                  </a:lnTo>
                  <a:lnTo>
                    <a:pt x="7560" y="9900"/>
                  </a:lnTo>
                  <a:lnTo>
                    <a:pt x="7560" y="10350"/>
                  </a:lnTo>
                  <a:lnTo>
                    <a:pt x="7560" y="10800"/>
                  </a:lnTo>
                  <a:lnTo>
                    <a:pt x="7560" y="11250"/>
                  </a:lnTo>
                  <a:lnTo>
                    <a:pt x="7560" y="11700"/>
                  </a:lnTo>
                  <a:lnTo>
                    <a:pt x="7560" y="12150"/>
                  </a:lnTo>
                  <a:lnTo>
                    <a:pt x="7560" y="12600"/>
                  </a:lnTo>
                  <a:lnTo>
                    <a:pt x="7560" y="13050"/>
                  </a:lnTo>
                  <a:lnTo>
                    <a:pt x="7560" y="13500"/>
                  </a:lnTo>
                  <a:lnTo>
                    <a:pt x="7560" y="13950"/>
                  </a:lnTo>
                  <a:lnTo>
                    <a:pt x="7560" y="14400"/>
                  </a:lnTo>
                  <a:lnTo>
                    <a:pt x="7560" y="14850"/>
                  </a:lnTo>
                  <a:lnTo>
                    <a:pt x="7560" y="15300"/>
                  </a:lnTo>
                  <a:lnTo>
                    <a:pt x="7560" y="15750"/>
                  </a:lnTo>
                  <a:lnTo>
                    <a:pt x="7560" y="16200"/>
                  </a:lnTo>
                  <a:lnTo>
                    <a:pt x="7560" y="16650"/>
                  </a:lnTo>
                  <a:lnTo>
                    <a:pt x="7560" y="17100"/>
                  </a:lnTo>
                  <a:lnTo>
                    <a:pt x="7560" y="17550"/>
                  </a:lnTo>
                  <a:lnTo>
                    <a:pt x="8640" y="18000"/>
                  </a:lnTo>
                  <a:lnTo>
                    <a:pt x="8640" y="18450"/>
                  </a:lnTo>
                  <a:lnTo>
                    <a:pt x="8640" y="18900"/>
                  </a:lnTo>
                  <a:lnTo>
                    <a:pt x="8640" y="19350"/>
                  </a:lnTo>
                  <a:lnTo>
                    <a:pt x="9720" y="19350"/>
                  </a:lnTo>
                  <a:lnTo>
                    <a:pt x="9720" y="19800"/>
                  </a:lnTo>
                  <a:lnTo>
                    <a:pt x="10800" y="19800"/>
                  </a:lnTo>
                  <a:lnTo>
                    <a:pt x="10800" y="20250"/>
                  </a:lnTo>
                  <a:lnTo>
                    <a:pt x="11880" y="20250"/>
                  </a:lnTo>
                  <a:lnTo>
                    <a:pt x="11880" y="20700"/>
                  </a:lnTo>
                  <a:lnTo>
                    <a:pt x="12960" y="20700"/>
                  </a:lnTo>
                  <a:lnTo>
                    <a:pt x="12960" y="21150"/>
                  </a:lnTo>
                  <a:lnTo>
                    <a:pt x="14040" y="21600"/>
                  </a:lnTo>
                  <a:lnTo>
                    <a:pt x="15120" y="21150"/>
                  </a:lnTo>
                  <a:lnTo>
                    <a:pt x="17280" y="21150"/>
                  </a:lnTo>
                  <a:lnTo>
                    <a:pt x="19440" y="20700"/>
                  </a:lnTo>
                  <a:lnTo>
                    <a:pt x="21600" y="20700"/>
                  </a:lnTo>
                  <a:lnTo>
                    <a:pt x="20520" y="20700"/>
                  </a:lnTo>
                  <a:lnTo>
                    <a:pt x="20520" y="20250"/>
                  </a:lnTo>
                  <a:lnTo>
                    <a:pt x="19440" y="20250"/>
                  </a:lnTo>
                  <a:lnTo>
                    <a:pt x="19440" y="19800"/>
                  </a:lnTo>
                  <a:lnTo>
                    <a:pt x="19440" y="19350"/>
                  </a:lnTo>
                  <a:lnTo>
                    <a:pt x="18360" y="18900"/>
                  </a:lnTo>
                  <a:lnTo>
                    <a:pt x="18360" y="18450"/>
                  </a:lnTo>
                  <a:lnTo>
                    <a:pt x="18360" y="18000"/>
                  </a:lnTo>
                  <a:lnTo>
                    <a:pt x="19440" y="18000"/>
                  </a:lnTo>
                  <a:lnTo>
                    <a:pt x="19440" y="17550"/>
                  </a:lnTo>
                  <a:lnTo>
                    <a:pt x="19440" y="17100"/>
                  </a:lnTo>
                  <a:lnTo>
                    <a:pt x="19440" y="16650"/>
                  </a:lnTo>
                  <a:lnTo>
                    <a:pt x="19440" y="16200"/>
                  </a:lnTo>
                  <a:lnTo>
                    <a:pt x="19440" y="15750"/>
                  </a:lnTo>
                  <a:lnTo>
                    <a:pt x="19440" y="15300"/>
                  </a:lnTo>
                  <a:lnTo>
                    <a:pt x="19440" y="14850"/>
                  </a:lnTo>
                  <a:lnTo>
                    <a:pt x="19440" y="14400"/>
                  </a:lnTo>
                  <a:lnTo>
                    <a:pt x="19440" y="13950"/>
                  </a:lnTo>
                  <a:lnTo>
                    <a:pt x="19440" y="13500"/>
                  </a:lnTo>
                  <a:lnTo>
                    <a:pt x="19440" y="13050"/>
                  </a:lnTo>
                  <a:lnTo>
                    <a:pt x="19440" y="12600"/>
                  </a:lnTo>
                  <a:lnTo>
                    <a:pt x="19440" y="12150"/>
                  </a:lnTo>
                  <a:lnTo>
                    <a:pt x="19440" y="11700"/>
                  </a:lnTo>
                  <a:lnTo>
                    <a:pt x="19440" y="11250"/>
                  </a:lnTo>
                  <a:lnTo>
                    <a:pt x="19440" y="10800"/>
                  </a:lnTo>
                  <a:lnTo>
                    <a:pt x="18360" y="10350"/>
                  </a:lnTo>
                  <a:lnTo>
                    <a:pt x="18360" y="9900"/>
                  </a:lnTo>
                  <a:lnTo>
                    <a:pt x="18360" y="9450"/>
                  </a:lnTo>
                  <a:lnTo>
                    <a:pt x="18360" y="9000"/>
                  </a:lnTo>
                  <a:lnTo>
                    <a:pt x="17280" y="9000"/>
                  </a:lnTo>
                  <a:lnTo>
                    <a:pt x="17280" y="8550"/>
                  </a:lnTo>
                  <a:lnTo>
                    <a:pt x="17280" y="8100"/>
                  </a:lnTo>
                  <a:lnTo>
                    <a:pt x="17280" y="7650"/>
                  </a:lnTo>
                  <a:lnTo>
                    <a:pt x="16200" y="7200"/>
                  </a:lnTo>
                  <a:lnTo>
                    <a:pt x="16200" y="6750"/>
                  </a:lnTo>
                  <a:lnTo>
                    <a:pt x="16200" y="6300"/>
                  </a:lnTo>
                  <a:lnTo>
                    <a:pt x="15120" y="6300"/>
                  </a:lnTo>
                  <a:lnTo>
                    <a:pt x="15120" y="5850"/>
                  </a:lnTo>
                  <a:lnTo>
                    <a:pt x="15120" y="5400"/>
                  </a:lnTo>
                  <a:lnTo>
                    <a:pt x="15120" y="4950"/>
                  </a:lnTo>
                  <a:lnTo>
                    <a:pt x="14040" y="4950"/>
                  </a:lnTo>
                  <a:lnTo>
                    <a:pt x="14040" y="4500"/>
                  </a:lnTo>
                  <a:lnTo>
                    <a:pt x="12960" y="4500"/>
                  </a:lnTo>
                  <a:lnTo>
                    <a:pt x="12960" y="4050"/>
                  </a:lnTo>
                  <a:lnTo>
                    <a:pt x="11880" y="4050"/>
                  </a:lnTo>
                  <a:lnTo>
                    <a:pt x="10800" y="4050"/>
                  </a:lnTo>
                  <a:lnTo>
                    <a:pt x="10800" y="3600"/>
                  </a:lnTo>
                  <a:lnTo>
                    <a:pt x="9720" y="3600"/>
                  </a:lnTo>
                  <a:lnTo>
                    <a:pt x="8640" y="3150"/>
                  </a:lnTo>
                  <a:lnTo>
                    <a:pt x="8640" y="2700"/>
                  </a:lnTo>
                  <a:lnTo>
                    <a:pt x="8640" y="2250"/>
                  </a:lnTo>
                  <a:lnTo>
                    <a:pt x="8640" y="1800"/>
                  </a:lnTo>
                  <a:lnTo>
                    <a:pt x="9720" y="1800"/>
                  </a:lnTo>
                  <a:lnTo>
                    <a:pt x="9720" y="1350"/>
                  </a:lnTo>
                  <a:lnTo>
                    <a:pt x="9720" y="900"/>
                  </a:lnTo>
                  <a:lnTo>
                    <a:pt x="9720" y="450"/>
                  </a:lnTo>
                  <a:lnTo>
                    <a:pt x="10800" y="450"/>
                  </a:lnTo>
                  <a:lnTo>
                    <a:pt x="9720" y="450"/>
                  </a:lnTo>
                  <a:lnTo>
                    <a:pt x="8640" y="450"/>
                  </a:lnTo>
                  <a:lnTo>
                    <a:pt x="7560" y="450"/>
                  </a:lnTo>
                  <a:lnTo>
                    <a:pt x="7560" y="900"/>
                  </a:lnTo>
                  <a:lnTo>
                    <a:pt x="6480" y="900"/>
                  </a:lnTo>
                  <a:lnTo>
                    <a:pt x="6480" y="450"/>
                  </a:lnTo>
                  <a:lnTo>
                    <a:pt x="5400" y="450"/>
                  </a:lnTo>
                  <a:lnTo>
                    <a:pt x="4320" y="450"/>
                  </a:lnTo>
                  <a:lnTo>
                    <a:pt x="3240" y="450"/>
                  </a:lnTo>
                  <a:lnTo>
                    <a:pt x="2160" y="0"/>
                  </a:lnTo>
                  <a:lnTo>
                    <a:pt x="10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13" name="Shape 413"/>
            <p:cNvSpPr/>
            <p:nvPr/>
          </p:nvSpPr>
          <p:spPr>
            <a:xfrm>
              <a:off x="5098240" y="5395008"/>
              <a:ext cx="35769" cy="29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9200" y="0"/>
                  </a:lnTo>
                  <a:lnTo>
                    <a:pt x="16800" y="3086"/>
                  </a:lnTo>
                  <a:lnTo>
                    <a:pt x="14400" y="3086"/>
                  </a:lnTo>
                  <a:lnTo>
                    <a:pt x="12000" y="3086"/>
                  </a:lnTo>
                  <a:lnTo>
                    <a:pt x="9600" y="3086"/>
                  </a:lnTo>
                  <a:lnTo>
                    <a:pt x="7200" y="3086"/>
                  </a:lnTo>
                  <a:lnTo>
                    <a:pt x="4800" y="3086"/>
                  </a:lnTo>
                  <a:lnTo>
                    <a:pt x="7200" y="6171"/>
                  </a:lnTo>
                  <a:lnTo>
                    <a:pt x="9600" y="6171"/>
                  </a:lnTo>
                  <a:lnTo>
                    <a:pt x="9600" y="9257"/>
                  </a:lnTo>
                  <a:lnTo>
                    <a:pt x="9600" y="12343"/>
                  </a:lnTo>
                  <a:lnTo>
                    <a:pt x="9600" y="15429"/>
                  </a:lnTo>
                  <a:lnTo>
                    <a:pt x="7200" y="18514"/>
                  </a:lnTo>
                  <a:lnTo>
                    <a:pt x="4800" y="18514"/>
                  </a:lnTo>
                  <a:lnTo>
                    <a:pt x="2400" y="21600"/>
                  </a:lnTo>
                  <a:lnTo>
                    <a:pt x="0" y="21600"/>
                  </a:lnTo>
                  <a:lnTo>
                    <a:pt x="2400" y="21600"/>
                  </a:lnTo>
                  <a:lnTo>
                    <a:pt x="4800" y="21600"/>
                  </a:lnTo>
                  <a:lnTo>
                    <a:pt x="7200" y="21600"/>
                  </a:lnTo>
                  <a:lnTo>
                    <a:pt x="12000" y="21600"/>
                  </a:lnTo>
                  <a:lnTo>
                    <a:pt x="14400" y="21600"/>
                  </a:lnTo>
                  <a:lnTo>
                    <a:pt x="16800" y="21600"/>
                  </a:lnTo>
                  <a:lnTo>
                    <a:pt x="19200" y="18514"/>
                  </a:lnTo>
                  <a:lnTo>
                    <a:pt x="19200" y="15429"/>
                  </a:lnTo>
                  <a:lnTo>
                    <a:pt x="19200" y="12343"/>
                  </a:lnTo>
                  <a:lnTo>
                    <a:pt x="19200" y="9257"/>
                  </a:lnTo>
                  <a:lnTo>
                    <a:pt x="19200" y="6171"/>
                  </a:lnTo>
                  <a:lnTo>
                    <a:pt x="21600" y="308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12476457" y="5451732"/>
              <a:ext cx="27141" cy="24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3600"/>
                  </a:lnTo>
                  <a:lnTo>
                    <a:pt x="3086" y="3600"/>
                  </a:lnTo>
                  <a:lnTo>
                    <a:pt x="3086" y="7200"/>
                  </a:lnTo>
                  <a:lnTo>
                    <a:pt x="6171" y="7200"/>
                  </a:lnTo>
                  <a:lnTo>
                    <a:pt x="9257" y="7200"/>
                  </a:lnTo>
                  <a:lnTo>
                    <a:pt x="12343" y="7200"/>
                  </a:lnTo>
                  <a:lnTo>
                    <a:pt x="15429" y="10800"/>
                  </a:lnTo>
                  <a:lnTo>
                    <a:pt x="15429" y="14400"/>
                  </a:lnTo>
                  <a:lnTo>
                    <a:pt x="18514" y="18000"/>
                  </a:lnTo>
                  <a:lnTo>
                    <a:pt x="18514" y="21600"/>
                  </a:lnTo>
                  <a:lnTo>
                    <a:pt x="21600" y="18000"/>
                  </a:lnTo>
                  <a:lnTo>
                    <a:pt x="21600" y="14400"/>
                  </a:lnTo>
                  <a:lnTo>
                    <a:pt x="21600" y="10800"/>
                  </a:lnTo>
                  <a:lnTo>
                    <a:pt x="18514" y="7200"/>
                  </a:lnTo>
                  <a:lnTo>
                    <a:pt x="15429" y="7200"/>
                  </a:lnTo>
                  <a:lnTo>
                    <a:pt x="15429" y="0"/>
                  </a:lnTo>
                  <a:lnTo>
                    <a:pt x="12343" y="0"/>
                  </a:lnTo>
                  <a:lnTo>
                    <a:pt x="9257" y="3600"/>
                  </a:lnTo>
                  <a:lnTo>
                    <a:pt x="6171" y="3600"/>
                  </a:lnTo>
                  <a:lnTo>
                    <a:pt x="3086" y="3600"/>
                  </a:lnTo>
                  <a:lnTo>
                    <a:pt x="0" y="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7322957" y="4362343"/>
              <a:ext cx="147046" cy="288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59" y="21600"/>
                  </a:moveTo>
                  <a:lnTo>
                    <a:pt x="13427" y="21304"/>
                  </a:lnTo>
                  <a:lnTo>
                    <a:pt x="14595" y="20712"/>
                  </a:lnTo>
                  <a:lnTo>
                    <a:pt x="15178" y="20416"/>
                  </a:lnTo>
                  <a:lnTo>
                    <a:pt x="15178" y="19825"/>
                  </a:lnTo>
                  <a:lnTo>
                    <a:pt x="15178" y="19529"/>
                  </a:lnTo>
                  <a:lnTo>
                    <a:pt x="14595" y="18937"/>
                  </a:lnTo>
                  <a:lnTo>
                    <a:pt x="14595" y="18641"/>
                  </a:lnTo>
                  <a:lnTo>
                    <a:pt x="14595" y="18049"/>
                  </a:lnTo>
                  <a:lnTo>
                    <a:pt x="15178" y="17753"/>
                  </a:lnTo>
                  <a:lnTo>
                    <a:pt x="16346" y="17458"/>
                  </a:lnTo>
                  <a:lnTo>
                    <a:pt x="17514" y="17162"/>
                  </a:lnTo>
                  <a:lnTo>
                    <a:pt x="17514" y="16570"/>
                  </a:lnTo>
                  <a:lnTo>
                    <a:pt x="18681" y="16274"/>
                  </a:lnTo>
                  <a:lnTo>
                    <a:pt x="19849" y="15978"/>
                  </a:lnTo>
                  <a:lnTo>
                    <a:pt x="20432" y="15682"/>
                  </a:lnTo>
                  <a:lnTo>
                    <a:pt x="21016" y="15386"/>
                  </a:lnTo>
                  <a:lnTo>
                    <a:pt x="21600" y="14795"/>
                  </a:lnTo>
                  <a:lnTo>
                    <a:pt x="21600" y="14499"/>
                  </a:lnTo>
                  <a:lnTo>
                    <a:pt x="21600" y="13611"/>
                  </a:lnTo>
                  <a:lnTo>
                    <a:pt x="21600" y="13315"/>
                  </a:lnTo>
                  <a:lnTo>
                    <a:pt x="21600" y="13019"/>
                  </a:lnTo>
                  <a:lnTo>
                    <a:pt x="21016" y="12723"/>
                  </a:lnTo>
                  <a:lnTo>
                    <a:pt x="21016" y="13019"/>
                  </a:lnTo>
                  <a:lnTo>
                    <a:pt x="19849" y="13019"/>
                  </a:lnTo>
                  <a:lnTo>
                    <a:pt x="19849" y="12723"/>
                  </a:lnTo>
                  <a:lnTo>
                    <a:pt x="19849" y="12427"/>
                  </a:lnTo>
                  <a:lnTo>
                    <a:pt x="19265" y="12132"/>
                  </a:lnTo>
                  <a:lnTo>
                    <a:pt x="19265" y="11836"/>
                  </a:lnTo>
                  <a:lnTo>
                    <a:pt x="18681" y="11836"/>
                  </a:lnTo>
                  <a:lnTo>
                    <a:pt x="17514" y="11836"/>
                  </a:lnTo>
                  <a:lnTo>
                    <a:pt x="16930" y="11540"/>
                  </a:lnTo>
                  <a:lnTo>
                    <a:pt x="16346" y="11540"/>
                  </a:lnTo>
                  <a:lnTo>
                    <a:pt x="15762" y="11540"/>
                  </a:lnTo>
                  <a:lnTo>
                    <a:pt x="15178" y="11540"/>
                  </a:lnTo>
                  <a:lnTo>
                    <a:pt x="14595" y="11244"/>
                  </a:lnTo>
                  <a:lnTo>
                    <a:pt x="14011" y="10948"/>
                  </a:lnTo>
                  <a:lnTo>
                    <a:pt x="14011" y="10652"/>
                  </a:lnTo>
                  <a:lnTo>
                    <a:pt x="14011" y="10356"/>
                  </a:lnTo>
                  <a:lnTo>
                    <a:pt x="14011" y="10060"/>
                  </a:lnTo>
                  <a:lnTo>
                    <a:pt x="15178" y="10060"/>
                  </a:lnTo>
                  <a:lnTo>
                    <a:pt x="15178" y="9764"/>
                  </a:lnTo>
                  <a:lnTo>
                    <a:pt x="15178" y="9468"/>
                  </a:lnTo>
                  <a:lnTo>
                    <a:pt x="16346" y="9173"/>
                  </a:lnTo>
                  <a:lnTo>
                    <a:pt x="16930" y="8877"/>
                  </a:lnTo>
                  <a:lnTo>
                    <a:pt x="18097" y="8581"/>
                  </a:lnTo>
                  <a:lnTo>
                    <a:pt x="18681" y="8285"/>
                  </a:lnTo>
                  <a:lnTo>
                    <a:pt x="19265" y="7989"/>
                  </a:lnTo>
                  <a:lnTo>
                    <a:pt x="19849" y="7397"/>
                  </a:lnTo>
                  <a:lnTo>
                    <a:pt x="20432" y="6805"/>
                  </a:lnTo>
                  <a:lnTo>
                    <a:pt x="20432" y="6510"/>
                  </a:lnTo>
                  <a:lnTo>
                    <a:pt x="20432" y="6214"/>
                  </a:lnTo>
                  <a:lnTo>
                    <a:pt x="20432" y="5622"/>
                  </a:lnTo>
                  <a:lnTo>
                    <a:pt x="19849" y="5326"/>
                  </a:lnTo>
                  <a:lnTo>
                    <a:pt x="19265" y="5030"/>
                  </a:lnTo>
                  <a:lnTo>
                    <a:pt x="19265" y="4734"/>
                  </a:lnTo>
                  <a:lnTo>
                    <a:pt x="18097" y="4734"/>
                  </a:lnTo>
                  <a:lnTo>
                    <a:pt x="17514" y="4438"/>
                  </a:lnTo>
                  <a:lnTo>
                    <a:pt x="16930" y="3551"/>
                  </a:lnTo>
                  <a:lnTo>
                    <a:pt x="17514" y="2959"/>
                  </a:lnTo>
                  <a:lnTo>
                    <a:pt x="18097" y="2663"/>
                  </a:lnTo>
                  <a:lnTo>
                    <a:pt x="19265" y="2367"/>
                  </a:lnTo>
                  <a:lnTo>
                    <a:pt x="19849" y="1775"/>
                  </a:lnTo>
                  <a:lnTo>
                    <a:pt x="20432" y="1479"/>
                  </a:lnTo>
                  <a:lnTo>
                    <a:pt x="19849" y="888"/>
                  </a:lnTo>
                  <a:lnTo>
                    <a:pt x="19265" y="888"/>
                  </a:lnTo>
                  <a:lnTo>
                    <a:pt x="18681" y="1184"/>
                  </a:lnTo>
                  <a:lnTo>
                    <a:pt x="18097" y="1479"/>
                  </a:lnTo>
                  <a:lnTo>
                    <a:pt x="17514" y="1479"/>
                  </a:lnTo>
                  <a:lnTo>
                    <a:pt x="16930" y="1775"/>
                  </a:lnTo>
                  <a:lnTo>
                    <a:pt x="16346" y="1479"/>
                  </a:lnTo>
                  <a:lnTo>
                    <a:pt x="16346" y="1184"/>
                  </a:lnTo>
                  <a:lnTo>
                    <a:pt x="15762" y="888"/>
                  </a:lnTo>
                  <a:lnTo>
                    <a:pt x="15762" y="592"/>
                  </a:lnTo>
                  <a:lnTo>
                    <a:pt x="15762" y="296"/>
                  </a:lnTo>
                  <a:lnTo>
                    <a:pt x="14595" y="296"/>
                  </a:lnTo>
                  <a:lnTo>
                    <a:pt x="14011" y="0"/>
                  </a:lnTo>
                  <a:lnTo>
                    <a:pt x="12843" y="0"/>
                  </a:lnTo>
                  <a:lnTo>
                    <a:pt x="11676" y="0"/>
                  </a:lnTo>
                  <a:lnTo>
                    <a:pt x="10508" y="296"/>
                  </a:lnTo>
                  <a:lnTo>
                    <a:pt x="9341" y="592"/>
                  </a:lnTo>
                  <a:lnTo>
                    <a:pt x="8173" y="888"/>
                  </a:lnTo>
                  <a:lnTo>
                    <a:pt x="8173" y="1184"/>
                  </a:lnTo>
                  <a:lnTo>
                    <a:pt x="7589" y="1184"/>
                  </a:lnTo>
                  <a:lnTo>
                    <a:pt x="7589" y="1479"/>
                  </a:lnTo>
                  <a:lnTo>
                    <a:pt x="7005" y="1479"/>
                  </a:lnTo>
                  <a:lnTo>
                    <a:pt x="6422" y="1775"/>
                  </a:lnTo>
                  <a:lnTo>
                    <a:pt x="5254" y="2367"/>
                  </a:lnTo>
                  <a:lnTo>
                    <a:pt x="5838" y="2663"/>
                  </a:lnTo>
                  <a:lnTo>
                    <a:pt x="5838" y="2959"/>
                  </a:lnTo>
                  <a:lnTo>
                    <a:pt x="5838" y="3551"/>
                  </a:lnTo>
                  <a:lnTo>
                    <a:pt x="5254" y="4142"/>
                  </a:lnTo>
                  <a:lnTo>
                    <a:pt x="5254" y="4734"/>
                  </a:lnTo>
                  <a:lnTo>
                    <a:pt x="5838" y="5030"/>
                  </a:lnTo>
                  <a:lnTo>
                    <a:pt x="5838" y="5622"/>
                  </a:lnTo>
                  <a:lnTo>
                    <a:pt x="5838" y="5918"/>
                  </a:lnTo>
                  <a:lnTo>
                    <a:pt x="5838" y="6214"/>
                  </a:lnTo>
                  <a:lnTo>
                    <a:pt x="5838" y="6510"/>
                  </a:lnTo>
                  <a:lnTo>
                    <a:pt x="5838" y="6805"/>
                  </a:lnTo>
                  <a:lnTo>
                    <a:pt x="5838" y="7101"/>
                  </a:lnTo>
                  <a:lnTo>
                    <a:pt x="5254" y="7989"/>
                  </a:lnTo>
                  <a:lnTo>
                    <a:pt x="5254" y="8581"/>
                  </a:lnTo>
                  <a:lnTo>
                    <a:pt x="4086" y="8877"/>
                  </a:lnTo>
                  <a:lnTo>
                    <a:pt x="2919" y="9173"/>
                  </a:lnTo>
                  <a:lnTo>
                    <a:pt x="2919" y="9764"/>
                  </a:lnTo>
                  <a:lnTo>
                    <a:pt x="2335" y="9764"/>
                  </a:lnTo>
                  <a:lnTo>
                    <a:pt x="1751" y="10060"/>
                  </a:lnTo>
                  <a:lnTo>
                    <a:pt x="1751" y="10356"/>
                  </a:lnTo>
                  <a:lnTo>
                    <a:pt x="584" y="10652"/>
                  </a:lnTo>
                  <a:lnTo>
                    <a:pt x="0" y="10652"/>
                  </a:lnTo>
                  <a:lnTo>
                    <a:pt x="584" y="10948"/>
                  </a:lnTo>
                  <a:lnTo>
                    <a:pt x="1168" y="11540"/>
                  </a:lnTo>
                  <a:lnTo>
                    <a:pt x="1168" y="12132"/>
                  </a:lnTo>
                  <a:lnTo>
                    <a:pt x="1751" y="12723"/>
                  </a:lnTo>
                  <a:lnTo>
                    <a:pt x="2919" y="12723"/>
                  </a:lnTo>
                  <a:lnTo>
                    <a:pt x="3503" y="13019"/>
                  </a:lnTo>
                  <a:lnTo>
                    <a:pt x="4086" y="13315"/>
                  </a:lnTo>
                  <a:lnTo>
                    <a:pt x="4670" y="13907"/>
                  </a:lnTo>
                  <a:lnTo>
                    <a:pt x="4670" y="14203"/>
                  </a:lnTo>
                  <a:lnTo>
                    <a:pt x="4670" y="15090"/>
                  </a:lnTo>
                  <a:lnTo>
                    <a:pt x="5254" y="15386"/>
                  </a:lnTo>
                  <a:lnTo>
                    <a:pt x="6422" y="15682"/>
                  </a:lnTo>
                  <a:lnTo>
                    <a:pt x="7589" y="15978"/>
                  </a:lnTo>
                  <a:lnTo>
                    <a:pt x="8757" y="16274"/>
                  </a:lnTo>
                  <a:lnTo>
                    <a:pt x="9341" y="16274"/>
                  </a:lnTo>
                  <a:lnTo>
                    <a:pt x="9341" y="16866"/>
                  </a:lnTo>
                  <a:lnTo>
                    <a:pt x="9924" y="18049"/>
                  </a:lnTo>
                  <a:lnTo>
                    <a:pt x="10508" y="19825"/>
                  </a:lnTo>
                  <a:lnTo>
                    <a:pt x="11092" y="21008"/>
                  </a:lnTo>
                  <a:lnTo>
                    <a:pt x="11092" y="21304"/>
                  </a:lnTo>
                  <a:lnTo>
                    <a:pt x="11092" y="21600"/>
                  </a:lnTo>
                  <a:lnTo>
                    <a:pt x="12259" y="21600"/>
                  </a:lnTo>
                  <a:close/>
                </a:path>
              </a:pathLst>
            </a:custGeom>
            <a:solidFill>
              <a:srgbClr val="FF2600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8055121" y="5637134"/>
              <a:ext cx="162942" cy="20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6" y="11435"/>
                  </a:moveTo>
                  <a:lnTo>
                    <a:pt x="3086" y="11859"/>
                  </a:lnTo>
                  <a:lnTo>
                    <a:pt x="3086" y="12282"/>
                  </a:lnTo>
                  <a:lnTo>
                    <a:pt x="3527" y="12282"/>
                  </a:lnTo>
                  <a:lnTo>
                    <a:pt x="3967" y="11859"/>
                  </a:lnTo>
                  <a:lnTo>
                    <a:pt x="3967" y="11435"/>
                  </a:lnTo>
                  <a:lnTo>
                    <a:pt x="4408" y="11435"/>
                  </a:lnTo>
                  <a:lnTo>
                    <a:pt x="4408" y="11012"/>
                  </a:lnTo>
                  <a:lnTo>
                    <a:pt x="4849" y="11012"/>
                  </a:lnTo>
                  <a:lnTo>
                    <a:pt x="4849" y="10588"/>
                  </a:lnTo>
                  <a:lnTo>
                    <a:pt x="5290" y="10588"/>
                  </a:lnTo>
                  <a:lnTo>
                    <a:pt x="5731" y="10165"/>
                  </a:lnTo>
                  <a:lnTo>
                    <a:pt x="6171" y="9741"/>
                  </a:lnTo>
                  <a:lnTo>
                    <a:pt x="6612" y="9741"/>
                  </a:lnTo>
                  <a:lnTo>
                    <a:pt x="6612" y="9318"/>
                  </a:lnTo>
                  <a:lnTo>
                    <a:pt x="6612" y="8894"/>
                  </a:lnTo>
                  <a:lnTo>
                    <a:pt x="6612" y="8471"/>
                  </a:lnTo>
                  <a:lnTo>
                    <a:pt x="6612" y="8047"/>
                  </a:lnTo>
                  <a:lnTo>
                    <a:pt x="6612" y="7624"/>
                  </a:lnTo>
                  <a:lnTo>
                    <a:pt x="6171" y="7624"/>
                  </a:lnTo>
                  <a:lnTo>
                    <a:pt x="6171" y="7200"/>
                  </a:lnTo>
                  <a:lnTo>
                    <a:pt x="5731" y="7200"/>
                  </a:lnTo>
                  <a:lnTo>
                    <a:pt x="5290" y="7200"/>
                  </a:lnTo>
                  <a:lnTo>
                    <a:pt x="5290" y="6776"/>
                  </a:lnTo>
                  <a:lnTo>
                    <a:pt x="4849" y="6776"/>
                  </a:lnTo>
                  <a:lnTo>
                    <a:pt x="4849" y="6353"/>
                  </a:lnTo>
                  <a:lnTo>
                    <a:pt x="4408" y="6353"/>
                  </a:lnTo>
                  <a:lnTo>
                    <a:pt x="4408" y="5929"/>
                  </a:lnTo>
                  <a:lnTo>
                    <a:pt x="4408" y="5506"/>
                  </a:lnTo>
                  <a:lnTo>
                    <a:pt x="4408" y="5082"/>
                  </a:lnTo>
                  <a:lnTo>
                    <a:pt x="4408" y="4659"/>
                  </a:lnTo>
                  <a:lnTo>
                    <a:pt x="4408" y="4235"/>
                  </a:lnTo>
                  <a:lnTo>
                    <a:pt x="4408" y="3812"/>
                  </a:lnTo>
                  <a:lnTo>
                    <a:pt x="4408" y="3388"/>
                  </a:lnTo>
                  <a:lnTo>
                    <a:pt x="4408" y="2965"/>
                  </a:lnTo>
                  <a:lnTo>
                    <a:pt x="4849" y="2965"/>
                  </a:lnTo>
                  <a:lnTo>
                    <a:pt x="4849" y="2541"/>
                  </a:lnTo>
                  <a:lnTo>
                    <a:pt x="4849" y="2118"/>
                  </a:lnTo>
                  <a:lnTo>
                    <a:pt x="5290" y="1694"/>
                  </a:lnTo>
                  <a:lnTo>
                    <a:pt x="6612" y="1694"/>
                  </a:lnTo>
                  <a:lnTo>
                    <a:pt x="7053" y="1694"/>
                  </a:lnTo>
                  <a:lnTo>
                    <a:pt x="7935" y="1694"/>
                  </a:lnTo>
                  <a:lnTo>
                    <a:pt x="8816" y="1694"/>
                  </a:lnTo>
                  <a:lnTo>
                    <a:pt x="9257" y="2118"/>
                  </a:lnTo>
                  <a:lnTo>
                    <a:pt x="10580" y="2118"/>
                  </a:lnTo>
                  <a:lnTo>
                    <a:pt x="11461" y="1694"/>
                  </a:lnTo>
                  <a:lnTo>
                    <a:pt x="12784" y="1271"/>
                  </a:lnTo>
                  <a:lnTo>
                    <a:pt x="13665" y="1694"/>
                  </a:lnTo>
                  <a:lnTo>
                    <a:pt x="14988" y="1694"/>
                  </a:lnTo>
                  <a:lnTo>
                    <a:pt x="16310" y="847"/>
                  </a:lnTo>
                  <a:lnTo>
                    <a:pt x="17192" y="424"/>
                  </a:lnTo>
                  <a:lnTo>
                    <a:pt x="17192" y="0"/>
                  </a:lnTo>
                  <a:lnTo>
                    <a:pt x="17192" y="424"/>
                  </a:lnTo>
                  <a:lnTo>
                    <a:pt x="17633" y="424"/>
                  </a:lnTo>
                  <a:lnTo>
                    <a:pt x="17633" y="847"/>
                  </a:lnTo>
                  <a:lnTo>
                    <a:pt x="18073" y="847"/>
                  </a:lnTo>
                  <a:lnTo>
                    <a:pt x="18514" y="847"/>
                  </a:lnTo>
                  <a:lnTo>
                    <a:pt x="18514" y="1271"/>
                  </a:lnTo>
                  <a:lnTo>
                    <a:pt x="18514" y="1694"/>
                  </a:lnTo>
                  <a:lnTo>
                    <a:pt x="18955" y="1694"/>
                  </a:lnTo>
                  <a:lnTo>
                    <a:pt x="18955" y="2118"/>
                  </a:lnTo>
                  <a:lnTo>
                    <a:pt x="18955" y="2541"/>
                  </a:lnTo>
                  <a:lnTo>
                    <a:pt x="18955" y="2965"/>
                  </a:lnTo>
                  <a:lnTo>
                    <a:pt x="18955" y="3388"/>
                  </a:lnTo>
                  <a:lnTo>
                    <a:pt x="19396" y="3388"/>
                  </a:lnTo>
                  <a:lnTo>
                    <a:pt x="19396" y="3812"/>
                  </a:lnTo>
                  <a:lnTo>
                    <a:pt x="19396" y="4235"/>
                  </a:lnTo>
                  <a:lnTo>
                    <a:pt x="19837" y="4235"/>
                  </a:lnTo>
                  <a:lnTo>
                    <a:pt x="19837" y="4659"/>
                  </a:lnTo>
                  <a:lnTo>
                    <a:pt x="20278" y="4659"/>
                  </a:lnTo>
                  <a:lnTo>
                    <a:pt x="20718" y="5082"/>
                  </a:lnTo>
                  <a:lnTo>
                    <a:pt x="21159" y="5082"/>
                  </a:lnTo>
                  <a:lnTo>
                    <a:pt x="21159" y="5506"/>
                  </a:lnTo>
                  <a:lnTo>
                    <a:pt x="21159" y="5929"/>
                  </a:lnTo>
                  <a:lnTo>
                    <a:pt x="21159" y="6353"/>
                  </a:lnTo>
                  <a:lnTo>
                    <a:pt x="21159" y="6776"/>
                  </a:lnTo>
                  <a:lnTo>
                    <a:pt x="21159" y="7200"/>
                  </a:lnTo>
                  <a:lnTo>
                    <a:pt x="21159" y="7624"/>
                  </a:lnTo>
                  <a:lnTo>
                    <a:pt x="21600" y="8047"/>
                  </a:lnTo>
                  <a:lnTo>
                    <a:pt x="21600" y="8471"/>
                  </a:lnTo>
                  <a:lnTo>
                    <a:pt x="21600" y="8894"/>
                  </a:lnTo>
                  <a:lnTo>
                    <a:pt x="21600" y="9318"/>
                  </a:lnTo>
                  <a:lnTo>
                    <a:pt x="21159" y="9318"/>
                  </a:lnTo>
                  <a:lnTo>
                    <a:pt x="21159" y="9741"/>
                  </a:lnTo>
                  <a:lnTo>
                    <a:pt x="21159" y="10165"/>
                  </a:lnTo>
                  <a:lnTo>
                    <a:pt x="21159" y="10588"/>
                  </a:lnTo>
                  <a:lnTo>
                    <a:pt x="20718" y="11012"/>
                  </a:lnTo>
                  <a:lnTo>
                    <a:pt x="20718" y="11435"/>
                  </a:lnTo>
                  <a:lnTo>
                    <a:pt x="20278" y="11435"/>
                  </a:lnTo>
                  <a:lnTo>
                    <a:pt x="20278" y="11859"/>
                  </a:lnTo>
                  <a:lnTo>
                    <a:pt x="19837" y="11859"/>
                  </a:lnTo>
                  <a:lnTo>
                    <a:pt x="19837" y="12282"/>
                  </a:lnTo>
                  <a:lnTo>
                    <a:pt x="19396" y="12706"/>
                  </a:lnTo>
                  <a:lnTo>
                    <a:pt x="19396" y="13129"/>
                  </a:lnTo>
                  <a:lnTo>
                    <a:pt x="18955" y="13129"/>
                  </a:lnTo>
                  <a:lnTo>
                    <a:pt x="18955" y="13553"/>
                  </a:lnTo>
                  <a:lnTo>
                    <a:pt x="18514" y="13976"/>
                  </a:lnTo>
                  <a:lnTo>
                    <a:pt x="18514" y="14400"/>
                  </a:lnTo>
                  <a:lnTo>
                    <a:pt x="18073" y="14400"/>
                  </a:lnTo>
                  <a:lnTo>
                    <a:pt x="18073" y="14824"/>
                  </a:lnTo>
                  <a:lnTo>
                    <a:pt x="17633" y="14824"/>
                  </a:lnTo>
                  <a:lnTo>
                    <a:pt x="17633" y="15247"/>
                  </a:lnTo>
                  <a:lnTo>
                    <a:pt x="17192" y="15247"/>
                  </a:lnTo>
                  <a:lnTo>
                    <a:pt x="17192" y="15671"/>
                  </a:lnTo>
                  <a:lnTo>
                    <a:pt x="16310" y="15247"/>
                  </a:lnTo>
                  <a:lnTo>
                    <a:pt x="15869" y="15671"/>
                  </a:lnTo>
                  <a:lnTo>
                    <a:pt x="14988" y="15247"/>
                  </a:lnTo>
                  <a:lnTo>
                    <a:pt x="14547" y="14824"/>
                  </a:lnTo>
                  <a:lnTo>
                    <a:pt x="14106" y="15247"/>
                  </a:lnTo>
                  <a:lnTo>
                    <a:pt x="13665" y="16094"/>
                  </a:lnTo>
                  <a:lnTo>
                    <a:pt x="12784" y="16094"/>
                  </a:lnTo>
                  <a:lnTo>
                    <a:pt x="11902" y="15671"/>
                  </a:lnTo>
                  <a:lnTo>
                    <a:pt x="11461" y="16094"/>
                  </a:lnTo>
                  <a:lnTo>
                    <a:pt x="11020" y="16094"/>
                  </a:lnTo>
                  <a:lnTo>
                    <a:pt x="10580" y="16518"/>
                  </a:lnTo>
                  <a:lnTo>
                    <a:pt x="9698" y="16941"/>
                  </a:lnTo>
                  <a:lnTo>
                    <a:pt x="8816" y="16941"/>
                  </a:lnTo>
                  <a:lnTo>
                    <a:pt x="8816" y="17365"/>
                  </a:lnTo>
                  <a:lnTo>
                    <a:pt x="8816" y="17788"/>
                  </a:lnTo>
                  <a:lnTo>
                    <a:pt x="8816" y="18212"/>
                  </a:lnTo>
                  <a:lnTo>
                    <a:pt x="8376" y="19059"/>
                  </a:lnTo>
                  <a:lnTo>
                    <a:pt x="7935" y="19482"/>
                  </a:lnTo>
                  <a:lnTo>
                    <a:pt x="7935" y="19906"/>
                  </a:lnTo>
                  <a:lnTo>
                    <a:pt x="8376" y="20329"/>
                  </a:lnTo>
                  <a:lnTo>
                    <a:pt x="8376" y="19906"/>
                  </a:lnTo>
                  <a:lnTo>
                    <a:pt x="8376" y="20329"/>
                  </a:lnTo>
                  <a:lnTo>
                    <a:pt x="8376" y="19906"/>
                  </a:lnTo>
                  <a:lnTo>
                    <a:pt x="7935" y="20329"/>
                  </a:lnTo>
                  <a:lnTo>
                    <a:pt x="7935" y="19906"/>
                  </a:lnTo>
                  <a:lnTo>
                    <a:pt x="7494" y="19906"/>
                  </a:lnTo>
                  <a:lnTo>
                    <a:pt x="7494" y="20329"/>
                  </a:lnTo>
                  <a:lnTo>
                    <a:pt x="7053" y="19906"/>
                  </a:lnTo>
                  <a:lnTo>
                    <a:pt x="7053" y="20329"/>
                  </a:lnTo>
                  <a:lnTo>
                    <a:pt x="6612" y="20329"/>
                  </a:lnTo>
                  <a:lnTo>
                    <a:pt x="6171" y="20329"/>
                  </a:lnTo>
                  <a:lnTo>
                    <a:pt x="5731" y="20329"/>
                  </a:lnTo>
                  <a:lnTo>
                    <a:pt x="5731" y="19906"/>
                  </a:lnTo>
                  <a:lnTo>
                    <a:pt x="5290" y="19906"/>
                  </a:lnTo>
                  <a:lnTo>
                    <a:pt x="5290" y="20329"/>
                  </a:lnTo>
                  <a:lnTo>
                    <a:pt x="5290" y="19906"/>
                  </a:lnTo>
                  <a:lnTo>
                    <a:pt x="5290" y="20329"/>
                  </a:lnTo>
                  <a:lnTo>
                    <a:pt x="5290" y="19906"/>
                  </a:lnTo>
                  <a:lnTo>
                    <a:pt x="4849" y="20329"/>
                  </a:lnTo>
                  <a:lnTo>
                    <a:pt x="4408" y="20329"/>
                  </a:lnTo>
                  <a:lnTo>
                    <a:pt x="3967" y="20329"/>
                  </a:lnTo>
                  <a:lnTo>
                    <a:pt x="3527" y="20329"/>
                  </a:lnTo>
                  <a:lnTo>
                    <a:pt x="3086" y="20329"/>
                  </a:lnTo>
                  <a:lnTo>
                    <a:pt x="2645" y="20329"/>
                  </a:lnTo>
                  <a:lnTo>
                    <a:pt x="2204" y="20753"/>
                  </a:lnTo>
                  <a:lnTo>
                    <a:pt x="1763" y="20753"/>
                  </a:lnTo>
                  <a:lnTo>
                    <a:pt x="1763" y="21176"/>
                  </a:lnTo>
                  <a:lnTo>
                    <a:pt x="1322" y="21600"/>
                  </a:lnTo>
                  <a:lnTo>
                    <a:pt x="882" y="21600"/>
                  </a:lnTo>
                  <a:lnTo>
                    <a:pt x="441" y="21600"/>
                  </a:lnTo>
                  <a:lnTo>
                    <a:pt x="0" y="21600"/>
                  </a:lnTo>
                  <a:lnTo>
                    <a:pt x="0" y="21176"/>
                  </a:lnTo>
                  <a:lnTo>
                    <a:pt x="0" y="20753"/>
                  </a:lnTo>
                  <a:lnTo>
                    <a:pt x="0" y="20329"/>
                  </a:lnTo>
                  <a:lnTo>
                    <a:pt x="0" y="19906"/>
                  </a:lnTo>
                  <a:lnTo>
                    <a:pt x="0" y="19482"/>
                  </a:lnTo>
                  <a:lnTo>
                    <a:pt x="0" y="19059"/>
                  </a:lnTo>
                  <a:lnTo>
                    <a:pt x="0" y="18635"/>
                  </a:lnTo>
                  <a:lnTo>
                    <a:pt x="0" y="18212"/>
                  </a:lnTo>
                  <a:lnTo>
                    <a:pt x="0" y="17788"/>
                  </a:lnTo>
                  <a:lnTo>
                    <a:pt x="0" y="17365"/>
                  </a:lnTo>
                  <a:lnTo>
                    <a:pt x="0" y="16941"/>
                  </a:lnTo>
                  <a:lnTo>
                    <a:pt x="0" y="16518"/>
                  </a:lnTo>
                  <a:lnTo>
                    <a:pt x="441" y="16518"/>
                  </a:lnTo>
                  <a:lnTo>
                    <a:pt x="441" y="16094"/>
                  </a:lnTo>
                  <a:lnTo>
                    <a:pt x="441" y="15671"/>
                  </a:lnTo>
                  <a:lnTo>
                    <a:pt x="441" y="15247"/>
                  </a:lnTo>
                  <a:lnTo>
                    <a:pt x="882" y="14824"/>
                  </a:lnTo>
                  <a:lnTo>
                    <a:pt x="882" y="14400"/>
                  </a:lnTo>
                  <a:lnTo>
                    <a:pt x="1322" y="13976"/>
                  </a:lnTo>
                  <a:lnTo>
                    <a:pt x="1322" y="13553"/>
                  </a:lnTo>
                  <a:lnTo>
                    <a:pt x="1763" y="13129"/>
                  </a:lnTo>
                  <a:lnTo>
                    <a:pt x="1763" y="12706"/>
                  </a:lnTo>
                  <a:lnTo>
                    <a:pt x="2204" y="12706"/>
                  </a:lnTo>
                  <a:lnTo>
                    <a:pt x="2204" y="12282"/>
                  </a:lnTo>
                  <a:lnTo>
                    <a:pt x="2645" y="12282"/>
                  </a:lnTo>
                  <a:lnTo>
                    <a:pt x="2645" y="11859"/>
                  </a:lnTo>
                  <a:lnTo>
                    <a:pt x="3086" y="11859"/>
                  </a:lnTo>
                  <a:lnTo>
                    <a:pt x="3086" y="11435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>
              <a:off x="7796800" y="3681291"/>
              <a:ext cx="592152" cy="371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43" y="682"/>
                  </a:moveTo>
                  <a:lnTo>
                    <a:pt x="11314" y="682"/>
                  </a:lnTo>
                  <a:lnTo>
                    <a:pt x="11057" y="682"/>
                  </a:lnTo>
                  <a:lnTo>
                    <a:pt x="10929" y="682"/>
                  </a:lnTo>
                  <a:lnTo>
                    <a:pt x="10800" y="682"/>
                  </a:lnTo>
                  <a:lnTo>
                    <a:pt x="10543" y="1137"/>
                  </a:lnTo>
                  <a:lnTo>
                    <a:pt x="10414" y="1137"/>
                  </a:lnTo>
                  <a:lnTo>
                    <a:pt x="10157" y="1364"/>
                  </a:lnTo>
                  <a:lnTo>
                    <a:pt x="10029" y="1364"/>
                  </a:lnTo>
                  <a:lnTo>
                    <a:pt x="9900" y="1364"/>
                  </a:lnTo>
                  <a:lnTo>
                    <a:pt x="9771" y="1364"/>
                  </a:lnTo>
                  <a:lnTo>
                    <a:pt x="9771" y="1592"/>
                  </a:lnTo>
                  <a:lnTo>
                    <a:pt x="9771" y="1819"/>
                  </a:lnTo>
                  <a:lnTo>
                    <a:pt x="9900" y="1819"/>
                  </a:lnTo>
                  <a:lnTo>
                    <a:pt x="9900" y="2046"/>
                  </a:lnTo>
                  <a:lnTo>
                    <a:pt x="10029" y="2046"/>
                  </a:lnTo>
                  <a:lnTo>
                    <a:pt x="10029" y="2274"/>
                  </a:lnTo>
                  <a:lnTo>
                    <a:pt x="9900" y="2274"/>
                  </a:lnTo>
                  <a:lnTo>
                    <a:pt x="9771" y="2274"/>
                  </a:lnTo>
                  <a:lnTo>
                    <a:pt x="9643" y="2274"/>
                  </a:lnTo>
                  <a:lnTo>
                    <a:pt x="9643" y="2501"/>
                  </a:lnTo>
                  <a:lnTo>
                    <a:pt x="9514" y="2501"/>
                  </a:lnTo>
                  <a:lnTo>
                    <a:pt x="9386" y="2501"/>
                  </a:lnTo>
                  <a:lnTo>
                    <a:pt x="9257" y="2501"/>
                  </a:lnTo>
                  <a:lnTo>
                    <a:pt x="9129" y="2501"/>
                  </a:lnTo>
                  <a:lnTo>
                    <a:pt x="8871" y="2728"/>
                  </a:lnTo>
                  <a:lnTo>
                    <a:pt x="8743" y="2501"/>
                  </a:lnTo>
                  <a:lnTo>
                    <a:pt x="8743" y="2274"/>
                  </a:lnTo>
                  <a:lnTo>
                    <a:pt x="8614" y="2274"/>
                  </a:lnTo>
                  <a:lnTo>
                    <a:pt x="8614" y="2046"/>
                  </a:lnTo>
                  <a:lnTo>
                    <a:pt x="8486" y="2046"/>
                  </a:lnTo>
                  <a:lnTo>
                    <a:pt x="8357" y="2046"/>
                  </a:lnTo>
                  <a:lnTo>
                    <a:pt x="8357" y="2274"/>
                  </a:lnTo>
                  <a:lnTo>
                    <a:pt x="8229" y="2274"/>
                  </a:lnTo>
                  <a:lnTo>
                    <a:pt x="7971" y="2274"/>
                  </a:lnTo>
                  <a:lnTo>
                    <a:pt x="7714" y="2046"/>
                  </a:lnTo>
                  <a:lnTo>
                    <a:pt x="7586" y="2046"/>
                  </a:lnTo>
                  <a:lnTo>
                    <a:pt x="7457" y="2046"/>
                  </a:lnTo>
                  <a:lnTo>
                    <a:pt x="7329" y="2046"/>
                  </a:lnTo>
                  <a:lnTo>
                    <a:pt x="7200" y="2046"/>
                  </a:lnTo>
                  <a:lnTo>
                    <a:pt x="7071" y="2274"/>
                  </a:lnTo>
                  <a:lnTo>
                    <a:pt x="6943" y="2274"/>
                  </a:lnTo>
                  <a:lnTo>
                    <a:pt x="6814" y="2046"/>
                  </a:lnTo>
                  <a:lnTo>
                    <a:pt x="6686" y="2046"/>
                  </a:lnTo>
                  <a:lnTo>
                    <a:pt x="6557" y="2046"/>
                  </a:lnTo>
                  <a:lnTo>
                    <a:pt x="6429" y="1819"/>
                  </a:lnTo>
                  <a:lnTo>
                    <a:pt x="6171" y="1819"/>
                  </a:lnTo>
                  <a:lnTo>
                    <a:pt x="5786" y="1819"/>
                  </a:lnTo>
                  <a:lnTo>
                    <a:pt x="5400" y="1819"/>
                  </a:lnTo>
                  <a:lnTo>
                    <a:pt x="5143" y="1819"/>
                  </a:lnTo>
                  <a:lnTo>
                    <a:pt x="4886" y="1592"/>
                  </a:lnTo>
                  <a:lnTo>
                    <a:pt x="4629" y="1364"/>
                  </a:lnTo>
                  <a:lnTo>
                    <a:pt x="4500" y="1137"/>
                  </a:lnTo>
                  <a:lnTo>
                    <a:pt x="4371" y="1137"/>
                  </a:lnTo>
                  <a:lnTo>
                    <a:pt x="4243" y="1137"/>
                  </a:lnTo>
                  <a:lnTo>
                    <a:pt x="4114" y="1364"/>
                  </a:lnTo>
                  <a:lnTo>
                    <a:pt x="3986" y="1137"/>
                  </a:lnTo>
                  <a:lnTo>
                    <a:pt x="3729" y="1137"/>
                  </a:lnTo>
                  <a:lnTo>
                    <a:pt x="3600" y="1137"/>
                  </a:lnTo>
                  <a:lnTo>
                    <a:pt x="3343" y="1137"/>
                  </a:lnTo>
                  <a:lnTo>
                    <a:pt x="3086" y="1137"/>
                  </a:lnTo>
                  <a:lnTo>
                    <a:pt x="2957" y="1364"/>
                  </a:lnTo>
                  <a:lnTo>
                    <a:pt x="2829" y="1592"/>
                  </a:lnTo>
                  <a:lnTo>
                    <a:pt x="2700" y="1592"/>
                  </a:lnTo>
                  <a:lnTo>
                    <a:pt x="2700" y="1819"/>
                  </a:lnTo>
                  <a:lnTo>
                    <a:pt x="2571" y="1819"/>
                  </a:lnTo>
                  <a:lnTo>
                    <a:pt x="2571" y="2046"/>
                  </a:lnTo>
                  <a:lnTo>
                    <a:pt x="2314" y="2046"/>
                  </a:lnTo>
                  <a:lnTo>
                    <a:pt x="2186" y="2274"/>
                  </a:lnTo>
                  <a:lnTo>
                    <a:pt x="2057" y="2274"/>
                  </a:lnTo>
                  <a:lnTo>
                    <a:pt x="1929" y="2274"/>
                  </a:lnTo>
                  <a:lnTo>
                    <a:pt x="1671" y="2274"/>
                  </a:lnTo>
                  <a:lnTo>
                    <a:pt x="1929" y="2956"/>
                  </a:lnTo>
                  <a:lnTo>
                    <a:pt x="1929" y="3183"/>
                  </a:lnTo>
                  <a:lnTo>
                    <a:pt x="1929" y="3411"/>
                  </a:lnTo>
                  <a:lnTo>
                    <a:pt x="1929" y="3638"/>
                  </a:lnTo>
                  <a:lnTo>
                    <a:pt x="2057" y="3638"/>
                  </a:lnTo>
                  <a:lnTo>
                    <a:pt x="2186" y="4093"/>
                  </a:lnTo>
                  <a:lnTo>
                    <a:pt x="2443" y="4547"/>
                  </a:lnTo>
                  <a:lnTo>
                    <a:pt x="2443" y="5002"/>
                  </a:lnTo>
                  <a:lnTo>
                    <a:pt x="2443" y="5229"/>
                  </a:lnTo>
                  <a:lnTo>
                    <a:pt x="2443" y="5457"/>
                  </a:lnTo>
                  <a:lnTo>
                    <a:pt x="2443" y="5684"/>
                  </a:lnTo>
                  <a:lnTo>
                    <a:pt x="2186" y="5912"/>
                  </a:lnTo>
                  <a:lnTo>
                    <a:pt x="1929" y="6139"/>
                  </a:lnTo>
                  <a:lnTo>
                    <a:pt x="1800" y="6366"/>
                  </a:lnTo>
                  <a:lnTo>
                    <a:pt x="1671" y="6366"/>
                  </a:lnTo>
                  <a:lnTo>
                    <a:pt x="1671" y="6821"/>
                  </a:lnTo>
                  <a:lnTo>
                    <a:pt x="1543" y="6821"/>
                  </a:lnTo>
                  <a:lnTo>
                    <a:pt x="1414" y="7048"/>
                  </a:lnTo>
                  <a:lnTo>
                    <a:pt x="1286" y="7048"/>
                  </a:lnTo>
                  <a:lnTo>
                    <a:pt x="1157" y="7276"/>
                  </a:lnTo>
                  <a:lnTo>
                    <a:pt x="1029" y="7276"/>
                  </a:lnTo>
                  <a:lnTo>
                    <a:pt x="900" y="7503"/>
                  </a:lnTo>
                  <a:lnTo>
                    <a:pt x="900" y="7731"/>
                  </a:lnTo>
                  <a:lnTo>
                    <a:pt x="900" y="7958"/>
                  </a:lnTo>
                  <a:lnTo>
                    <a:pt x="771" y="7958"/>
                  </a:lnTo>
                  <a:lnTo>
                    <a:pt x="771" y="8185"/>
                  </a:lnTo>
                  <a:lnTo>
                    <a:pt x="771" y="8413"/>
                  </a:lnTo>
                  <a:lnTo>
                    <a:pt x="900" y="8640"/>
                  </a:lnTo>
                  <a:lnTo>
                    <a:pt x="1029" y="8640"/>
                  </a:lnTo>
                  <a:lnTo>
                    <a:pt x="1029" y="8867"/>
                  </a:lnTo>
                  <a:lnTo>
                    <a:pt x="1029" y="9095"/>
                  </a:lnTo>
                  <a:lnTo>
                    <a:pt x="900" y="9095"/>
                  </a:lnTo>
                  <a:lnTo>
                    <a:pt x="771" y="9095"/>
                  </a:lnTo>
                  <a:lnTo>
                    <a:pt x="771" y="8867"/>
                  </a:lnTo>
                  <a:lnTo>
                    <a:pt x="643" y="8640"/>
                  </a:lnTo>
                  <a:lnTo>
                    <a:pt x="514" y="8640"/>
                  </a:lnTo>
                  <a:lnTo>
                    <a:pt x="257" y="8640"/>
                  </a:lnTo>
                  <a:lnTo>
                    <a:pt x="129" y="8640"/>
                  </a:lnTo>
                  <a:lnTo>
                    <a:pt x="0" y="8640"/>
                  </a:lnTo>
                  <a:lnTo>
                    <a:pt x="0" y="8867"/>
                  </a:lnTo>
                  <a:lnTo>
                    <a:pt x="0" y="9095"/>
                  </a:lnTo>
                  <a:lnTo>
                    <a:pt x="0" y="9322"/>
                  </a:lnTo>
                  <a:lnTo>
                    <a:pt x="0" y="9549"/>
                  </a:lnTo>
                  <a:lnTo>
                    <a:pt x="129" y="10232"/>
                  </a:lnTo>
                  <a:lnTo>
                    <a:pt x="129" y="10686"/>
                  </a:lnTo>
                  <a:lnTo>
                    <a:pt x="386" y="11368"/>
                  </a:lnTo>
                  <a:lnTo>
                    <a:pt x="514" y="11823"/>
                  </a:lnTo>
                  <a:lnTo>
                    <a:pt x="643" y="12051"/>
                  </a:lnTo>
                  <a:lnTo>
                    <a:pt x="771" y="12278"/>
                  </a:lnTo>
                  <a:lnTo>
                    <a:pt x="900" y="12278"/>
                  </a:lnTo>
                  <a:lnTo>
                    <a:pt x="900" y="12505"/>
                  </a:lnTo>
                  <a:lnTo>
                    <a:pt x="1029" y="12278"/>
                  </a:lnTo>
                  <a:lnTo>
                    <a:pt x="1157" y="12278"/>
                  </a:lnTo>
                  <a:lnTo>
                    <a:pt x="1157" y="12051"/>
                  </a:lnTo>
                  <a:lnTo>
                    <a:pt x="1157" y="11823"/>
                  </a:lnTo>
                  <a:lnTo>
                    <a:pt x="1286" y="11823"/>
                  </a:lnTo>
                  <a:lnTo>
                    <a:pt x="1414" y="11596"/>
                  </a:lnTo>
                  <a:lnTo>
                    <a:pt x="1543" y="11596"/>
                  </a:lnTo>
                  <a:lnTo>
                    <a:pt x="1800" y="11596"/>
                  </a:lnTo>
                  <a:lnTo>
                    <a:pt x="1929" y="11823"/>
                  </a:lnTo>
                  <a:lnTo>
                    <a:pt x="2057" y="12051"/>
                  </a:lnTo>
                  <a:lnTo>
                    <a:pt x="2186" y="12051"/>
                  </a:lnTo>
                  <a:lnTo>
                    <a:pt x="2314" y="12051"/>
                  </a:lnTo>
                  <a:lnTo>
                    <a:pt x="2700" y="12051"/>
                  </a:lnTo>
                  <a:lnTo>
                    <a:pt x="2829" y="12051"/>
                  </a:lnTo>
                  <a:lnTo>
                    <a:pt x="2957" y="12051"/>
                  </a:lnTo>
                  <a:lnTo>
                    <a:pt x="3086" y="12278"/>
                  </a:lnTo>
                  <a:lnTo>
                    <a:pt x="3214" y="12278"/>
                  </a:lnTo>
                  <a:lnTo>
                    <a:pt x="3343" y="12278"/>
                  </a:lnTo>
                  <a:lnTo>
                    <a:pt x="3471" y="12051"/>
                  </a:lnTo>
                  <a:lnTo>
                    <a:pt x="3600" y="12051"/>
                  </a:lnTo>
                  <a:lnTo>
                    <a:pt x="3986" y="12051"/>
                  </a:lnTo>
                  <a:lnTo>
                    <a:pt x="4243" y="12051"/>
                  </a:lnTo>
                  <a:lnTo>
                    <a:pt x="4371" y="12051"/>
                  </a:lnTo>
                  <a:lnTo>
                    <a:pt x="4629" y="11823"/>
                  </a:lnTo>
                  <a:lnTo>
                    <a:pt x="4757" y="11823"/>
                  </a:lnTo>
                  <a:lnTo>
                    <a:pt x="4886" y="11596"/>
                  </a:lnTo>
                  <a:lnTo>
                    <a:pt x="4886" y="11368"/>
                  </a:lnTo>
                  <a:lnTo>
                    <a:pt x="5014" y="11368"/>
                  </a:lnTo>
                  <a:lnTo>
                    <a:pt x="5271" y="11141"/>
                  </a:lnTo>
                  <a:lnTo>
                    <a:pt x="5400" y="11141"/>
                  </a:lnTo>
                  <a:lnTo>
                    <a:pt x="5657" y="10914"/>
                  </a:lnTo>
                  <a:lnTo>
                    <a:pt x="5786" y="10686"/>
                  </a:lnTo>
                  <a:lnTo>
                    <a:pt x="5914" y="10686"/>
                  </a:lnTo>
                  <a:lnTo>
                    <a:pt x="6171" y="10686"/>
                  </a:lnTo>
                  <a:lnTo>
                    <a:pt x="6300" y="10686"/>
                  </a:lnTo>
                  <a:lnTo>
                    <a:pt x="6557" y="10686"/>
                  </a:lnTo>
                  <a:lnTo>
                    <a:pt x="6943" y="10686"/>
                  </a:lnTo>
                  <a:lnTo>
                    <a:pt x="7200" y="10914"/>
                  </a:lnTo>
                  <a:lnTo>
                    <a:pt x="7843" y="11141"/>
                  </a:lnTo>
                  <a:lnTo>
                    <a:pt x="8229" y="11368"/>
                  </a:lnTo>
                  <a:lnTo>
                    <a:pt x="8486" y="11823"/>
                  </a:lnTo>
                  <a:lnTo>
                    <a:pt x="8614" y="12278"/>
                  </a:lnTo>
                  <a:lnTo>
                    <a:pt x="8743" y="12960"/>
                  </a:lnTo>
                  <a:lnTo>
                    <a:pt x="9000" y="13642"/>
                  </a:lnTo>
                  <a:lnTo>
                    <a:pt x="9000" y="14097"/>
                  </a:lnTo>
                  <a:lnTo>
                    <a:pt x="9129" y="14552"/>
                  </a:lnTo>
                  <a:lnTo>
                    <a:pt x="9129" y="15234"/>
                  </a:lnTo>
                  <a:lnTo>
                    <a:pt x="9129" y="15916"/>
                  </a:lnTo>
                  <a:lnTo>
                    <a:pt x="9000" y="15916"/>
                  </a:lnTo>
                  <a:lnTo>
                    <a:pt x="8871" y="15916"/>
                  </a:lnTo>
                  <a:lnTo>
                    <a:pt x="8871" y="16143"/>
                  </a:lnTo>
                  <a:lnTo>
                    <a:pt x="8743" y="16143"/>
                  </a:lnTo>
                  <a:lnTo>
                    <a:pt x="8614" y="16143"/>
                  </a:lnTo>
                  <a:lnTo>
                    <a:pt x="8486" y="16143"/>
                  </a:lnTo>
                  <a:lnTo>
                    <a:pt x="8486" y="16371"/>
                  </a:lnTo>
                  <a:lnTo>
                    <a:pt x="8357" y="16371"/>
                  </a:lnTo>
                  <a:lnTo>
                    <a:pt x="8357" y="16598"/>
                  </a:lnTo>
                  <a:lnTo>
                    <a:pt x="8357" y="16825"/>
                  </a:lnTo>
                  <a:lnTo>
                    <a:pt x="8357" y="17053"/>
                  </a:lnTo>
                  <a:lnTo>
                    <a:pt x="8229" y="17053"/>
                  </a:lnTo>
                  <a:lnTo>
                    <a:pt x="8100" y="17053"/>
                  </a:lnTo>
                  <a:lnTo>
                    <a:pt x="8100" y="17280"/>
                  </a:lnTo>
                  <a:lnTo>
                    <a:pt x="7971" y="17280"/>
                  </a:lnTo>
                  <a:lnTo>
                    <a:pt x="7843" y="17280"/>
                  </a:lnTo>
                  <a:lnTo>
                    <a:pt x="7714" y="17507"/>
                  </a:lnTo>
                  <a:lnTo>
                    <a:pt x="7586" y="17507"/>
                  </a:lnTo>
                  <a:lnTo>
                    <a:pt x="7457" y="17735"/>
                  </a:lnTo>
                  <a:lnTo>
                    <a:pt x="7200" y="17735"/>
                  </a:lnTo>
                  <a:lnTo>
                    <a:pt x="7071" y="17735"/>
                  </a:lnTo>
                  <a:lnTo>
                    <a:pt x="6943" y="17962"/>
                  </a:lnTo>
                  <a:lnTo>
                    <a:pt x="6943" y="18189"/>
                  </a:lnTo>
                  <a:lnTo>
                    <a:pt x="6943" y="18644"/>
                  </a:lnTo>
                  <a:lnTo>
                    <a:pt x="7071" y="18872"/>
                  </a:lnTo>
                  <a:lnTo>
                    <a:pt x="7200" y="18872"/>
                  </a:lnTo>
                  <a:lnTo>
                    <a:pt x="7329" y="19099"/>
                  </a:lnTo>
                  <a:lnTo>
                    <a:pt x="7457" y="19099"/>
                  </a:lnTo>
                  <a:lnTo>
                    <a:pt x="7586" y="19326"/>
                  </a:lnTo>
                  <a:lnTo>
                    <a:pt x="7714" y="19554"/>
                  </a:lnTo>
                  <a:lnTo>
                    <a:pt x="7971" y="19554"/>
                  </a:lnTo>
                  <a:lnTo>
                    <a:pt x="8100" y="19554"/>
                  </a:lnTo>
                  <a:lnTo>
                    <a:pt x="8229" y="19554"/>
                  </a:lnTo>
                  <a:lnTo>
                    <a:pt x="8357" y="19554"/>
                  </a:lnTo>
                  <a:lnTo>
                    <a:pt x="8486" y="19554"/>
                  </a:lnTo>
                  <a:lnTo>
                    <a:pt x="8614" y="19554"/>
                  </a:lnTo>
                  <a:lnTo>
                    <a:pt x="8743" y="19554"/>
                  </a:lnTo>
                  <a:lnTo>
                    <a:pt x="8871" y="19554"/>
                  </a:lnTo>
                  <a:lnTo>
                    <a:pt x="9000" y="19554"/>
                  </a:lnTo>
                  <a:lnTo>
                    <a:pt x="9000" y="19326"/>
                  </a:lnTo>
                  <a:lnTo>
                    <a:pt x="9000" y="19099"/>
                  </a:lnTo>
                  <a:lnTo>
                    <a:pt x="9000" y="18872"/>
                  </a:lnTo>
                  <a:lnTo>
                    <a:pt x="9129" y="18644"/>
                  </a:lnTo>
                  <a:lnTo>
                    <a:pt x="9129" y="18417"/>
                  </a:lnTo>
                  <a:lnTo>
                    <a:pt x="9129" y="18189"/>
                  </a:lnTo>
                  <a:lnTo>
                    <a:pt x="9257" y="17962"/>
                  </a:lnTo>
                  <a:lnTo>
                    <a:pt x="9386" y="17735"/>
                  </a:lnTo>
                  <a:lnTo>
                    <a:pt x="9514" y="17735"/>
                  </a:lnTo>
                  <a:lnTo>
                    <a:pt x="9643" y="17735"/>
                  </a:lnTo>
                  <a:lnTo>
                    <a:pt x="9643" y="17280"/>
                  </a:lnTo>
                  <a:lnTo>
                    <a:pt x="9771" y="17280"/>
                  </a:lnTo>
                  <a:lnTo>
                    <a:pt x="9771" y="17053"/>
                  </a:lnTo>
                  <a:lnTo>
                    <a:pt x="9643" y="17053"/>
                  </a:lnTo>
                  <a:lnTo>
                    <a:pt x="9771" y="16825"/>
                  </a:lnTo>
                  <a:lnTo>
                    <a:pt x="9643" y="16825"/>
                  </a:lnTo>
                  <a:lnTo>
                    <a:pt x="9771" y="16598"/>
                  </a:lnTo>
                  <a:lnTo>
                    <a:pt x="9643" y="16598"/>
                  </a:lnTo>
                  <a:lnTo>
                    <a:pt x="9771" y="16598"/>
                  </a:lnTo>
                  <a:lnTo>
                    <a:pt x="9900" y="16598"/>
                  </a:lnTo>
                  <a:lnTo>
                    <a:pt x="10029" y="16598"/>
                  </a:lnTo>
                  <a:lnTo>
                    <a:pt x="10157" y="16598"/>
                  </a:lnTo>
                  <a:lnTo>
                    <a:pt x="10157" y="16143"/>
                  </a:lnTo>
                  <a:lnTo>
                    <a:pt x="10286" y="15916"/>
                  </a:lnTo>
                  <a:lnTo>
                    <a:pt x="10414" y="15916"/>
                  </a:lnTo>
                  <a:lnTo>
                    <a:pt x="10543" y="15916"/>
                  </a:lnTo>
                  <a:lnTo>
                    <a:pt x="10671" y="15916"/>
                  </a:lnTo>
                  <a:lnTo>
                    <a:pt x="10800" y="15916"/>
                  </a:lnTo>
                  <a:lnTo>
                    <a:pt x="10929" y="15916"/>
                  </a:lnTo>
                  <a:lnTo>
                    <a:pt x="11057" y="15916"/>
                  </a:lnTo>
                  <a:lnTo>
                    <a:pt x="11057" y="15688"/>
                  </a:lnTo>
                  <a:lnTo>
                    <a:pt x="11186" y="15461"/>
                  </a:lnTo>
                  <a:lnTo>
                    <a:pt x="11186" y="15234"/>
                  </a:lnTo>
                  <a:lnTo>
                    <a:pt x="11314" y="15234"/>
                  </a:lnTo>
                  <a:lnTo>
                    <a:pt x="11314" y="15461"/>
                  </a:lnTo>
                  <a:lnTo>
                    <a:pt x="11314" y="15688"/>
                  </a:lnTo>
                  <a:lnTo>
                    <a:pt x="11443" y="15688"/>
                  </a:lnTo>
                  <a:lnTo>
                    <a:pt x="11571" y="15461"/>
                  </a:lnTo>
                  <a:lnTo>
                    <a:pt x="11571" y="15234"/>
                  </a:lnTo>
                  <a:lnTo>
                    <a:pt x="11700" y="15006"/>
                  </a:lnTo>
                  <a:lnTo>
                    <a:pt x="11700" y="14779"/>
                  </a:lnTo>
                  <a:lnTo>
                    <a:pt x="11829" y="14779"/>
                  </a:lnTo>
                  <a:lnTo>
                    <a:pt x="11957" y="14779"/>
                  </a:lnTo>
                  <a:lnTo>
                    <a:pt x="11957" y="15006"/>
                  </a:lnTo>
                  <a:lnTo>
                    <a:pt x="11829" y="15006"/>
                  </a:lnTo>
                  <a:lnTo>
                    <a:pt x="11829" y="15234"/>
                  </a:lnTo>
                  <a:lnTo>
                    <a:pt x="11829" y="15461"/>
                  </a:lnTo>
                  <a:lnTo>
                    <a:pt x="11957" y="15461"/>
                  </a:lnTo>
                  <a:lnTo>
                    <a:pt x="11957" y="15688"/>
                  </a:lnTo>
                  <a:lnTo>
                    <a:pt x="11957" y="15916"/>
                  </a:lnTo>
                  <a:lnTo>
                    <a:pt x="12086" y="15916"/>
                  </a:lnTo>
                  <a:lnTo>
                    <a:pt x="12214" y="15916"/>
                  </a:lnTo>
                  <a:lnTo>
                    <a:pt x="12214" y="15688"/>
                  </a:lnTo>
                  <a:lnTo>
                    <a:pt x="12343" y="15688"/>
                  </a:lnTo>
                  <a:lnTo>
                    <a:pt x="12471" y="15916"/>
                  </a:lnTo>
                  <a:lnTo>
                    <a:pt x="12343" y="15916"/>
                  </a:lnTo>
                  <a:lnTo>
                    <a:pt x="12214" y="16143"/>
                  </a:lnTo>
                  <a:lnTo>
                    <a:pt x="11957" y="16143"/>
                  </a:lnTo>
                  <a:lnTo>
                    <a:pt x="11829" y="16143"/>
                  </a:lnTo>
                  <a:lnTo>
                    <a:pt x="11700" y="16143"/>
                  </a:lnTo>
                  <a:lnTo>
                    <a:pt x="11443" y="16143"/>
                  </a:lnTo>
                  <a:lnTo>
                    <a:pt x="11571" y="16371"/>
                  </a:lnTo>
                  <a:lnTo>
                    <a:pt x="11700" y="16371"/>
                  </a:lnTo>
                  <a:lnTo>
                    <a:pt x="11829" y="16598"/>
                  </a:lnTo>
                  <a:lnTo>
                    <a:pt x="11829" y="16825"/>
                  </a:lnTo>
                  <a:lnTo>
                    <a:pt x="11957" y="16825"/>
                  </a:lnTo>
                  <a:lnTo>
                    <a:pt x="12086" y="17053"/>
                  </a:lnTo>
                  <a:lnTo>
                    <a:pt x="12343" y="17053"/>
                  </a:lnTo>
                  <a:lnTo>
                    <a:pt x="12471" y="17053"/>
                  </a:lnTo>
                  <a:lnTo>
                    <a:pt x="12600" y="17280"/>
                  </a:lnTo>
                  <a:lnTo>
                    <a:pt x="12986" y="17280"/>
                  </a:lnTo>
                  <a:lnTo>
                    <a:pt x="13371" y="17280"/>
                  </a:lnTo>
                  <a:lnTo>
                    <a:pt x="13371" y="17507"/>
                  </a:lnTo>
                  <a:lnTo>
                    <a:pt x="13500" y="17507"/>
                  </a:lnTo>
                  <a:lnTo>
                    <a:pt x="13500" y="17735"/>
                  </a:lnTo>
                  <a:lnTo>
                    <a:pt x="13371" y="17962"/>
                  </a:lnTo>
                  <a:lnTo>
                    <a:pt x="13114" y="18189"/>
                  </a:lnTo>
                  <a:lnTo>
                    <a:pt x="12986" y="18189"/>
                  </a:lnTo>
                  <a:lnTo>
                    <a:pt x="12729" y="18644"/>
                  </a:lnTo>
                  <a:lnTo>
                    <a:pt x="12471" y="18872"/>
                  </a:lnTo>
                  <a:lnTo>
                    <a:pt x="12471" y="19326"/>
                  </a:lnTo>
                  <a:lnTo>
                    <a:pt x="12600" y="19326"/>
                  </a:lnTo>
                  <a:lnTo>
                    <a:pt x="12729" y="19554"/>
                  </a:lnTo>
                  <a:lnTo>
                    <a:pt x="12857" y="19781"/>
                  </a:lnTo>
                  <a:lnTo>
                    <a:pt x="13114" y="19781"/>
                  </a:lnTo>
                  <a:lnTo>
                    <a:pt x="13371" y="19781"/>
                  </a:lnTo>
                  <a:lnTo>
                    <a:pt x="13500" y="20008"/>
                  </a:lnTo>
                  <a:lnTo>
                    <a:pt x="13629" y="20008"/>
                  </a:lnTo>
                  <a:lnTo>
                    <a:pt x="13629" y="20236"/>
                  </a:lnTo>
                  <a:lnTo>
                    <a:pt x="13500" y="20463"/>
                  </a:lnTo>
                  <a:lnTo>
                    <a:pt x="13500" y="20691"/>
                  </a:lnTo>
                  <a:lnTo>
                    <a:pt x="13500" y="20918"/>
                  </a:lnTo>
                  <a:lnTo>
                    <a:pt x="13500" y="21145"/>
                  </a:lnTo>
                  <a:lnTo>
                    <a:pt x="13500" y="21600"/>
                  </a:lnTo>
                  <a:lnTo>
                    <a:pt x="13629" y="21600"/>
                  </a:lnTo>
                  <a:lnTo>
                    <a:pt x="13757" y="21600"/>
                  </a:lnTo>
                  <a:lnTo>
                    <a:pt x="13886" y="21600"/>
                  </a:lnTo>
                  <a:lnTo>
                    <a:pt x="14014" y="21600"/>
                  </a:lnTo>
                  <a:lnTo>
                    <a:pt x="14143" y="21600"/>
                  </a:lnTo>
                  <a:lnTo>
                    <a:pt x="14271" y="21600"/>
                  </a:lnTo>
                  <a:lnTo>
                    <a:pt x="14271" y="21373"/>
                  </a:lnTo>
                  <a:lnTo>
                    <a:pt x="14400" y="21373"/>
                  </a:lnTo>
                  <a:lnTo>
                    <a:pt x="14529" y="21145"/>
                  </a:lnTo>
                  <a:lnTo>
                    <a:pt x="14657" y="20918"/>
                  </a:lnTo>
                  <a:lnTo>
                    <a:pt x="14657" y="20691"/>
                  </a:lnTo>
                  <a:lnTo>
                    <a:pt x="14529" y="20691"/>
                  </a:lnTo>
                  <a:lnTo>
                    <a:pt x="14657" y="20691"/>
                  </a:lnTo>
                  <a:lnTo>
                    <a:pt x="14657" y="20463"/>
                  </a:lnTo>
                  <a:lnTo>
                    <a:pt x="14786" y="20691"/>
                  </a:lnTo>
                  <a:lnTo>
                    <a:pt x="14914" y="20691"/>
                  </a:lnTo>
                  <a:lnTo>
                    <a:pt x="14914" y="20463"/>
                  </a:lnTo>
                  <a:lnTo>
                    <a:pt x="15043" y="20463"/>
                  </a:lnTo>
                  <a:lnTo>
                    <a:pt x="15171" y="20463"/>
                  </a:lnTo>
                  <a:lnTo>
                    <a:pt x="15300" y="20463"/>
                  </a:lnTo>
                  <a:lnTo>
                    <a:pt x="15429" y="20463"/>
                  </a:lnTo>
                  <a:lnTo>
                    <a:pt x="15557" y="20463"/>
                  </a:lnTo>
                  <a:lnTo>
                    <a:pt x="15557" y="20236"/>
                  </a:lnTo>
                  <a:lnTo>
                    <a:pt x="15686" y="20236"/>
                  </a:lnTo>
                  <a:lnTo>
                    <a:pt x="15814" y="20008"/>
                  </a:lnTo>
                  <a:lnTo>
                    <a:pt x="15943" y="20008"/>
                  </a:lnTo>
                  <a:lnTo>
                    <a:pt x="16071" y="19781"/>
                  </a:lnTo>
                  <a:lnTo>
                    <a:pt x="16200" y="20008"/>
                  </a:lnTo>
                  <a:lnTo>
                    <a:pt x="16329" y="20008"/>
                  </a:lnTo>
                  <a:lnTo>
                    <a:pt x="16586" y="20008"/>
                  </a:lnTo>
                  <a:lnTo>
                    <a:pt x="16714" y="20008"/>
                  </a:lnTo>
                  <a:lnTo>
                    <a:pt x="16843" y="19781"/>
                  </a:lnTo>
                  <a:lnTo>
                    <a:pt x="16971" y="19326"/>
                  </a:lnTo>
                  <a:lnTo>
                    <a:pt x="17100" y="19099"/>
                  </a:lnTo>
                  <a:lnTo>
                    <a:pt x="16971" y="19099"/>
                  </a:lnTo>
                  <a:lnTo>
                    <a:pt x="17100" y="18872"/>
                  </a:lnTo>
                  <a:lnTo>
                    <a:pt x="16971" y="18872"/>
                  </a:lnTo>
                  <a:lnTo>
                    <a:pt x="16843" y="18872"/>
                  </a:lnTo>
                  <a:lnTo>
                    <a:pt x="16714" y="18872"/>
                  </a:lnTo>
                  <a:lnTo>
                    <a:pt x="16586" y="18872"/>
                  </a:lnTo>
                  <a:lnTo>
                    <a:pt x="16329" y="19099"/>
                  </a:lnTo>
                  <a:lnTo>
                    <a:pt x="16071" y="19326"/>
                  </a:lnTo>
                  <a:lnTo>
                    <a:pt x="15686" y="19326"/>
                  </a:lnTo>
                  <a:lnTo>
                    <a:pt x="15429" y="19326"/>
                  </a:lnTo>
                  <a:lnTo>
                    <a:pt x="15171" y="18872"/>
                  </a:lnTo>
                  <a:lnTo>
                    <a:pt x="15043" y="18417"/>
                  </a:lnTo>
                  <a:lnTo>
                    <a:pt x="14914" y="18417"/>
                  </a:lnTo>
                  <a:lnTo>
                    <a:pt x="14914" y="18189"/>
                  </a:lnTo>
                  <a:lnTo>
                    <a:pt x="14786" y="17962"/>
                  </a:lnTo>
                  <a:lnTo>
                    <a:pt x="14657" y="17735"/>
                  </a:lnTo>
                  <a:lnTo>
                    <a:pt x="14529" y="17735"/>
                  </a:lnTo>
                  <a:lnTo>
                    <a:pt x="14271" y="17507"/>
                  </a:lnTo>
                  <a:lnTo>
                    <a:pt x="14143" y="17507"/>
                  </a:lnTo>
                  <a:lnTo>
                    <a:pt x="14014" y="17507"/>
                  </a:lnTo>
                  <a:lnTo>
                    <a:pt x="14014" y="17280"/>
                  </a:lnTo>
                  <a:lnTo>
                    <a:pt x="13886" y="17053"/>
                  </a:lnTo>
                  <a:lnTo>
                    <a:pt x="13886" y="16825"/>
                  </a:lnTo>
                  <a:lnTo>
                    <a:pt x="14014" y="16825"/>
                  </a:lnTo>
                  <a:lnTo>
                    <a:pt x="14143" y="16825"/>
                  </a:lnTo>
                  <a:lnTo>
                    <a:pt x="14271" y="17053"/>
                  </a:lnTo>
                  <a:lnTo>
                    <a:pt x="14400" y="17053"/>
                  </a:lnTo>
                  <a:lnTo>
                    <a:pt x="14400" y="16825"/>
                  </a:lnTo>
                  <a:lnTo>
                    <a:pt x="14529" y="16825"/>
                  </a:lnTo>
                  <a:lnTo>
                    <a:pt x="14657" y="17053"/>
                  </a:lnTo>
                  <a:lnTo>
                    <a:pt x="14657" y="17280"/>
                  </a:lnTo>
                  <a:lnTo>
                    <a:pt x="14786" y="17280"/>
                  </a:lnTo>
                  <a:lnTo>
                    <a:pt x="14914" y="17280"/>
                  </a:lnTo>
                  <a:lnTo>
                    <a:pt x="15043" y="17280"/>
                  </a:lnTo>
                  <a:lnTo>
                    <a:pt x="15171" y="17053"/>
                  </a:lnTo>
                  <a:lnTo>
                    <a:pt x="15300" y="16825"/>
                  </a:lnTo>
                  <a:lnTo>
                    <a:pt x="15300" y="16371"/>
                  </a:lnTo>
                  <a:lnTo>
                    <a:pt x="15429" y="16371"/>
                  </a:lnTo>
                  <a:lnTo>
                    <a:pt x="15686" y="16371"/>
                  </a:lnTo>
                  <a:lnTo>
                    <a:pt x="15943" y="16143"/>
                  </a:lnTo>
                  <a:lnTo>
                    <a:pt x="16071" y="15916"/>
                  </a:lnTo>
                  <a:lnTo>
                    <a:pt x="16714" y="15916"/>
                  </a:lnTo>
                  <a:lnTo>
                    <a:pt x="17100" y="15688"/>
                  </a:lnTo>
                  <a:lnTo>
                    <a:pt x="17486" y="15461"/>
                  </a:lnTo>
                  <a:lnTo>
                    <a:pt x="17614" y="15234"/>
                  </a:lnTo>
                  <a:lnTo>
                    <a:pt x="18000" y="15006"/>
                  </a:lnTo>
                  <a:lnTo>
                    <a:pt x="18257" y="14779"/>
                  </a:lnTo>
                  <a:lnTo>
                    <a:pt x="18514" y="14552"/>
                  </a:lnTo>
                  <a:lnTo>
                    <a:pt x="18900" y="14552"/>
                  </a:lnTo>
                  <a:lnTo>
                    <a:pt x="19543" y="14552"/>
                  </a:lnTo>
                  <a:lnTo>
                    <a:pt x="19543" y="14324"/>
                  </a:lnTo>
                  <a:lnTo>
                    <a:pt x="19671" y="14324"/>
                  </a:lnTo>
                  <a:lnTo>
                    <a:pt x="19671" y="14097"/>
                  </a:lnTo>
                  <a:lnTo>
                    <a:pt x="19543" y="14097"/>
                  </a:lnTo>
                  <a:lnTo>
                    <a:pt x="19414" y="14097"/>
                  </a:lnTo>
                  <a:lnTo>
                    <a:pt x="19414" y="13869"/>
                  </a:lnTo>
                  <a:lnTo>
                    <a:pt x="19286" y="13869"/>
                  </a:lnTo>
                  <a:lnTo>
                    <a:pt x="19286" y="13642"/>
                  </a:lnTo>
                  <a:lnTo>
                    <a:pt x="19286" y="13415"/>
                  </a:lnTo>
                  <a:lnTo>
                    <a:pt x="19286" y="13187"/>
                  </a:lnTo>
                  <a:lnTo>
                    <a:pt x="19414" y="13187"/>
                  </a:lnTo>
                  <a:lnTo>
                    <a:pt x="19543" y="13187"/>
                  </a:lnTo>
                  <a:lnTo>
                    <a:pt x="19671" y="13187"/>
                  </a:lnTo>
                  <a:lnTo>
                    <a:pt x="19800" y="12960"/>
                  </a:lnTo>
                  <a:lnTo>
                    <a:pt x="19800" y="12733"/>
                  </a:lnTo>
                  <a:lnTo>
                    <a:pt x="19929" y="12505"/>
                  </a:lnTo>
                  <a:lnTo>
                    <a:pt x="20057" y="12505"/>
                  </a:lnTo>
                  <a:lnTo>
                    <a:pt x="20186" y="12505"/>
                  </a:lnTo>
                  <a:lnTo>
                    <a:pt x="20314" y="12505"/>
                  </a:lnTo>
                  <a:lnTo>
                    <a:pt x="20443" y="12505"/>
                  </a:lnTo>
                  <a:lnTo>
                    <a:pt x="20571" y="12278"/>
                  </a:lnTo>
                  <a:lnTo>
                    <a:pt x="20829" y="12278"/>
                  </a:lnTo>
                  <a:lnTo>
                    <a:pt x="20829" y="12505"/>
                  </a:lnTo>
                  <a:lnTo>
                    <a:pt x="21086" y="12505"/>
                  </a:lnTo>
                  <a:lnTo>
                    <a:pt x="21086" y="12278"/>
                  </a:lnTo>
                  <a:lnTo>
                    <a:pt x="21214" y="12051"/>
                  </a:lnTo>
                  <a:lnTo>
                    <a:pt x="21214" y="11823"/>
                  </a:lnTo>
                  <a:lnTo>
                    <a:pt x="21214" y="11596"/>
                  </a:lnTo>
                  <a:lnTo>
                    <a:pt x="21343" y="11596"/>
                  </a:lnTo>
                  <a:lnTo>
                    <a:pt x="21343" y="11368"/>
                  </a:lnTo>
                  <a:lnTo>
                    <a:pt x="21343" y="11141"/>
                  </a:lnTo>
                  <a:lnTo>
                    <a:pt x="21214" y="10914"/>
                  </a:lnTo>
                  <a:lnTo>
                    <a:pt x="21086" y="10686"/>
                  </a:lnTo>
                  <a:lnTo>
                    <a:pt x="20957" y="10686"/>
                  </a:lnTo>
                  <a:lnTo>
                    <a:pt x="20957" y="10459"/>
                  </a:lnTo>
                  <a:lnTo>
                    <a:pt x="20957" y="10232"/>
                  </a:lnTo>
                  <a:lnTo>
                    <a:pt x="20957" y="10004"/>
                  </a:lnTo>
                  <a:lnTo>
                    <a:pt x="21086" y="10004"/>
                  </a:lnTo>
                  <a:lnTo>
                    <a:pt x="21214" y="10004"/>
                  </a:lnTo>
                  <a:lnTo>
                    <a:pt x="21343" y="10004"/>
                  </a:lnTo>
                  <a:lnTo>
                    <a:pt x="21471" y="10004"/>
                  </a:lnTo>
                  <a:lnTo>
                    <a:pt x="21471" y="9777"/>
                  </a:lnTo>
                  <a:lnTo>
                    <a:pt x="21343" y="9777"/>
                  </a:lnTo>
                  <a:lnTo>
                    <a:pt x="21214" y="9777"/>
                  </a:lnTo>
                  <a:lnTo>
                    <a:pt x="21086" y="9549"/>
                  </a:lnTo>
                  <a:lnTo>
                    <a:pt x="20957" y="9322"/>
                  </a:lnTo>
                  <a:lnTo>
                    <a:pt x="21086" y="9095"/>
                  </a:lnTo>
                  <a:lnTo>
                    <a:pt x="21343" y="9095"/>
                  </a:lnTo>
                  <a:lnTo>
                    <a:pt x="21471" y="9095"/>
                  </a:lnTo>
                  <a:lnTo>
                    <a:pt x="21600" y="8867"/>
                  </a:lnTo>
                  <a:lnTo>
                    <a:pt x="21600" y="8640"/>
                  </a:lnTo>
                  <a:lnTo>
                    <a:pt x="21600" y="8413"/>
                  </a:lnTo>
                  <a:lnTo>
                    <a:pt x="21600" y="8185"/>
                  </a:lnTo>
                  <a:lnTo>
                    <a:pt x="21471" y="8185"/>
                  </a:lnTo>
                  <a:lnTo>
                    <a:pt x="21471" y="7958"/>
                  </a:lnTo>
                  <a:lnTo>
                    <a:pt x="21600" y="7958"/>
                  </a:lnTo>
                  <a:lnTo>
                    <a:pt x="21600" y="7731"/>
                  </a:lnTo>
                  <a:lnTo>
                    <a:pt x="21471" y="7731"/>
                  </a:lnTo>
                  <a:lnTo>
                    <a:pt x="21343" y="7731"/>
                  </a:lnTo>
                  <a:lnTo>
                    <a:pt x="21214" y="7731"/>
                  </a:lnTo>
                  <a:lnTo>
                    <a:pt x="21086" y="7731"/>
                  </a:lnTo>
                  <a:lnTo>
                    <a:pt x="20957" y="7503"/>
                  </a:lnTo>
                  <a:lnTo>
                    <a:pt x="20829" y="7276"/>
                  </a:lnTo>
                  <a:lnTo>
                    <a:pt x="20700" y="7276"/>
                  </a:lnTo>
                  <a:lnTo>
                    <a:pt x="20571" y="7048"/>
                  </a:lnTo>
                  <a:lnTo>
                    <a:pt x="20443" y="7048"/>
                  </a:lnTo>
                  <a:lnTo>
                    <a:pt x="20314" y="7048"/>
                  </a:lnTo>
                  <a:lnTo>
                    <a:pt x="20057" y="7048"/>
                  </a:lnTo>
                  <a:lnTo>
                    <a:pt x="20057" y="6821"/>
                  </a:lnTo>
                  <a:lnTo>
                    <a:pt x="19929" y="6821"/>
                  </a:lnTo>
                  <a:lnTo>
                    <a:pt x="19929" y="6594"/>
                  </a:lnTo>
                  <a:lnTo>
                    <a:pt x="19800" y="6594"/>
                  </a:lnTo>
                  <a:lnTo>
                    <a:pt x="19800" y="6821"/>
                  </a:lnTo>
                  <a:lnTo>
                    <a:pt x="19671" y="6821"/>
                  </a:lnTo>
                  <a:lnTo>
                    <a:pt x="19543" y="6821"/>
                  </a:lnTo>
                  <a:lnTo>
                    <a:pt x="19414" y="6594"/>
                  </a:lnTo>
                  <a:lnTo>
                    <a:pt x="19414" y="6366"/>
                  </a:lnTo>
                  <a:lnTo>
                    <a:pt x="19286" y="6366"/>
                  </a:lnTo>
                  <a:lnTo>
                    <a:pt x="19157" y="6594"/>
                  </a:lnTo>
                  <a:lnTo>
                    <a:pt x="19157" y="6821"/>
                  </a:lnTo>
                  <a:lnTo>
                    <a:pt x="19029" y="6821"/>
                  </a:lnTo>
                  <a:lnTo>
                    <a:pt x="18771" y="6821"/>
                  </a:lnTo>
                  <a:lnTo>
                    <a:pt x="18643" y="6821"/>
                  </a:lnTo>
                  <a:lnTo>
                    <a:pt x="18514" y="6594"/>
                  </a:lnTo>
                  <a:lnTo>
                    <a:pt x="18514" y="6366"/>
                  </a:lnTo>
                  <a:lnTo>
                    <a:pt x="18514" y="6139"/>
                  </a:lnTo>
                  <a:lnTo>
                    <a:pt x="18514" y="5912"/>
                  </a:lnTo>
                  <a:lnTo>
                    <a:pt x="18514" y="5684"/>
                  </a:lnTo>
                  <a:lnTo>
                    <a:pt x="18386" y="5684"/>
                  </a:lnTo>
                  <a:lnTo>
                    <a:pt x="18257" y="5457"/>
                  </a:lnTo>
                  <a:lnTo>
                    <a:pt x="18129" y="5457"/>
                  </a:lnTo>
                  <a:lnTo>
                    <a:pt x="18000" y="5457"/>
                  </a:lnTo>
                  <a:lnTo>
                    <a:pt x="17871" y="5457"/>
                  </a:lnTo>
                  <a:lnTo>
                    <a:pt x="17743" y="5684"/>
                  </a:lnTo>
                  <a:lnTo>
                    <a:pt x="17614" y="5912"/>
                  </a:lnTo>
                  <a:lnTo>
                    <a:pt x="17357" y="5912"/>
                  </a:lnTo>
                  <a:lnTo>
                    <a:pt x="17229" y="5912"/>
                  </a:lnTo>
                  <a:lnTo>
                    <a:pt x="17100" y="5684"/>
                  </a:lnTo>
                  <a:lnTo>
                    <a:pt x="16843" y="5912"/>
                  </a:lnTo>
                  <a:lnTo>
                    <a:pt x="16843" y="5684"/>
                  </a:lnTo>
                  <a:lnTo>
                    <a:pt x="16714" y="5457"/>
                  </a:lnTo>
                  <a:lnTo>
                    <a:pt x="16586" y="5457"/>
                  </a:lnTo>
                  <a:lnTo>
                    <a:pt x="16457" y="5457"/>
                  </a:lnTo>
                  <a:lnTo>
                    <a:pt x="16457" y="5684"/>
                  </a:lnTo>
                  <a:lnTo>
                    <a:pt x="16329" y="5684"/>
                  </a:lnTo>
                  <a:lnTo>
                    <a:pt x="16071" y="5684"/>
                  </a:lnTo>
                  <a:lnTo>
                    <a:pt x="16071" y="5457"/>
                  </a:lnTo>
                  <a:lnTo>
                    <a:pt x="15814" y="5002"/>
                  </a:lnTo>
                  <a:lnTo>
                    <a:pt x="15943" y="4547"/>
                  </a:lnTo>
                  <a:lnTo>
                    <a:pt x="15814" y="4320"/>
                  </a:lnTo>
                  <a:lnTo>
                    <a:pt x="15686" y="4093"/>
                  </a:lnTo>
                  <a:lnTo>
                    <a:pt x="15557" y="3865"/>
                  </a:lnTo>
                  <a:lnTo>
                    <a:pt x="15557" y="3638"/>
                  </a:lnTo>
                  <a:lnTo>
                    <a:pt x="15557" y="3411"/>
                  </a:lnTo>
                  <a:lnTo>
                    <a:pt x="15429" y="3411"/>
                  </a:lnTo>
                  <a:lnTo>
                    <a:pt x="15171" y="3411"/>
                  </a:lnTo>
                  <a:lnTo>
                    <a:pt x="14914" y="3411"/>
                  </a:lnTo>
                  <a:lnTo>
                    <a:pt x="14786" y="3411"/>
                  </a:lnTo>
                  <a:lnTo>
                    <a:pt x="14529" y="3183"/>
                  </a:lnTo>
                  <a:lnTo>
                    <a:pt x="14529" y="2728"/>
                  </a:lnTo>
                  <a:lnTo>
                    <a:pt x="14400" y="2501"/>
                  </a:lnTo>
                  <a:lnTo>
                    <a:pt x="14400" y="2274"/>
                  </a:lnTo>
                  <a:lnTo>
                    <a:pt x="14529" y="2046"/>
                  </a:lnTo>
                  <a:lnTo>
                    <a:pt x="14657" y="1819"/>
                  </a:lnTo>
                  <a:lnTo>
                    <a:pt x="14786" y="1819"/>
                  </a:lnTo>
                  <a:lnTo>
                    <a:pt x="14786" y="1592"/>
                  </a:lnTo>
                  <a:lnTo>
                    <a:pt x="14657" y="1592"/>
                  </a:lnTo>
                  <a:lnTo>
                    <a:pt x="14529" y="1592"/>
                  </a:lnTo>
                  <a:lnTo>
                    <a:pt x="14400" y="1364"/>
                  </a:lnTo>
                  <a:lnTo>
                    <a:pt x="14271" y="1137"/>
                  </a:lnTo>
                  <a:lnTo>
                    <a:pt x="14271" y="682"/>
                  </a:lnTo>
                  <a:lnTo>
                    <a:pt x="14143" y="455"/>
                  </a:lnTo>
                  <a:lnTo>
                    <a:pt x="14014" y="227"/>
                  </a:lnTo>
                  <a:lnTo>
                    <a:pt x="13757" y="227"/>
                  </a:lnTo>
                  <a:lnTo>
                    <a:pt x="13371" y="0"/>
                  </a:lnTo>
                  <a:lnTo>
                    <a:pt x="13243" y="0"/>
                  </a:lnTo>
                  <a:lnTo>
                    <a:pt x="12986" y="227"/>
                  </a:lnTo>
                  <a:lnTo>
                    <a:pt x="12857" y="455"/>
                  </a:lnTo>
                  <a:lnTo>
                    <a:pt x="12600" y="227"/>
                  </a:lnTo>
                  <a:lnTo>
                    <a:pt x="12343" y="227"/>
                  </a:lnTo>
                  <a:lnTo>
                    <a:pt x="12214" y="227"/>
                  </a:lnTo>
                  <a:lnTo>
                    <a:pt x="12086" y="455"/>
                  </a:lnTo>
                  <a:lnTo>
                    <a:pt x="12086" y="909"/>
                  </a:lnTo>
                  <a:lnTo>
                    <a:pt x="11829" y="909"/>
                  </a:lnTo>
                  <a:lnTo>
                    <a:pt x="11571" y="909"/>
                  </a:lnTo>
                  <a:lnTo>
                    <a:pt x="11443" y="682"/>
                  </a:lnTo>
                  <a:close/>
                </a:path>
              </a:pathLst>
            </a:custGeom>
            <a:solidFill>
              <a:srgbClr val="FF2600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8741925" y="4821390"/>
              <a:ext cx="162942" cy="137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78" y="0"/>
                  </a:moveTo>
                  <a:lnTo>
                    <a:pt x="20278" y="617"/>
                  </a:lnTo>
                  <a:lnTo>
                    <a:pt x="20718" y="617"/>
                  </a:lnTo>
                  <a:lnTo>
                    <a:pt x="20278" y="1234"/>
                  </a:lnTo>
                  <a:lnTo>
                    <a:pt x="20718" y="1234"/>
                  </a:lnTo>
                  <a:lnTo>
                    <a:pt x="20718" y="1851"/>
                  </a:lnTo>
                  <a:lnTo>
                    <a:pt x="20278" y="1851"/>
                  </a:lnTo>
                  <a:lnTo>
                    <a:pt x="20718" y="1851"/>
                  </a:lnTo>
                  <a:lnTo>
                    <a:pt x="20718" y="2469"/>
                  </a:lnTo>
                  <a:lnTo>
                    <a:pt x="20718" y="1851"/>
                  </a:lnTo>
                  <a:lnTo>
                    <a:pt x="20718" y="2469"/>
                  </a:lnTo>
                  <a:lnTo>
                    <a:pt x="21159" y="2469"/>
                  </a:lnTo>
                  <a:lnTo>
                    <a:pt x="21159" y="3086"/>
                  </a:lnTo>
                  <a:lnTo>
                    <a:pt x="21159" y="3703"/>
                  </a:lnTo>
                  <a:lnTo>
                    <a:pt x="21159" y="4320"/>
                  </a:lnTo>
                  <a:lnTo>
                    <a:pt x="21159" y="4937"/>
                  </a:lnTo>
                  <a:lnTo>
                    <a:pt x="21159" y="5554"/>
                  </a:lnTo>
                  <a:lnTo>
                    <a:pt x="21159" y="6171"/>
                  </a:lnTo>
                  <a:lnTo>
                    <a:pt x="21159" y="6789"/>
                  </a:lnTo>
                  <a:lnTo>
                    <a:pt x="21600" y="6789"/>
                  </a:lnTo>
                  <a:lnTo>
                    <a:pt x="18955" y="7406"/>
                  </a:lnTo>
                  <a:lnTo>
                    <a:pt x="20278" y="11726"/>
                  </a:lnTo>
                  <a:lnTo>
                    <a:pt x="17633" y="12960"/>
                  </a:lnTo>
                  <a:lnTo>
                    <a:pt x="16751" y="20366"/>
                  </a:lnTo>
                  <a:lnTo>
                    <a:pt x="16310" y="21600"/>
                  </a:lnTo>
                  <a:lnTo>
                    <a:pt x="3967" y="18514"/>
                  </a:lnTo>
                  <a:lnTo>
                    <a:pt x="2645" y="13577"/>
                  </a:lnTo>
                  <a:lnTo>
                    <a:pt x="0" y="10491"/>
                  </a:lnTo>
                  <a:lnTo>
                    <a:pt x="0" y="9257"/>
                  </a:lnTo>
                  <a:lnTo>
                    <a:pt x="1322" y="8023"/>
                  </a:lnTo>
                  <a:lnTo>
                    <a:pt x="1322" y="8640"/>
                  </a:lnTo>
                  <a:lnTo>
                    <a:pt x="1322" y="9257"/>
                  </a:lnTo>
                  <a:lnTo>
                    <a:pt x="1322" y="9874"/>
                  </a:lnTo>
                  <a:lnTo>
                    <a:pt x="1322" y="10491"/>
                  </a:lnTo>
                  <a:lnTo>
                    <a:pt x="1763" y="10491"/>
                  </a:lnTo>
                  <a:lnTo>
                    <a:pt x="2204" y="10491"/>
                  </a:lnTo>
                  <a:lnTo>
                    <a:pt x="2204" y="11109"/>
                  </a:lnTo>
                  <a:lnTo>
                    <a:pt x="2204" y="10491"/>
                  </a:lnTo>
                  <a:lnTo>
                    <a:pt x="2645" y="10491"/>
                  </a:lnTo>
                  <a:lnTo>
                    <a:pt x="2645" y="11109"/>
                  </a:lnTo>
                  <a:lnTo>
                    <a:pt x="2645" y="11726"/>
                  </a:lnTo>
                  <a:lnTo>
                    <a:pt x="3086" y="11726"/>
                  </a:lnTo>
                  <a:lnTo>
                    <a:pt x="3086" y="12343"/>
                  </a:lnTo>
                  <a:lnTo>
                    <a:pt x="3527" y="12343"/>
                  </a:lnTo>
                  <a:lnTo>
                    <a:pt x="3967" y="12343"/>
                  </a:lnTo>
                  <a:lnTo>
                    <a:pt x="4408" y="12343"/>
                  </a:lnTo>
                  <a:lnTo>
                    <a:pt x="4849" y="12343"/>
                  </a:lnTo>
                  <a:lnTo>
                    <a:pt x="5290" y="12343"/>
                  </a:lnTo>
                  <a:lnTo>
                    <a:pt x="5731" y="12343"/>
                  </a:lnTo>
                  <a:lnTo>
                    <a:pt x="5731" y="11726"/>
                  </a:lnTo>
                  <a:lnTo>
                    <a:pt x="6171" y="11726"/>
                  </a:lnTo>
                  <a:lnTo>
                    <a:pt x="6171" y="11109"/>
                  </a:lnTo>
                  <a:lnTo>
                    <a:pt x="6612" y="11109"/>
                  </a:lnTo>
                  <a:lnTo>
                    <a:pt x="7053" y="11109"/>
                  </a:lnTo>
                  <a:lnTo>
                    <a:pt x="7494" y="11109"/>
                  </a:lnTo>
                  <a:lnTo>
                    <a:pt x="7935" y="11109"/>
                  </a:lnTo>
                  <a:lnTo>
                    <a:pt x="8376" y="11109"/>
                  </a:lnTo>
                  <a:lnTo>
                    <a:pt x="8376" y="11726"/>
                  </a:lnTo>
                  <a:lnTo>
                    <a:pt x="8816" y="11726"/>
                  </a:lnTo>
                  <a:lnTo>
                    <a:pt x="9257" y="11726"/>
                  </a:lnTo>
                  <a:lnTo>
                    <a:pt x="9698" y="11726"/>
                  </a:lnTo>
                  <a:lnTo>
                    <a:pt x="10139" y="11726"/>
                  </a:lnTo>
                  <a:lnTo>
                    <a:pt x="10580" y="11726"/>
                  </a:lnTo>
                  <a:lnTo>
                    <a:pt x="11020" y="11726"/>
                  </a:lnTo>
                  <a:lnTo>
                    <a:pt x="11461" y="11726"/>
                  </a:lnTo>
                  <a:lnTo>
                    <a:pt x="11902" y="11726"/>
                  </a:lnTo>
                  <a:lnTo>
                    <a:pt x="12343" y="11726"/>
                  </a:lnTo>
                  <a:lnTo>
                    <a:pt x="12343" y="11109"/>
                  </a:lnTo>
                  <a:lnTo>
                    <a:pt x="12784" y="11109"/>
                  </a:lnTo>
                  <a:lnTo>
                    <a:pt x="12784" y="10491"/>
                  </a:lnTo>
                  <a:lnTo>
                    <a:pt x="13224" y="10491"/>
                  </a:lnTo>
                  <a:lnTo>
                    <a:pt x="13665" y="10491"/>
                  </a:lnTo>
                  <a:lnTo>
                    <a:pt x="13665" y="9874"/>
                  </a:lnTo>
                  <a:lnTo>
                    <a:pt x="13665" y="9257"/>
                  </a:lnTo>
                  <a:lnTo>
                    <a:pt x="14106" y="9257"/>
                  </a:lnTo>
                  <a:lnTo>
                    <a:pt x="14547" y="9257"/>
                  </a:lnTo>
                  <a:lnTo>
                    <a:pt x="14547" y="8640"/>
                  </a:lnTo>
                  <a:lnTo>
                    <a:pt x="14547" y="8023"/>
                  </a:lnTo>
                  <a:lnTo>
                    <a:pt x="14988" y="8023"/>
                  </a:lnTo>
                  <a:lnTo>
                    <a:pt x="14988" y="7406"/>
                  </a:lnTo>
                  <a:lnTo>
                    <a:pt x="15429" y="7406"/>
                  </a:lnTo>
                  <a:lnTo>
                    <a:pt x="15429" y="6789"/>
                  </a:lnTo>
                  <a:lnTo>
                    <a:pt x="15869" y="6789"/>
                  </a:lnTo>
                  <a:lnTo>
                    <a:pt x="15869" y="6171"/>
                  </a:lnTo>
                  <a:lnTo>
                    <a:pt x="16310" y="6171"/>
                  </a:lnTo>
                  <a:lnTo>
                    <a:pt x="16310" y="5554"/>
                  </a:lnTo>
                  <a:lnTo>
                    <a:pt x="16751" y="5554"/>
                  </a:lnTo>
                  <a:lnTo>
                    <a:pt x="16751" y="4937"/>
                  </a:lnTo>
                  <a:lnTo>
                    <a:pt x="17192" y="4937"/>
                  </a:lnTo>
                  <a:lnTo>
                    <a:pt x="17192" y="4320"/>
                  </a:lnTo>
                  <a:lnTo>
                    <a:pt x="17633" y="4320"/>
                  </a:lnTo>
                  <a:lnTo>
                    <a:pt x="17633" y="3703"/>
                  </a:lnTo>
                  <a:lnTo>
                    <a:pt x="18073" y="3703"/>
                  </a:lnTo>
                  <a:lnTo>
                    <a:pt x="18073" y="3086"/>
                  </a:lnTo>
                  <a:lnTo>
                    <a:pt x="18514" y="3086"/>
                  </a:lnTo>
                  <a:lnTo>
                    <a:pt x="18514" y="2469"/>
                  </a:lnTo>
                  <a:lnTo>
                    <a:pt x="18955" y="2469"/>
                  </a:lnTo>
                  <a:lnTo>
                    <a:pt x="18955" y="1851"/>
                  </a:lnTo>
                  <a:lnTo>
                    <a:pt x="19396" y="1851"/>
                  </a:lnTo>
                  <a:lnTo>
                    <a:pt x="19396" y="1234"/>
                  </a:lnTo>
                  <a:lnTo>
                    <a:pt x="19837" y="1234"/>
                  </a:lnTo>
                  <a:lnTo>
                    <a:pt x="19837" y="617"/>
                  </a:lnTo>
                  <a:lnTo>
                    <a:pt x="20278" y="617"/>
                  </a:lnTo>
                  <a:lnTo>
                    <a:pt x="20278" y="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6946327" y="3585170"/>
              <a:ext cx="15897" cy="20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320"/>
                  </a:moveTo>
                  <a:lnTo>
                    <a:pt x="21600" y="8640"/>
                  </a:lnTo>
                  <a:lnTo>
                    <a:pt x="16200" y="17280"/>
                  </a:lnTo>
                  <a:lnTo>
                    <a:pt x="5400" y="17280"/>
                  </a:lnTo>
                  <a:lnTo>
                    <a:pt x="0" y="21600"/>
                  </a:lnTo>
                  <a:lnTo>
                    <a:pt x="5400" y="17280"/>
                  </a:lnTo>
                  <a:lnTo>
                    <a:pt x="10800" y="8640"/>
                  </a:lnTo>
                  <a:lnTo>
                    <a:pt x="16200" y="4320"/>
                  </a:lnTo>
                  <a:lnTo>
                    <a:pt x="16200" y="0"/>
                  </a:lnTo>
                  <a:lnTo>
                    <a:pt x="21600" y="432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427" name="Group 427"/>
            <p:cNvGrpSpPr/>
            <p:nvPr/>
          </p:nvGrpSpPr>
          <p:grpSpPr>
            <a:xfrm>
              <a:off x="6825711" y="3258608"/>
              <a:ext cx="323325" cy="543271"/>
              <a:chOff x="0" y="0"/>
              <a:chExt cx="323324" cy="543269"/>
            </a:xfrm>
          </p:grpSpPr>
          <p:sp>
            <p:nvSpPr>
              <p:cNvPr id="420" name="Shape 420"/>
              <p:cNvSpPr/>
              <p:nvPr/>
            </p:nvSpPr>
            <p:spPr>
              <a:xfrm>
                <a:off x="209712" y="0"/>
                <a:ext cx="17688" cy="39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0"/>
                    </a:moveTo>
                    <a:lnTo>
                      <a:pt x="12960" y="2160"/>
                    </a:lnTo>
                    <a:lnTo>
                      <a:pt x="12960" y="4320"/>
                    </a:lnTo>
                    <a:lnTo>
                      <a:pt x="17280" y="4320"/>
                    </a:lnTo>
                    <a:lnTo>
                      <a:pt x="17280" y="6480"/>
                    </a:lnTo>
                    <a:lnTo>
                      <a:pt x="21600" y="6480"/>
                    </a:lnTo>
                    <a:lnTo>
                      <a:pt x="21600" y="8640"/>
                    </a:lnTo>
                    <a:lnTo>
                      <a:pt x="21600" y="10800"/>
                    </a:lnTo>
                    <a:lnTo>
                      <a:pt x="17280" y="10800"/>
                    </a:lnTo>
                    <a:lnTo>
                      <a:pt x="17280" y="12960"/>
                    </a:lnTo>
                    <a:lnTo>
                      <a:pt x="21600" y="12960"/>
                    </a:lnTo>
                    <a:lnTo>
                      <a:pt x="17280" y="15120"/>
                    </a:lnTo>
                    <a:lnTo>
                      <a:pt x="17280" y="17280"/>
                    </a:lnTo>
                    <a:lnTo>
                      <a:pt x="17280" y="19440"/>
                    </a:lnTo>
                    <a:lnTo>
                      <a:pt x="12960" y="21600"/>
                    </a:lnTo>
                    <a:lnTo>
                      <a:pt x="8640" y="21600"/>
                    </a:lnTo>
                    <a:lnTo>
                      <a:pt x="12960" y="19440"/>
                    </a:lnTo>
                    <a:lnTo>
                      <a:pt x="12960" y="15120"/>
                    </a:lnTo>
                    <a:lnTo>
                      <a:pt x="12960" y="12960"/>
                    </a:lnTo>
                    <a:lnTo>
                      <a:pt x="8640" y="12960"/>
                    </a:lnTo>
                    <a:lnTo>
                      <a:pt x="4320" y="12960"/>
                    </a:lnTo>
                    <a:lnTo>
                      <a:pt x="0" y="12960"/>
                    </a:lnTo>
                    <a:lnTo>
                      <a:pt x="0" y="10800"/>
                    </a:lnTo>
                    <a:lnTo>
                      <a:pt x="4320" y="8640"/>
                    </a:lnTo>
                    <a:lnTo>
                      <a:pt x="8640" y="8640"/>
                    </a:lnTo>
                    <a:lnTo>
                      <a:pt x="4320" y="6480"/>
                    </a:lnTo>
                    <a:lnTo>
                      <a:pt x="4320" y="4320"/>
                    </a:lnTo>
                    <a:lnTo>
                      <a:pt x="4320" y="2160"/>
                    </a:lnTo>
                    <a:lnTo>
                      <a:pt x="8640" y="0"/>
                    </a:lnTo>
                    <a:lnTo>
                      <a:pt x="12960" y="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421" name="Shape 421"/>
              <p:cNvSpPr/>
              <p:nvPr/>
            </p:nvSpPr>
            <p:spPr>
              <a:xfrm>
                <a:off x="32815" y="119373"/>
                <a:ext cx="28300" cy="354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0" y="0"/>
                    </a:moveTo>
                    <a:lnTo>
                      <a:pt x="18900" y="2400"/>
                    </a:lnTo>
                    <a:lnTo>
                      <a:pt x="18900" y="4800"/>
                    </a:lnTo>
                    <a:lnTo>
                      <a:pt x="18900" y="7200"/>
                    </a:lnTo>
                    <a:lnTo>
                      <a:pt x="21600" y="7200"/>
                    </a:lnTo>
                    <a:lnTo>
                      <a:pt x="18900" y="9600"/>
                    </a:lnTo>
                    <a:lnTo>
                      <a:pt x="16200" y="9600"/>
                    </a:lnTo>
                    <a:lnTo>
                      <a:pt x="13500" y="9600"/>
                    </a:lnTo>
                    <a:lnTo>
                      <a:pt x="13500" y="12000"/>
                    </a:lnTo>
                    <a:lnTo>
                      <a:pt x="16200" y="12000"/>
                    </a:lnTo>
                    <a:lnTo>
                      <a:pt x="16200" y="14400"/>
                    </a:lnTo>
                    <a:lnTo>
                      <a:pt x="13500" y="16800"/>
                    </a:lnTo>
                    <a:lnTo>
                      <a:pt x="8100" y="16800"/>
                    </a:lnTo>
                    <a:lnTo>
                      <a:pt x="8100" y="19200"/>
                    </a:lnTo>
                    <a:lnTo>
                      <a:pt x="5400" y="19200"/>
                    </a:lnTo>
                    <a:lnTo>
                      <a:pt x="5400" y="21600"/>
                    </a:lnTo>
                    <a:lnTo>
                      <a:pt x="2700" y="21600"/>
                    </a:lnTo>
                    <a:lnTo>
                      <a:pt x="0" y="21600"/>
                    </a:lnTo>
                    <a:lnTo>
                      <a:pt x="0" y="19200"/>
                    </a:lnTo>
                    <a:lnTo>
                      <a:pt x="2700" y="16800"/>
                    </a:lnTo>
                    <a:lnTo>
                      <a:pt x="0" y="16800"/>
                    </a:lnTo>
                    <a:lnTo>
                      <a:pt x="0" y="14400"/>
                    </a:lnTo>
                    <a:lnTo>
                      <a:pt x="0" y="12000"/>
                    </a:lnTo>
                    <a:lnTo>
                      <a:pt x="0" y="7200"/>
                    </a:lnTo>
                    <a:lnTo>
                      <a:pt x="2700" y="9600"/>
                    </a:lnTo>
                    <a:lnTo>
                      <a:pt x="8100" y="9600"/>
                    </a:lnTo>
                    <a:lnTo>
                      <a:pt x="5400" y="7200"/>
                    </a:lnTo>
                    <a:lnTo>
                      <a:pt x="5400" y="4800"/>
                    </a:lnTo>
                    <a:lnTo>
                      <a:pt x="8100" y="4800"/>
                    </a:lnTo>
                    <a:lnTo>
                      <a:pt x="13500" y="2400"/>
                    </a:lnTo>
                    <a:lnTo>
                      <a:pt x="16200" y="0"/>
                    </a:lnTo>
                    <a:lnTo>
                      <a:pt x="18900" y="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422" name="Shape 422"/>
              <p:cNvSpPr/>
              <p:nvPr/>
            </p:nvSpPr>
            <p:spPr>
              <a:xfrm>
                <a:off x="153757" y="79254"/>
                <a:ext cx="21225" cy="118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0" y="21600"/>
                    </a:moveTo>
                    <a:lnTo>
                      <a:pt x="14400" y="21600"/>
                    </a:lnTo>
                    <a:lnTo>
                      <a:pt x="10800" y="21600"/>
                    </a:lnTo>
                    <a:lnTo>
                      <a:pt x="3600" y="21600"/>
                    </a:lnTo>
                    <a:lnTo>
                      <a:pt x="0" y="21600"/>
                    </a:lnTo>
                    <a:lnTo>
                      <a:pt x="0" y="14400"/>
                    </a:lnTo>
                    <a:lnTo>
                      <a:pt x="3600" y="0"/>
                    </a:lnTo>
                    <a:lnTo>
                      <a:pt x="7200" y="7200"/>
                    </a:lnTo>
                    <a:lnTo>
                      <a:pt x="10800" y="14400"/>
                    </a:lnTo>
                    <a:lnTo>
                      <a:pt x="14400" y="14400"/>
                    </a:lnTo>
                    <a:lnTo>
                      <a:pt x="18000" y="21600"/>
                    </a:lnTo>
                    <a:lnTo>
                      <a:pt x="21600" y="21600"/>
                    </a:lnTo>
                    <a:lnTo>
                      <a:pt x="18000" y="216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423" name="Shape 423"/>
              <p:cNvSpPr/>
              <p:nvPr/>
            </p:nvSpPr>
            <p:spPr>
              <a:xfrm>
                <a:off x="68630" y="110214"/>
                <a:ext cx="254695" cy="433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0" y="982"/>
                    </a:moveTo>
                    <a:lnTo>
                      <a:pt x="2400" y="982"/>
                    </a:lnTo>
                    <a:lnTo>
                      <a:pt x="2700" y="982"/>
                    </a:lnTo>
                    <a:lnTo>
                      <a:pt x="2700" y="785"/>
                    </a:lnTo>
                    <a:lnTo>
                      <a:pt x="2700" y="589"/>
                    </a:lnTo>
                    <a:lnTo>
                      <a:pt x="2700" y="393"/>
                    </a:lnTo>
                    <a:lnTo>
                      <a:pt x="3000" y="196"/>
                    </a:lnTo>
                    <a:lnTo>
                      <a:pt x="3600" y="196"/>
                    </a:lnTo>
                    <a:lnTo>
                      <a:pt x="3600" y="0"/>
                    </a:lnTo>
                    <a:lnTo>
                      <a:pt x="3900" y="196"/>
                    </a:lnTo>
                    <a:lnTo>
                      <a:pt x="4200" y="196"/>
                    </a:lnTo>
                    <a:lnTo>
                      <a:pt x="4800" y="196"/>
                    </a:lnTo>
                    <a:lnTo>
                      <a:pt x="5100" y="196"/>
                    </a:lnTo>
                    <a:lnTo>
                      <a:pt x="5700" y="196"/>
                    </a:lnTo>
                    <a:lnTo>
                      <a:pt x="6000" y="196"/>
                    </a:lnTo>
                    <a:lnTo>
                      <a:pt x="6900" y="0"/>
                    </a:lnTo>
                    <a:lnTo>
                      <a:pt x="7200" y="0"/>
                    </a:lnTo>
                    <a:lnTo>
                      <a:pt x="7500" y="0"/>
                    </a:lnTo>
                    <a:lnTo>
                      <a:pt x="8100" y="0"/>
                    </a:lnTo>
                    <a:lnTo>
                      <a:pt x="8100" y="393"/>
                    </a:lnTo>
                    <a:lnTo>
                      <a:pt x="8100" y="589"/>
                    </a:lnTo>
                    <a:lnTo>
                      <a:pt x="7200" y="982"/>
                    </a:lnTo>
                    <a:lnTo>
                      <a:pt x="6900" y="1178"/>
                    </a:lnTo>
                    <a:lnTo>
                      <a:pt x="6000" y="1571"/>
                    </a:lnTo>
                    <a:lnTo>
                      <a:pt x="5400" y="1964"/>
                    </a:lnTo>
                    <a:lnTo>
                      <a:pt x="5400" y="1767"/>
                    </a:lnTo>
                    <a:lnTo>
                      <a:pt x="5400" y="2160"/>
                    </a:lnTo>
                    <a:lnTo>
                      <a:pt x="6000" y="2160"/>
                    </a:lnTo>
                    <a:lnTo>
                      <a:pt x="5700" y="2356"/>
                    </a:lnTo>
                    <a:lnTo>
                      <a:pt x="4800" y="2356"/>
                    </a:lnTo>
                    <a:lnTo>
                      <a:pt x="4800" y="2553"/>
                    </a:lnTo>
                    <a:lnTo>
                      <a:pt x="5400" y="2553"/>
                    </a:lnTo>
                    <a:lnTo>
                      <a:pt x="5400" y="2749"/>
                    </a:lnTo>
                    <a:lnTo>
                      <a:pt x="5400" y="2945"/>
                    </a:lnTo>
                    <a:lnTo>
                      <a:pt x="5700" y="2749"/>
                    </a:lnTo>
                    <a:lnTo>
                      <a:pt x="6300" y="2553"/>
                    </a:lnTo>
                    <a:lnTo>
                      <a:pt x="7200" y="2356"/>
                    </a:lnTo>
                    <a:lnTo>
                      <a:pt x="7800" y="2356"/>
                    </a:lnTo>
                    <a:lnTo>
                      <a:pt x="8400" y="2553"/>
                    </a:lnTo>
                    <a:lnTo>
                      <a:pt x="9000" y="2356"/>
                    </a:lnTo>
                    <a:lnTo>
                      <a:pt x="9300" y="2356"/>
                    </a:lnTo>
                    <a:lnTo>
                      <a:pt x="9900" y="2553"/>
                    </a:lnTo>
                    <a:lnTo>
                      <a:pt x="10800" y="2356"/>
                    </a:lnTo>
                    <a:lnTo>
                      <a:pt x="11400" y="2356"/>
                    </a:lnTo>
                    <a:lnTo>
                      <a:pt x="11400" y="2553"/>
                    </a:lnTo>
                    <a:lnTo>
                      <a:pt x="11700" y="2749"/>
                    </a:lnTo>
                    <a:lnTo>
                      <a:pt x="11700" y="2945"/>
                    </a:lnTo>
                    <a:lnTo>
                      <a:pt x="11700" y="3142"/>
                    </a:lnTo>
                    <a:lnTo>
                      <a:pt x="11400" y="3338"/>
                    </a:lnTo>
                    <a:lnTo>
                      <a:pt x="11400" y="3535"/>
                    </a:lnTo>
                    <a:lnTo>
                      <a:pt x="11100" y="3535"/>
                    </a:lnTo>
                    <a:lnTo>
                      <a:pt x="10800" y="3927"/>
                    </a:lnTo>
                    <a:lnTo>
                      <a:pt x="10800" y="4124"/>
                    </a:lnTo>
                    <a:lnTo>
                      <a:pt x="10500" y="4320"/>
                    </a:lnTo>
                    <a:lnTo>
                      <a:pt x="10500" y="4516"/>
                    </a:lnTo>
                    <a:lnTo>
                      <a:pt x="10500" y="4713"/>
                    </a:lnTo>
                    <a:lnTo>
                      <a:pt x="10200" y="4713"/>
                    </a:lnTo>
                    <a:lnTo>
                      <a:pt x="10200" y="4909"/>
                    </a:lnTo>
                    <a:lnTo>
                      <a:pt x="9900" y="5105"/>
                    </a:lnTo>
                    <a:lnTo>
                      <a:pt x="9900" y="5302"/>
                    </a:lnTo>
                    <a:lnTo>
                      <a:pt x="9600" y="5498"/>
                    </a:lnTo>
                    <a:lnTo>
                      <a:pt x="9300" y="5695"/>
                    </a:lnTo>
                    <a:lnTo>
                      <a:pt x="8700" y="5695"/>
                    </a:lnTo>
                    <a:lnTo>
                      <a:pt x="9000" y="5891"/>
                    </a:lnTo>
                    <a:lnTo>
                      <a:pt x="9300" y="6087"/>
                    </a:lnTo>
                    <a:lnTo>
                      <a:pt x="9600" y="6284"/>
                    </a:lnTo>
                    <a:lnTo>
                      <a:pt x="9000" y="6284"/>
                    </a:lnTo>
                    <a:lnTo>
                      <a:pt x="8700" y="6284"/>
                    </a:lnTo>
                    <a:lnTo>
                      <a:pt x="8100" y="6480"/>
                    </a:lnTo>
                    <a:lnTo>
                      <a:pt x="7800" y="6480"/>
                    </a:lnTo>
                    <a:lnTo>
                      <a:pt x="7800" y="6676"/>
                    </a:lnTo>
                    <a:lnTo>
                      <a:pt x="7800" y="6873"/>
                    </a:lnTo>
                    <a:lnTo>
                      <a:pt x="8100" y="6873"/>
                    </a:lnTo>
                    <a:lnTo>
                      <a:pt x="8400" y="6873"/>
                    </a:lnTo>
                    <a:lnTo>
                      <a:pt x="9000" y="6873"/>
                    </a:lnTo>
                    <a:lnTo>
                      <a:pt x="9300" y="6676"/>
                    </a:lnTo>
                    <a:lnTo>
                      <a:pt x="9600" y="6676"/>
                    </a:lnTo>
                    <a:lnTo>
                      <a:pt x="10200" y="6873"/>
                    </a:lnTo>
                    <a:lnTo>
                      <a:pt x="10500" y="7069"/>
                    </a:lnTo>
                    <a:lnTo>
                      <a:pt x="11100" y="7265"/>
                    </a:lnTo>
                    <a:lnTo>
                      <a:pt x="11400" y="7462"/>
                    </a:lnTo>
                    <a:lnTo>
                      <a:pt x="12000" y="7855"/>
                    </a:lnTo>
                    <a:lnTo>
                      <a:pt x="12600" y="8051"/>
                    </a:lnTo>
                    <a:lnTo>
                      <a:pt x="12600" y="8247"/>
                    </a:lnTo>
                    <a:lnTo>
                      <a:pt x="12600" y="8444"/>
                    </a:lnTo>
                    <a:lnTo>
                      <a:pt x="12600" y="8640"/>
                    </a:lnTo>
                    <a:lnTo>
                      <a:pt x="12600" y="9033"/>
                    </a:lnTo>
                    <a:lnTo>
                      <a:pt x="12900" y="9229"/>
                    </a:lnTo>
                    <a:lnTo>
                      <a:pt x="13200" y="9622"/>
                    </a:lnTo>
                    <a:lnTo>
                      <a:pt x="13500" y="10015"/>
                    </a:lnTo>
                    <a:lnTo>
                      <a:pt x="13800" y="10211"/>
                    </a:lnTo>
                    <a:lnTo>
                      <a:pt x="13800" y="10407"/>
                    </a:lnTo>
                    <a:lnTo>
                      <a:pt x="14700" y="10407"/>
                    </a:lnTo>
                    <a:lnTo>
                      <a:pt x="15000" y="10604"/>
                    </a:lnTo>
                    <a:lnTo>
                      <a:pt x="15600" y="10996"/>
                    </a:lnTo>
                    <a:lnTo>
                      <a:pt x="15900" y="11193"/>
                    </a:lnTo>
                    <a:lnTo>
                      <a:pt x="16200" y="11585"/>
                    </a:lnTo>
                    <a:lnTo>
                      <a:pt x="16500" y="11978"/>
                    </a:lnTo>
                    <a:lnTo>
                      <a:pt x="16800" y="12175"/>
                    </a:lnTo>
                    <a:lnTo>
                      <a:pt x="17100" y="12371"/>
                    </a:lnTo>
                    <a:lnTo>
                      <a:pt x="17400" y="12764"/>
                    </a:lnTo>
                    <a:lnTo>
                      <a:pt x="17100" y="12764"/>
                    </a:lnTo>
                    <a:lnTo>
                      <a:pt x="16800" y="12764"/>
                    </a:lnTo>
                    <a:lnTo>
                      <a:pt x="16500" y="12764"/>
                    </a:lnTo>
                    <a:lnTo>
                      <a:pt x="16200" y="12567"/>
                    </a:lnTo>
                    <a:lnTo>
                      <a:pt x="15900" y="12567"/>
                    </a:lnTo>
                    <a:lnTo>
                      <a:pt x="16200" y="12764"/>
                    </a:lnTo>
                    <a:lnTo>
                      <a:pt x="16500" y="12960"/>
                    </a:lnTo>
                    <a:lnTo>
                      <a:pt x="16800" y="12960"/>
                    </a:lnTo>
                    <a:lnTo>
                      <a:pt x="17100" y="13156"/>
                    </a:lnTo>
                    <a:lnTo>
                      <a:pt x="17400" y="13353"/>
                    </a:lnTo>
                    <a:lnTo>
                      <a:pt x="17700" y="13549"/>
                    </a:lnTo>
                    <a:lnTo>
                      <a:pt x="17700" y="13745"/>
                    </a:lnTo>
                    <a:lnTo>
                      <a:pt x="17700" y="13942"/>
                    </a:lnTo>
                    <a:lnTo>
                      <a:pt x="17700" y="14138"/>
                    </a:lnTo>
                    <a:lnTo>
                      <a:pt x="17400" y="14335"/>
                    </a:lnTo>
                    <a:lnTo>
                      <a:pt x="17100" y="14531"/>
                    </a:lnTo>
                    <a:lnTo>
                      <a:pt x="16800" y="14727"/>
                    </a:lnTo>
                    <a:lnTo>
                      <a:pt x="17100" y="14727"/>
                    </a:lnTo>
                    <a:lnTo>
                      <a:pt x="17400" y="14727"/>
                    </a:lnTo>
                    <a:lnTo>
                      <a:pt x="17700" y="14727"/>
                    </a:lnTo>
                    <a:lnTo>
                      <a:pt x="17700" y="14924"/>
                    </a:lnTo>
                    <a:lnTo>
                      <a:pt x="18000" y="14727"/>
                    </a:lnTo>
                    <a:lnTo>
                      <a:pt x="18300" y="14531"/>
                    </a:lnTo>
                    <a:lnTo>
                      <a:pt x="18900" y="14531"/>
                    </a:lnTo>
                    <a:lnTo>
                      <a:pt x="19500" y="14335"/>
                    </a:lnTo>
                    <a:lnTo>
                      <a:pt x="20100" y="14531"/>
                    </a:lnTo>
                    <a:lnTo>
                      <a:pt x="20400" y="14531"/>
                    </a:lnTo>
                    <a:lnTo>
                      <a:pt x="21000" y="14727"/>
                    </a:lnTo>
                    <a:lnTo>
                      <a:pt x="21600" y="15120"/>
                    </a:lnTo>
                    <a:lnTo>
                      <a:pt x="21600" y="15513"/>
                    </a:lnTo>
                    <a:lnTo>
                      <a:pt x="21600" y="15905"/>
                    </a:lnTo>
                    <a:lnTo>
                      <a:pt x="21300" y="16495"/>
                    </a:lnTo>
                    <a:lnTo>
                      <a:pt x="21000" y="16691"/>
                    </a:lnTo>
                    <a:lnTo>
                      <a:pt x="20400" y="16887"/>
                    </a:lnTo>
                    <a:lnTo>
                      <a:pt x="20400" y="17084"/>
                    </a:lnTo>
                    <a:lnTo>
                      <a:pt x="20400" y="17280"/>
                    </a:lnTo>
                    <a:lnTo>
                      <a:pt x="19800" y="17280"/>
                    </a:lnTo>
                    <a:lnTo>
                      <a:pt x="19500" y="17280"/>
                    </a:lnTo>
                    <a:lnTo>
                      <a:pt x="19200" y="17280"/>
                    </a:lnTo>
                    <a:lnTo>
                      <a:pt x="18900" y="17476"/>
                    </a:lnTo>
                    <a:lnTo>
                      <a:pt x="19200" y="17476"/>
                    </a:lnTo>
                    <a:lnTo>
                      <a:pt x="19500" y="17476"/>
                    </a:lnTo>
                    <a:lnTo>
                      <a:pt x="19200" y="17673"/>
                    </a:lnTo>
                    <a:lnTo>
                      <a:pt x="19200" y="17869"/>
                    </a:lnTo>
                    <a:lnTo>
                      <a:pt x="18600" y="17869"/>
                    </a:lnTo>
                    <a:lnTo>
                      <a:pt x="18900" y="18065"/>
                    </a:lnTo>
                    <a:lnTo>
                      <a:pt x="18900" y="18458"/>
                    </a:lnTo>
                    <a:lnTo>
                      <a:pt x="19500" y="18458"/>
                    </a:lnTo>
                    <a:lnTo>
                      <a:pt x="20100" y="18458"/>
                    </a:lnTo>
                    <a:lnTo>
                      <a:pt x="20700" y="18458"/>
                    </a:lnTo>
                    <a:lnTo>
                      <a:pt x="20700" y="18851"/>
                    </a:lnTo>
                    <a:lnTo>
                      <a:pt x="20100" y="19047"/>
                    </a:lnTo>
                    <a:lnTo>
                      <a:pt x="19500" y="19244"/>
                    </a:lnTo>
                    <a:lnTo>
                      <a:pt x="19200" y="19440"/>
                    </a:lnTo>
                    <a:lnTo>
                      <a:pt x="18600" y="19440"/>
                    </a:lnTo>
                    <a:lnTo>
                      <a:pt x="17700" y="19636"/>
                    </a:lnTo>
                    <a:lnTo>
                      <a:pt x="17100" y="19636"/>
                    </a:lnTo>
                    <a:lnTo>
                      <a:pt x="16500" y="19636"/>
                    </a:lnTo>
                    <a:lnTo>
                      <a:pt x="16200" y="19636"/>
                    </a:lnTo>
                    <a:lnTo>
                      <a:pt x="15000" y="19833"/>
                    </a:lnTo>
                    <a:lnTo>
                      <a:pt x="14700" y="19833"/>
                    </a:lnTo>
                    <a:lnTo>
                      <a:pt x="14400" y="19636"/>
                    </a:lnTo>
                    <a:lnTo>
                      <a:pt x="14100" y="19636"/>
                    </a:lnTo>
                    <a:lnTo>
                      <a:pt x="13800" y="19636"/>
                    </a:lnTo>
                    <a:lnTo>
                      <a:pt x="13500" y="19636"/>
                    </a:lnTo>
                    <a:lnTo>
                      <a:pt x="13200" y="19440"/>
                    </a:lnTo>
                    <a:lnTo>
                      <a:pt x="13200" y="19636"/>
                    </a:lnTo>
                    <a:lnTo>
                      <a:pt x="12900" y="19833"/>
                    </a:lnTo>
                    <a:lnTo>
                      <a:pt x="12600" y="19833"/>
                    </a:lnTo>
                    <a:lnTo>
                      <a:pt x="12000" y="19833"/>
                    </a:lnTo>
                    <a:lnTo>
                      <a:pt x="11400" y="19833"/>
                    </a:lnTo>
                    <a:lnTo>
                      <a:pt x="11400" y="20029"/>
                    </a:lnTo>
                    <a:lnTo>
                      <a:pt x="11100" y="20225"/>
                    </a:lnTo>
                    <a:lnTo>
                      <a:pt x="10500" y="20029"/>
                    </a:lnTo>
                    <a:lnTo>
                      <a:pt x="10200" y="20225"/>
                    </a:lnTo>
                    <a:lnTo>
                      <a:pt x="9900" y="20225"/>
                    </a:lnTo>
                    <a:lnTo>
                      <a:pt x="9600" y="20029"/>
                    </a:lnTo>
                    <a:lnTo>
                      <a:pt x="9300" y="20029"/>
                    </a:lnTo>
                    <a:lnTo>
                      <a:pt x="9000" y="19833"/>
                    </a:lnTo>
                    <a:lnTo>
                      <a:pt x="8400" y="20029"/>
                    </a:lnTo>
                    <a:lnTo>
                      <a:pt x="7800" y="20029"/>
                    </a:lnTo>
                    <a:lnTo>
                      <a:pt x="7500" y="20029"/>
                    </a:lnTo>
                    <a:lnTo>
                      <a:pt x="7200" y="20029"/>
                    </a:lnTo>
                    <a:lnTo>
                      <a:pt x="7200" y="20422"/>
                    </a:lnTo>
                    <a:lnTo>
                      <a:pt x="6900" y="20815"/>
                    </a:lnTo>
                    <a:lnTo>
                      <a:pt x="6600" y="21011"/>
                    </a:lnTo>
                    <a:lnTo>
                      <a:pt x="6300" y="21011"/>
                    </a:lnTo>
                    <a:lnTo>
                      <a:pt x="6000" y="20815"/>
                    </a:lnTo>
                    <a:lnTo>
                      <a:pt x="5700" y="20815"/>
                    </a:lnTo>
                    <a:lnTo>
                      <a:pt x="5400" y="20815"/>
                    </a:lnTo>
                    <a:lnTo>
                      <a:pt x="5100" y="20815"/>
                    </a:lnTo>
                    <a:lnTo>
                      <a:pt x="4800" y="20815"/>
                    </a:lnTo>
                    <a:lnTo>
                      <a:pt x="4200" y="20815"/>
                    </a:lnTo>
                    <a:lnTo>
                      <a:pt x="3900" y="20815"/>
                    </a:lnTo>
                    <a:lnTo>
                      <a:pt x="3600" y="21011"/>
                    </a:lnTo>
                    <a:lnTo>
                      <a:pt x="3000" y="21207"/>
                    </a:lnTo>
                    <a:lnTo>
                      <a:pt x="2700" y="21404"/>
                    </a:lnTo>
                    <a:lnTo>
                      <a:pt x="2700" y="21600"/>
                    </a:lnTo>
                    <a:lnTo>
                      <a:pt x="2400" y="21404"/>
                    </a:lnTo>
                    <a:lnTo>
                      <a:pt x="2100" y="21404"/>
                    </a:lnTo>
                    <a:lnTo>
                      <a:pt x="1500" y="21404"/>
                    </a:lnTo>
                    <a:lnTo>
                      <a:pt x="1200" y="21600"/>
                    </a:lnTo>
                    <a:lnTo>
                      <a:pt x="1200" y="21404"/>
                    </a:lnTo>
                    <a:lnTo>
                      <a:pt x="1500" y="21207"/>
                    </a:lnTo>
                    <a:lnTo>
                      <a:pt x="1800" y="21011"/>
                    </a:lnTo>
                    <a:lnTo>
                      <a:pt x="2400" y="21011"/>
                    </a:lnTo>
                    <a:lnTo>
                      <a:pt x="2700" y="20618"/>
                    </a:lnTo>
                    <a:lnTo>
                      <a:pt x="3000" y="20422"/>
                    </a:lnTo>
                    <a:lnTo>
                      <a:pt x="3600" y="20029"/>
                    </a:lnTo>
                    <a:lnTo>
                      <a:pt x="4200" y="19636"/>
                    </a:lnTo>
                    <a:lnTo>
                      <a:pt x="4800" y="19244"/>
                    </a:lnTo>
                    <a:lnTo>
                      <a:pt x="5100" y="19047"/>
                    </a:lnTo>
                    <a:lnTo>
                      <a:pt x="5400" y="18851"/>
                    </a:lnTo>
                    <a:lnTo>
                      <a:pt x="6300" y="18655"/>
                    </a:lnTo>
                    <a:lnTo>
                      <a:pt x="6900" y="18655"/>
                    </a:lnTo>
                    <a:lnTo>
                      <a:pt x="7800" y="18655"/>
                    </a:lnTo>
                    <a:lnTo>
                      <a:pt x="8400" y="18655"/>
                    </a:lnTo>
                    <a:lnTo>
                      <a:pt x="8700" y="18458"/>
                    </a:lnTo>
                    <a:lnTo>
                      <a:pt x="8700" y="18262"/>
                    </a:lnTo>
                    <a:lnTo>
                      <a:pt x="9000" y="18065"/>
                    </a:lnTo>
                    <a:lnTo>
                      <a:pt x="9600" y="17869"/>
                    </a:lnTo>
                    <a:lnTo>
                      <a:pt x="9900" y="17673"/>
                    </a:lnTo>
                    <a:lnTo>
                      <a:pt x="9600" y="17476"/>
                    </a:lnTo>
                    <a:lnTo>
                      <a:pt x="9300" y="17476"/>
                    </a:lnTo>
                    <a:lnTo>
                      <a:pt x="9000" y="17673"/>
                    </a:lnTo>
                    <a:lnTo>
                      <a:pt x="8700" y="17869"/>
                    </a:lnTo>
                    <a:lnTo>
                      <a:pt x="8400" y="17869"/>
                    </a:lnTo>
                    <a:lnTo>
                      <a:pt x="8100" y="18065"/>
                    </a:lnTo>
                    <a:lnTo>
                      <a:pt x="7800" y="18262"/>
                    </a:lnTo>
                    <a:lnTo>
                      <a:pt x="7200" y="18262"/>
                    </a:lnTo>
                    <a:lnTo>
                      <a:pt x="6900" y="18262"/>
                    </a:lnTo>
                    <a:lnTo>
                      <a:pt x="6900" y="18065"/>
                    </a:lnTo>
                    <a:lnTo>
                      <a:pt x="6300" y="17869"/>
                    </a:lnTo>
                    <a:lnTo>
                      <a:pt x="6300" y="17673"/>
                    </a:lnTo>
                    <a:lnTo>
                      <a:pt x="6000" y="17673"/>
                    </a:lnTo>
                    <a:lnTo>
                      <a:pt x="5700" y="17869"/>
                    </a:lnTo>
                    <a:lnTo>
                      <a:pt x="5100" y="17869"/>
                    </a:lnTo>
                    <a:lnTo>
                      <a:pt x="4800" y="17673"/>
                    </a:lnTo>
                    <a:lnTo>
                      <a:pt x="4800" y="17476"/>
                    </a:lnTo>
                    <a:lnTo>
                      <a:pt x="4800" y="17280"/>
                    </a:lnTo>
                    <a:lnTo>
                      <a:pt x="4500" y="17280"/>
                    </a:lnTo>
                    <a:lnTo>
                      <a:pt x="3900" y="17476"/>
                    </a:lnTo>
                    <a:lnTo>
                      <a:pt x="3600" y="17673"/>
                    </a:lnTo>
                    <a:lnTo>
                      <a:pt x="3300" y="17673"/>
                    </a:lnTo>
                    <a:lnTo>
                      <a:pt x="3000" y="17673"/>
                    </a:lnTo>
                    <a:lnTo>
                      <a:pt x="2700" y="17673"/>
                    </a:lnTo>
                    <a:lnTo>
                      <a:pt x="2700" y="17476"/>
                    </a:lnTo>
                    <a:lnTo>
                      <a:pt x="2400" y="17280"/>
                    </a:lnTo>
                    <a:lnTo>
                      <a:pt x="2400" y="17084"/>
                    </a:lnTo>
                    <a:lnTo>
                      <a:pt x="2700" y="17084"/>
                    </a:lnTo>
                    <a:lnTo>
                      <a:pt x="3300" y="16887"/>
                    </a:lnTo>
                    <a:lnTo>
                      <a:pt x="3900" y="16691"/>
                    </a:lnTo>
                    <a:lnTo>
                      <a:pt x="4200" y="16495"/>
                    </a:lnTo>
                    <a:lnTo>
                      <a:pt x="4800" y="16298"/>
                    </a:lnTo>
                    <a:lnTo>
                      <a:pt x="5400" y="16102"/>
                    </a:lnTo>
                    <a:lnTo>
                      <a:pt x="5700" y="15709"/>
                    </a:lnTo>
                    <a:lnTo>
                      <a:pt x="6000" y="15513"/>
                    </a:lnTo>
                    <a:lnTo>
                      <a:pt x="5700" y="15316"/>
                    </a:lnTo>
                    <a:lnTo>
                      <a:pt x="5400" y="15316"/>
                    </a:lnTo>
                    <a:lnTo>
                      <a:pt x="5400" y="15120"/>
                    </a:lnTo>
                    <a:lnTo>
                      <a:pt x="5400" y="14727"/>
                    </a:lnTo>
                    <a:lnTo>
                      <a:pt x="5400" y="14531"/>
                    </a:lnTo>
                    <a:lnTo>
                      <a:pt x="4800" y="14531"/>
                    </a:lnTo>
                    <a:lnTo>
                      <a:pt x="4200" y="14727"/>
                    </a:lnTo>
                    <a:lnTo>
                      <a:pt x="3900" y="14727"/>
                    </a:lnTo>
                    <a:lnTo>
                      <a:pt x="4500" y="14335"/>
                    </a:lnTo>
                    <a:lnTo>
                      <a:pt x="5100" y="14138"/>
                    </a:lnTo>
                    <a:lnTo>
                      <a:pt x="5700" y="13745"/>
                    </a:lnTo>
                    <a:lnTo>
                      <a:pt x="6300" y="13549"/>
                    </a:lnTo>
                    <a:lnTo>
                      <a:pt x="7200" y="13549"/>
                    </a:lnTo>
                    <a:lnTo>
                      <a:pt x="7800" y="13549"/>
                    </a:lnTo>
                    <a:lnTo>
                      <a:pt x="8400" y="13549"/>
                    </a:lnTo>
                    <a:lnTo>
                      <a:pt x="8700" y="13353"/>
                    </a:lnTo>
                    <a:lnTo>
                      <a:pt x="8700" y="13156"/>
                    </a:lnTo>
                    <a:lnTo>
                      <a:pt x="8400" y="13156"/>
                    </a:lnTo>
                    <a:lnTo>
                      <a:pt x="8400" y="12960"/>
                    </a:lnTo>
                    <a:lnTo>
                      <a:pt x="8700" y="12764"/>
                    </a:lnTo>
                    <a:lnTo>
                      <a:pt x="9000" y="12567"/>
                    </a:lnTo>
                    <a:lnTo>
                      <a:pt x="8700" y="12371"/>
                    </a:lnTo>
                    <a:lnTo>
                      <a:pt x="8400" y="12371"/>
                    </a:lnTo>
                    <a:lnTo>
                      <a:pt x="8700" y="12175"/>
                    </a:lnTo>
                    <a:lnTo>
                      <a:pt x="9000" y="11978"/>
                    </a:lnTo>
                    <a:lnTo>
                      <a:pt x="9000" y="11782"/>
                    </a:lnTo>
                    <a:lnTo>
                      <a:pt x="9000" y="11389"/>
                    </a:lnTo>
                    <a:lnTo>
                      <a:pt x="9300" y="11389"/>
                    </a:lnTo>
                    <a:lnTo>
                      <a:pt x="9000" y="11193"/>
                    </a:lnTo>
                    <a:lnTo>
                      <a:pt x="8700" y="11585"/>
                    </a:lnTo>
                    <a:lnTo>
                      <a:pt x="8100" y="11585"/>
                    </a:lnTo>
                    <a:lnTo>
                      <a:pt x="7800" y="11585"/>
                    </a:lnTo>
                    <a:lnTo>
                      <a:pt x="7800" y="11389"/>
                    </a:lnTo>
                    <a:lnTo>
                      <a:pt x="7500" y="11389"/>
                    </a:lnTo>
                    <a:lnTo>
                      <a:pt x="7500" y="11193"/>
                    </a:lnTo>
                    <a:lnTo>
                      <a:pt x="7500" y="11389"/>
                    </a:lnTo>
                    <a:lnTo>
                      <a:pt x="7200" y="11193"/>
                    </a:lnTo>
                    <a:lnTo>
                      <a:pt x="7200" y="10996"/>
                    </a:lnTo>
                    <a:lnTo>
                      <a:pt x="6900" y="10800"/>
                    </a:lnTo>
                    <a:lnTo>
                      <a:pt x="6900" y="10604"/>
                    </a:lnTo>
                    <a:lnTo>
                      <a:pt x="6900" y="10407"/>
                    </a:lnTo>
                    <a:lnTo>
                      <a:pt x="7200" y="10211"/>
                    </a:lnTo>
                    <a:lnTo>
                      <a:pt x="7200" y="10015"/>
                    </a:lnTo>
                    <a:lnTo>
                      <a:pt x="7500" y="9818"/>
                    </a:lnTo>
                    <a:lnTo>
                      <a:pt x="7800" y="9622"/>
                    </a:lnTo>
                    <a:lnTo>
                      <a:pt x="8100" y="9622"/>
                    </a:lnTo>
                    <a:lnTo>
                      <a:pt x="8400" y="9425"/>
                    </a:lnTo>
                    <a:lnTo>
                      <a:pt x="7800" y="9425"/>
                    </a:lnTo>
                    <a:lnTo>
                      <a:pt x="7500" y="9425"/>
                    </a:lnTo>
                    <a:lnTo>
                      <a:pt x="7200" y="9425"/>
                    </a:lnTo>
                    <a:lnTo>
                      <a:pt x="6900" y="9622"/>
                    </a:lnTo>
                    <a:lnTo>
                      <a:pt x="6600" y="9622"/>
                    </a:lnTo>
                    <a:lnTo>
                      <a:pt x="6300" y="9622"/>
                    </a:lnTo>
                    <a:lnTo>
                      <a:pt x="6300" y="9818"/>
                    </a:lnTo>
                    <a:lnTo>
                      <a:pt x="6000" y="9818"/>
                    </a:lnTo>
                    <a:lnTo>
                      <a:pt x="5400" y="9818"/>
                    </a:lnTo>
                    <a:lnTo>
                      <a:pt x="5100" y="9818"/>
                    </a:lnTo>
                    <a:lnTo>
                      <a:pt x="4800" y="9818"/>
                    </a:lnTo>
                    <a:lnTo>
                      <a:pt x="4800" y="10015"/>
                    </a:lnTo>
                    <a:lnTo>
                      <a:pt x="4500" y="10211"/>
                    </a:lnTo>
                    <a:lnTo>
                      <a:pt x="4200" y="10015"/>
                    </a:lnTo>
                    <a:lnTo>
                      <a:pt x="3900" y="9818"/>
                    </a:lnTo>
                    <a:lnTo>
                      <a:pt x="3300" y="9818"/>
                    </a:lnTo>
                    <a:lnTo>
                      <a:pt x="3300" y="10211"/>
                    </a:lnTo>
                    <a:lnTo>
                      <a:pt x="3000" y="10211"/>
                    </a:lnTo>
                    <a:lnTo>
                      <a:pt x="2700" y="9818"/>
                    </a:lnTo>
                    <a:lnTo>
                      <a:pt x="2400" y="9622"/>
                    </a:lnTo>
                    <a:lnTo>
                      <a:pt x="2700" y="9425"/>
                    </a:lnTo>
                    <a:lnTo>
                      <a:pt x="3000" y="9622"/>
                    </a:lnTo>
                    <a:lnTo>
                      <a:pt x="3000" y="9229"/>
                    </a:lnTo>
                    <a:lnTo>
                      <a:pt x="3000" y="9033"/>
                    </a:lnTo>
                    <a:lnTo>
                      <a:pt x="3300" y="8640"/>
                    </a:lnTo>
                    <a:lnTo>
                      <a:pt x="3600" y="8444"/>
                    </a:lnTo>
                    <a:lnTo>
                      <a:pt x="3900" y="8051"/>
                    </a:lnTo>
                    <a:lnTo>
                      <a:pt x="3900" y="7855"/>
                    </a:lnTo>
                    <a:lnTo>
                      <a:pt x="3600" y="7658"/>
                    </a:lnTo>
                    <a:lnTo>
                      <a:pt x="3300" y="7658"/>
                    </a:lnTo>
                    <a:lnTo>
                      <a:pt x="3300" y="7462"/>
                    </a:lnTo>
                    <a:lnTo>
                      <a:pt x="3300" y="7265"/>
                    </a:lnTo>
                    <a:lnTo>
                      <a:pt x="3600" y="7069"/>
                    </a:lnTo>
                    <a:lnTo>
                      <a:pt x="3600" y="6873"/>
                    </a:lnTo>
                    <a:lnTo>
                      <a:pt x="3900" y="6873"/>
                    </a:lnTo>
                    <a:lnTo>
                      <a:pt x="3600" y="6676"/>
                    </a:lnTo>
                    <a:lnTo>
                      <a:pt x="3300" y="6676"/>
                    </a:lnTo>
                    <a:lnTo>
                      <a:pt x="3000" y="6676"/>
                    </a:lnTo>
                    <a:lnTo>
                      <a:pt x="3000" y="6873"/>
                    </a:lnTo>
                    <a:lnTo>
                      <a:pt x="3000" y="7069"/>
                    </a:lnTo>
                    <a:lnTo>
                      <a:pt x="2700" y="6873"/>
                    </a:lnTo>
                    <a:lnTo>
                      <a:pt x="2400" y="7069"/>
                    </a:lnTo>
                    <a:lnTo>
                      <a:pt x="2100" y="7265"/>
                    </a:lnTo>
                    <a:lnTo>
                      <a:pt x="2100" y="7069"/>
                    </a:lnTo>
                    <a:lnTo>
                      <a:pt x="2100" y="6873"/>
                    </a:lnTo>
                    <a:lnTo>
                      <a:pt x="2400" y="6676"/>
                    </a:lnTo>
                    <a:lnTo>
                      <a:pt x="2700" y="6480"/>
                    </a:lnTo>
                    <a:lnTo>
                      <a:pt x="2700" y="6284"/>
                    </a:lnTo>
                    <a:lnTo>
                      <a:pt x="2400" y="6284"/>
                    </a:lnTo>
                    <a:lnTo>
                      <a:pt x="2100" y="6480"/>
                    </a:lnTo>
                    <a:lnTo>
                      <a:pt x="2100" y="6676"/>
                    </a:lnTo>
                    <a:lnTo>
                      <a:pt x="1800" y="6676"/>
                    </a:lnTo>
                    <a:lnTo>
                      <a:pt x="1800" y="6873"/>
                    </a:lnTo>
                    <a:lnTo>
                      <a:pt x="2100" y="7069"/>
                    </a:lnTo>
                    <a:lnTo>
                      <a:pt x="2100" y="7265"/>
                    </a:lnTo>
                    <a:lnTo>
                      <a:pt x="2100" y="7462"/>
                    </a:lnTo>
                    <a:lnTo>
                      <a:pt x="1800" y="7658"/>
                    </a:lnTo>
                    <a:lnTo>
                      <a:pt x="1800" y="7855"/>
                    </a:lnTo>
                    <a:lnTo>
                      <a:pt x="1500" y="8051"/>
                    </a:lnTo>
                    <a:lnTo>
                      <a:pt x="1200" y="8444"/>
                    </a:lnTo>
                    <a:lnTo>
                      <a:pt x="1200" y="8640"/>
                    </a:lnTo>
                    <a:lnTo>
                      <a:pt x="900" y="8640"/>
                    </a:lnTo>
                    <a:lnTo>
                      <a:pt x="900" y="8444"/>
                    </a:lnTo>
                    <a:lnTo>
                      <a:pt x="900" y="8247"/>
                    </a:lnTo>
                    <a:lnTo>
                      <a:pt x="900" y="8051"/>
                    </a:lnTo>
                    <a:lnTo>
                      <a:pt x="1200" y="7855"/>
                    </a:lnTo>
                    <a:lnTo>
                      <a:pt x="1500" y="7658"/>
                    </a:lnTo>
                    <a:lnTo>
                      <a:pt x="1500" y="7462"/>
                    </a:lnTo>
                    <a:lnTo>
                      <a:pt x="1500" y="7265"/>
                    </a:lnTo>
                    <a:lnTo>
                      <a:pt x="1200" y="7265"/>
                    </a:lnTo>
                    <a:lnTo>
                      <a:pt x="1200" y="7069"/>
                    </a:lnTo>
                    <a:lnTo>
                      <a:pt x="1200" y="6873"/>
                    </a:lnTo>
                    <a:lnTo>
                      <a:pt x="1200" y="6676"/>
                    </a:lnTo>
                    <a:lnTo>
                      <a:pt x="1500" y="6480"/>
                    </a:lnTo>
                    <a:lnTo>
                      <a:pt x="1500" y="6284"/>
                    </a:lnTo>
                    <a:lnTo>
                      <a:pt x="1500" y="6087"/>
                    </a:lnTo>
                    <a:lnTo>
                      <a:pt x="1800" y="5891"/>
                    </a:lnTo>
                    <a:lnTo>
                      <a:pt x="1800" y="5695"/>
                    </a:lnTo>
                    <a:lnTo>
                      <a:pt x="2100" y="5498"/>
                    </a:lnTo>
                    <a:lnTo>
                      <a:pt x="2100" y="5302"/>
                    </a:lnTo>
                    <a:lnTo>
                      <a:pt x="2100" y="5105"/>
                    </a:lnTo>
                    <a:lnTo>
                      <a:pt x="1800" y="5302"/>
                    </a:lnTo>
                    <a:lnTo>
                      <a:pt x="1500" y="5498"/>
                    </a:lnTo>
                    <a:lnTo>
                      <a:pt x="1200" y="5498"/>
                    </a:lnTo>
                    <a:lnTo>
                      <a:pt x="1200" y="5695"/>
                    </a:lnTo>
                    <a:lnTo>
                      <a:pt x="900" y="5498"/>
                    </a:lnTo>
                    <a:lnTo>
                      <a:pt x="600" y="5498"/>
                    </a:lnTo>
                    <a:lnTo>
                      <a:pt x="300" y="5302"/>
                    </a:lnTo>
                    <a:lnTo>
                      <a:pt x="300" y="5105"/>
                    </a:lnTo>
                    <a:lnTo>
                      <a:pt x="0" y="5105"/>
                    </a:lnTo>
                    <a:lnTo>
                      <a:pt x="0" y="4909"/>
                    </a:lnTo>
                    <a:lnTo>
                      <a:pt x="300" y="4909"/>
                    </a:lnTo>
                    <a:lnTo>
                      <a:pt x="600" y="4909"/>
                    </a:lnTo>
                    <a:lnTo>
                      <a:pt x="600" y="4713"/>
                    </a:lnTo>
                    <a:lnTo>
                      <a:pt x="600" y="4516"/>
                    </a:lnTo>
                    <a:lnTo>
                      <a:pt x="900" y="4320"/>
                    </a:lnTo>
                    <a:lnTo>
                      <a:pt x="900" y="4124"/>
                    </a:lnTo>
                    <a:lnTo>
                      <a:pt x="1200" y="3927"/>
                    </a:lnTo>
                    <a:lnTo>
                      <a:pt x="1200" y="3731"/>
                    </a:lnTo>
                    <a:lnTo>
                      <a:pt x="1500" y="3535"/>
                    </a:lnTo>
                    <a:lnTo>
                      <a:pt x="1500" y="3338"/>
                    </a:lnTo>
                    <a:lnTo>
                      <a:pt x="1200" y="3338"/>
                    </a:lnTo>
                    <a:lnTo>
                      <a:pt x="1500" y="3338"/>
                    </a:lnTo>
                    <a:lnTo>
                      <a:pt x="1500" y="3142"/>
                    </a:lnTo>
                    <a:lnTo>
                      <a:pt x="900" y="3338"/>
                    </a:lnTo>
                    <a:lnTo>
                      <a:pt x="600" y="3338"/>
                    </a:lnTo>
                    <a:lnTo>
                      <a:pt x="600" y="3142"/>
                    </a:lnTo>
                    <a:lnTo>
                      <a:pt x="600" y="2945"/>
                    </a:lnTo>
                    <a:lnTo>
                      <a:pt x="900" y="2749"/>
                    </a:lnTo>
                    <a:lnTo>
                      <a:pt x="1200" y="2749"/>
                    </a:lnTo>
                    <a:lnTo>
                      <a:pt x="900" y="2749"/>
                    </a:lnTo>
                    <a:lnTo>
                      <a:pt x="900" y="2553"/>
                    </a:lnTo>
                    <a:lnTo>
                      <a:pt x="900" y="2356"/>
                    </a:lnTo>
                    <a:lnTo>
                      <a:pt x="900" y="2160"/>
                    </a:lnTo>
                    <a:lnTo>
                      <a:pt x="1200" y="2160"/>
                    </a:lnTo>
                    <a:lnTo>
                      <a:pt x="1200" y="1964"/>
                    </a:lnTo>
                    <a:lnTo>
                      <a:pt x="1500" y="1964"/>
                    </a:lnTo>
                    <a:lnTo>
                      <a:pt x="1800" y="1964"/>
                    </a:lnTo>
                    <a:lnTo>
                      <a:pt x="2100" y="1767"/>
                    </a:lnTo>
                    <a:lnTo>
                      <a:pt x="2400" y="1767"/>
                    </a:lnTo>
                    <a:lnTo>
                      <a:pt x="2100" y="1571"/>
                    </a:lnTo>
                    <a:lnTo>
                      <a:pt x="1800" y="1571"/>
                    </a:lnTo>
                    <a:lnTo>
                      <a:pt x="1800" y="1375"/>
                    </a:lnTo>
                    <a:lnTo>
                      <a:pt x="2100" y="1375"/>
                    </a:lnTo>
                    <a:lnTo>
                      <a:pt x="2100" y="1178"/>
                    </a:lnTo>
                    <a:lnTo>
                      <a:pt x="2100" y="982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424" name="Shape 424"/>
              <p:cNvSpPr/>
              <p:nvPr/>
            </p:nvSpPr>
            <p:spPr>
              <a:xfrm>
                <a:off x="54414" y="217268"/>
                <a:ext cx="21225" cy="157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21600"/>
                    </a:moveTo>
                    <a:lnTo>
                      <a:pt x="7200" y="21600"/>
                    </a:lnTo>
                    <a:lnTo>
                      <a:pt x="7200" y="16200"/>
                    </a:lnTo>
                    <a:lnTo>
                      <a:pt x="10800" y="16200"/>
                    </a:lnTo>
                    <a:lnTo>
                      <a:pt x="7200" y="16200"/>
                    </a:lnTo>
                    <a:lnTo>
                      <a:pt x="7200" y="10800"/>
                    </a:lnTo>
                    <a:lnTo>
                      <a:pt x="10800" y="10800"/>
                    </a:lnTo>
                    <a:lnTo>
                      <a:pt x="7200" y="5400"/>
                    </a:lnTo>
                    <a:lnTo>
                      <a:pt x="3600" y="5400"/>
                    </a:lnTo>
                    <a:lnTo>
                      <a:pt x="3600" y="0"/>
                    </a:lnTo>
                    <a:lnTo>
                      <a:pt x="7200" y="0"/>
                    </a:lnTo>
                    <a:lnTo>
                      <a:pt x="10800" y="0"/>
                    </a:lnTo>
                    <a:lnTo>
                      <a:pt x="14400" y="5400"/>
                    </a:lnTo>
                    <a:lnTo>
                      <a:pt x="18000" y="10800"/>
                    </a:lnTo>
                    <a:lnTo>
                      <a:pt x="21600" y="10800"/>
                    </a:lnTo>
                    <a:lnTo>
                      <a:pt x="21600" y="16200"/>
                    </a:lnTo>
                    <a:lnTo>
                      <a:pt x="18000" y="16200"/>
                    </a:lnTo>
                    <a:lnTo>
                      <a:pt x="14400" y="16200"/>
                    </a:lnTo>
                    <a:lnTo>
                      <a:pt x="14400" y="21600"/>
                    </a:lnTo>
                    <a:lnTo>
                      <a:pt x="10800" y="21600"/>
                    </a:lnTo>
                    <a:lnTo>
                      <a:pt x="3600" y="21600"/>
                    </a:lnTo>
                    <a:lnTo>
                      <a:pt x="0" y="21600"/>
                    </a:lnTo>
                    <a:lnTo>
                      <a:pt x="0" y="16200"/>
                    </a:lnTo>
                    <a:lnTo>
                      <a:pt x="3600" y="216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425" name="Shape 425"/>
              <p:cNvSpPr/>
              <p:nvPr/>
            </p:nvSpPr>
            <p:spPr>
              <a:xfrm>
                <a:off x="49107" y="157755"/>
                <a:ext cx="31838" cy="354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00" y="2400"/>
                    </a:moveTo>
                    <a:lnTo>
                      <a:pt x="12000" y="2400"/>
                    </a:lnTo>
                    <a:lnTo>
                      <a:pt x="12000" y="4800"/>
                    </a:lnTo>
                    <a:lnTo>
                      <a:pt x="12000" y="7200"/>
                    </a:lnTo>
                    <a:lnTo>
                      <a:pt x="14400" y="9600"/>
                    </a:lnTo>
                    <a:lnTo>
                      <a:pt x="14400" y="14400"/>
                    </a:lnTo>
                    <a:lnTo>
                      <a:pt x="16800" y="14400"/>
                    </a:lnTo>
                    <a:lnTo>
                      <a:pt x="19200" y="14400"/>
                    </a:lnTo>
                    <a:lnTo>
                      <a:pt x="21600" y="14400"/>
                    </a:lnTo>
                    <a:lnTo>
                      <a:pt x="21600" y="16800"/>
                    </a:lnTo>
                    <a:lnTo>
                      <a:pt x="19200" y="19200"/>
                    </a:lnTo>
                    <a:lnTo>
                      <a:pt x="16800" y="21600"/>
                    </a:lnTo>
                    <a:lnTo>
                      <a:pt x="16800" y="19200"/>
                    </a:lnTo>
                    <a:lnTo>
                      <a:pt x="16800" y="16800"/>
                    </a:lnTo>
                    <a:lnTo>
                      <a:pt x="12000" y="19200"/>
                    </a:lnTo>
                    <a:lnTo>
                      <a:pt x="9600" y="19200"/>
                    </a:lnTo>
                    <a:lnTo>
                      <a:pt x="9600" y="16800"/>
                    </a:lnTo>
                    <a:lnTo>
                      <a:pt x="7200" y="14400"/>
                    </a:lnTo>
                    <a:lnTo>
                      <a:pt x="4800" y="12000"/>
                    </a:lnTo>
                    <a:lnTo>
                      <a:pt x="2400" y="12000"/>
                    </a:lnTo>
                    <a:lnTo>
                      <a:pt x="0" y="9600"/>
                    </a:lnTo>
                    <a:lnTo>
                      <a:pt x="0" y="7200"/>
                    </a:lnTo>
                    <a:lnTo>
                      <a:pt x="2400" y="7200"/>
                    </a:lnTo>
                    <a:lnTo>
                      <a:pt x="2400" y="4800"/>
                    </a:lnTo>
                    <a:lnTo>
                      <a:pt x="7200" y="7200"/>
                    </a:lnTo>
                    <a:lnTo>
                      <a:pt x="7200" y="2400"/>
                    </a:lnTo>
                    <a:lnTo>
                      <a:pt x="7200" y="0"/>
                    </a:lnTo>
                    <a:lnTo>
                      <a:pt x="9600" y="0"/>
                    </a:lnTo>
                    <a:lnTo>
                      <a:pt x="9600" y="24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426" name="Shape 426"/>
              <p:cNvSpPr/>
              <p:nvPr/>
            </p:nvSpPr>
            <p:spPr>
              <a:xfrm>
                <a:off x="0" y="279732"/>
                <a:ext cx="84898" cy="66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0" y="21600"/>
                    </a:moveTo>
                    <a:lnTo>
                      <a:pt x="15300" y="21600"/>
                    </a:lnTo>
                    <a:lnTo>
                      <a:pt x="15300" y="19059"/>
                    </a:lnTo>
                    <a:lnTo>
                      <a:pt x="15300" y="17788"/>
                    </a:lnTo>
                    <a:lnTo>
                      <a:pt x="14400" y="16518"/>
                    </a:lnTo>
                    <a:lnTo>
                      <a:pt x="13500" y="15247"/>
                    </a:lnTo>
                    <a:lnTo>
                      <a:pt x="11700" y="15247"/>
                    </a:lnTo>
                    <a:lnTo>
                      <a:pt x="9900" y="16518"/>
                    </a:lnTo>
                    <a:lnTo>
                      <a:pt x="8100" y="16518"/>
                    </a:lnTo>
                    <a:lnTo>
                      <a:pt x="7200" y="17788"/>
                    </a:lnTo>
                    <a:lnTo>
                      <a:pt x="5400" y="20329"/>
                    </a:lnTo>
                    <a:lnTo>
                      <a:pt x="3600" y="19059"/>
                    </a:lnTo>
                    <a:lnTo>
                      <a:pt x="2700" y="16518"/>
                    </a:lnTo>
                    <a:lnTo>
                      <a:pt x="0" y="13976"/>
                    </a:lnTo>
                    <a:lnTo>
                      <a:pt x="1800" y="12706"/>
                    </a:lnTo>
                    <a:lnTo>
                      <a:pt x="1800" y="10165"/>
                    </a:lnTo>
                    <a:lnTo>
                      <a:pt x="3600" y="10165"/>
                    </a:lnTo>
                    <a:lnTo>
                      <a:pt x="4500" y="8894"/>
                    </a:lnTo>
                    <a:lnTo>
                      <a:pt x="4500" y="6353"/>
                    </a:lnTo>
                    <a:lnTo>
                      <a:pt x="5400" y="6353"/>
                    </a:lnTo>
                    <a:lnTo>
                      <a:pt x="5400" y="5082"/>
                    </a:lnTo>
                    <a:lnTo>
                      <a:pt x="5400" y="3812"/>
                    </a:lnTo>
                    <a:lnTo>
                      <a:pt x="5400" y="2541"/>
                    </a:lnTo>
                    <a:lnTo>
                      <a:pt x="5400" y="1271"/>
                    </a:lnTo>
                    <a:lnTo>
                      <a:pt x="6300" y="1271"/>
                    </a:lnTo>
                    <a:lnTo>
                      <a:pt x="6300" y="0"/>
                    </a:lnTo>
                    <a:lnTo>
                      <a:pt x="7200" y="0"/>
                    </a:lnTo>
                    <a:lnTo>
                      <a:pt x="8100" y="1271"/>
                    </a:lnTo>
                    <a:lnTo>
                      <a:pt x="9000" y="1271"/>
                    </a:lnTo>
                    <a:lnTo>
                      <a:pt x="9000" y="2541"/>
                    </a:lnTo>
                    <a:lnTo>
                      <a:pt x="8100" y="3812"/>
                    </a:lnTo>
                    <a:lnTo>
                      <a:pt x="8100" y="5082"/>
                    </a:lnTo>
                    <a:lnTo>
                      <a:pt x="9000" y="5082"/>
                    </a:lnTo>
                    <a:lnTo>
                      <a:pt x="9900" y="3812"/>
                    </a:lnTo>
                    <a:lnTo>
                      <a:pt x="11700" y="2541"/>
                    </a:lnTo>
                    <a:lnTo>
                      <a:pt x="13500" y="2541"/>
                    </a:lnTo>
                    <a:lnTo>
                      <a:pt x="14400" y="2541"/>
                    </a:lnTo>
                    <a:lnTo>
                      <a:pt x="16200" y="2541"/>
                    </a:lnTo>
                    <a:lnTo>
                      <a:pt x="17100" y="5082"/>
                    </a:lnTo>
                    <a:lnTo>
                      <a:pt x="18900" y="7624"/>
                    </a:lnTo>
                    <a:lnTo>
                      <a:pt x="18900" y="10165"/>
                    </a:lnTo>
                    <a:lnTo>
                      <a:pt x="18000" y="11435"/>
                    </a:lnTo>
                    <a:lnTo>
                      <a:pt x="20700" y="11435"/>
                    </a:lnTo>
                    <a:lnTo>
                      <a:pt x="21600" y="13976"/>
                    </a:lnTo>
                    <a:lnTo>
                      <a:pt x="21600" y="16518"/>
                    </a:lnTo>
                    <a:lnTo>
                      <a:pt x="20700" y="13976"/>
                    </a:lnTo>
                    <a:lnTo>
                      <a:pt x="20700" y="15247"/>
                    </a:lnTo>
                    <a:lnTo>
                      <a:pt x="21600" y="16518"/>
                    </a:lnTo>
                    <a:lnTo>
                      <a:pt x="21600" y="17788"/>
                    </a:lnTo>
                    <a:lnTo>
                      <a:pt x="20700" y="17788"/>
                    </a:lnTo>
                    <a:lnTo>
                      <a:pt x="18900" y="19059"/>
                    </a:lnTo>
                    <a:lnTo>
                      <a:pt x="18000" y="20329"/>
                    </a:lnTo>
                    <a:lnTo>
                      <a:pt x="17100" y="21600"/>
                    </a:lnTo>
                    <a:lnTo>
                      <a:pt x="16200" y="216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428" name="Shape 428"/>
            <p:cNvSpPr/>
            <p:nvPr/>
          </p:nvSpPr>
          <p:spPr>
            <a:xfrm>
              <a:off x="5221536" y="6920135"/>
              <a:ext cx="162942" cy="196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280"/>
                  </a:moveTo>
                  <a:lnTo>
                    <a:pt x="441" y="17280"/>
                  </a:lnTo>
                  <a:lnTo>
                    <a:pt x="882" y="17712"/>
                  </a:lnTo>
                  <a:lnTo>
                    <a:pt x="1322" y="18144"/>
                  </a:lnTo>
                  <a:lnTo>
                    <a:pt x="1763" y="18576"/>
                  </a:lnTo>
                  <a:lnTo>
                    <a:pt x="2204" y="19440"/>
                  </a:lnTo>
                  <a:lnTo>
                    <a:pt x="2645" y="19440"/>
                  </a:lnTo>
                  <a:lnTo>
                    <a:pt x="3086" y="19440"/>
                  </a:lnTo>
                  <a:lnTo>
                    <a:pt x="3967" y="19440"/>
                  </a:lnTo>
                  <a:lnTo>
                    <a:pt x="4849" y="19440"/>
                  </a:lnTo>
                  <a:lnTo>
                    <a:pt x="5731" y="19872"/>
                  </a:lnTo>
                  <a:lnTo>
                    <a:pt x="6612" y="20304"/>
                  </a:lnTo>
                  <a:lnTo>
                    <a:pt x="7494" y="20736"/>
                  </a:lnTo>
                  <a:lnTo>
                    <a:pt x="8376" y="20736"/>
                  </a:lnTo>
                  <a:lnTo>
                    <a:pt x="9257" y="21168"/>
                  </a:lnTo>
                  <a:lnTo>
                    <a:pt x="9698" y="21168"/>
                  </a:lnTo>
                  <a:lnTo>
                    <a:pt x="10139" y="21168"/>
                  </a:lnTo>
                  <a:lnTo>
                    <a:pt x="11020" y="21168"/>
                  </a:lnTo>
                  <a:lnTo>
                    <a:pt x="11902" y="21168"/>
                  </a:lnTo>
                  <a:lnTo>
                    <a:pt x="12784" y="21168"/>
                  </a:lnTo>
                  <a:lnTo>
                    <a:pt x="13665" y="21168"/>
                  </a:lnTo>
                  <a:lnTo>
                    <a:pt x="14547" y="21600"/>
                  </a:lnTo>
                  <a:lnTo>
                    <a:pt x="15869" y="21168"/>
                  </a:lnTo>
                  <a:lnTo>
                    <a:pt x="16751" y="20736"/>
                  </a:lnTo>
                  <a:lnTo>
                    <a:pt x="17633" y="20304"/>
                  </a:lnTo>
                  <a:lnTo>
                    <a:pt x="18073" y="19440"/>
                  </a:lnTo>
                  <a:lnTo>
                    <a:pt x="18514" y="19440"/>
                  </a:lnTo>
                  <a:lnTo>
                    <a:pt x="18514" y="18576"/>
                  </a:lnTo>
                  <a:lnTo>
                    <a:pt x="19396" y="18144"/>
                  </a:lnTo>
                  <a:lnTo>
                    <a:pt x="19837" y="17280"/>
                  </a:lnTo>
                  <a:lnTo>
                    <a:pt x="19837" y="16848"/>
                  </a:lnTo>
                  <a:lnTo>
                    <a:pt x="20278" y="16416"/>
                  </a:lnTo>
                  <a:lnTo>
                    <a:pt x="20718" y="15984"/>
                  </a:lnTo>
                  <a:lnTo>
                    <a:pt x="20278" y="15984"/>
                  </a:lnTo>
                  <a:lnTo>
                    <a:pt x="20278" y="15552"/>
                  </a:lnTo>
                  <a:lnTo>
                    <a:pt x="20278" y="15120"/>
                  </a:lnTo>
                  <a:lnTo>
                    <a:pt x="20278" y="14688"/>
                  </a:lnTo>
                  <a:lnTo>
                    <a:pt x="20278" y="14256"/>
                  </a:lnTo>
                  <a:lnTo>
                    <a:pt x="20278" y="13824"/>
                  </a:lnTo>
                  <a:lnTo>
                    <a:pt x="20718" y="12960"/>
                  </a:lnTo>
                  <a:lnTo>
                    <a:pt x="20718" y="12528"/>
                  </a:lnTo>
                  <a:lnTo>
                    <a:pt x="21159" y="12528"/>
                  </a:lnTo>
                  <a:lnTo>
                    <a:pt x="21159" y="12096"/>
                  </a:lnTo>
                  <a:lnTo>
                    <a:pt x="21600" y="12096"/>
                  </a:lnTo>
                  <a:lnTo>
                    <a:pt x="21600" y="11664"/>
                  </a:lnTo>
                  <a:lnTo>
                    <a:pt x="21159" y="11232"/>
                  </a:lnTo>
                  <a:lnTo>
                    <a:pt x="21159" y="10800"/>
                  </a:lnTo>
                  <a:lnTo>
                    <a:pt x="20718" y="10800"/>
                  </a:lnTo>
                  <a:lnTo>
                    <a:pt x="20278" y="10368"/>
                  </a:lnTo>
                  <a:lnTo>
                    <a:pt x="19837" y="10368"/>
                  </a:lnTo>
                  <a:lnTo>
                    <a:pt x="19396" y="9936"/>
                  </a:lnTo>
                  <a:lnTo>
                    <a:pt x="19396" y="9072"/>
                  </a:lnTo>
                  <a:lnTo>
                    <a:pt x="19396" y="8640"/>
                  </a:lnTo>
                  <a:lnTo>
                    <a:pt x="18955" y="8208"/>
                  </a:lnTo>
                  <a:lnTo>
                    <a:pt x="18073" y="7776"/>
                  </a:lnTo>
                  <a:lnTo>
                    <a:pt x="17633" y="7776"/>
                  </a:lnTo>
                  <a:lnTo>
                    <a:pt x="17192" y="7344"/>
                  </a:lnTo>
                  <a:lnTo>
                    <a:pt x="16751" y="7344"/>
                  </a:lnTo>
                  <a:lnTo>
                    <a:pt x="16310" y="6912"/>
                  </a:lnTo>
                  <a:lnTo>
                    <a:pt x="15869" y="6048"/>
                  </a:lnTo>
                  <a:lnTo>
                    <a:pt x="15429" y="6048"/>
                  </a:lnTo>
                  <a:lnTo>
                    <a:pt x="14988" y="6048"/>
                  </a:lnTo>
                  <a:lnTo>
                    <a:pt x="14547" y="5616"/>
                  </a:lnTo>
                  <a:lnTo>
                    <a:pt x="14547" y="5184"/>
                  </a:lnTo>
                  <a:lnTo>
                    <a:pt x="14106" y="5184"/>
                  </a:lnTo>
                  <a:lnTo>
                    <a:pt x="13665" y="5184"/>
                  </a:lnTo>
                  <a:lnTo>
                    <a:pt x="13224" y="5184"/>
                  </a:lnTo>
                  <a:lnTo>
                    <a:pt x="12784" y="4752"/>
                  </a:lnTo>
                  <a:lnTo>
                    <a:pt x="12784" y="4320"/>
                  </a:lnTo>
                  <a:lnTo>
                    <a:pt x="12343" y="4320"/>
                  </a:lnTo>
                  <a:lnTo>
                    <a:pt x="12343" y="3888"/>
                  </a:lnTo>
                  <a:lnTo>
                    <a:pt x="12343" y="3456"/>
                  </a:lnTo>
                  <a:lnTo>
                    <a:pt x="11902" y="3024"/>
                  </a:lnTo>
                  <a:lnTo>
                    <a:pt x="11461" y="3456"/>
                  </a:lnTo>
                  <a:lnTo>
                    <a:pt x="11020" y="3888"/>
                  </a:lnTo>
                  <a:lnTo>
                    <a:pt x="10580" y="3888"/>
                  </a:lnTo>
                  <a:lnTo>
                    <a:pt x="10139" y="3888"/>
                  </a:lnTo>
                  <a:lnTo>
                    <a:pt x="9698" y="3888"/>
                  </a:lnTo>
                  <a:lnTo>
                    <a:pt x="9698" y="3456"/>
                  </a:lnTo>
                  <a:lnTo>
                    <a:pt x="9698" y="3024"/>
                  </a:lnTo>
                  <a:lnTo>
                    <a:pt x="9257" y="2160"/>
                  </a:lnTo>
                  <a:lnTo>
                    <a:pt x="8816" y="1728"/>
                  </a:lnTo>
                  <a:lnTo>
                    <a:pt x="8376" y="1728"/>
                  </a:lnTo>
                  <a:lnTo>
                    <a:pt x="7935" y="1296"/>
                  </a:lnTo>
                  <a:lnTo>
                    <a:pt x="7935" y="864"/>
                  </a:lnTo>
                  <a:lnTo>
                    <a:pt x="7494" y="864"/>
                  </a:lnTo>
                  <a:lnTo>
                    <a:pt x="7494" y="432"/>
                  </a:lnTo>
                  <a:lnTo>
                    <a:pt x="7053" y="432"/>
                  </a:lnTo>
                  <a:lnTo>
                    <a:pt x="6612" y="0"/>
                  </a:lnTo>
                  <a:lnTo>
                    <a:pt x="6171" y="0"/>
                  </a:lnTo>
                  <a:lnTo>
                    <a:pt x="5731" y="0"/>
                  </a:lnTo>
                  <a:lnTo>
                    <a:pt x="5290" y="0"/>
                  </a:lnTo>
                  <a:lnTo>
                    <a:pt x="5290" y="432"/>
                  </a:lnTo>
                  <a:lnTo>
                    <a:pt x="4849" y="864"/>
                  </a:lnTo>
                  <a:lnTo>
                    <a:pt x="4408" y="864"/>
                  </a:lnTo>
                  <a:lnTo>
                    <a:pt x="3967" y="864"/>
                  </a:lnTo>
                  <a:lnTo>
                    <a:pt x="3527" y="432"/>
                  </a:lnTo>
                  <a:lnTo>
                    <a:pt x="3086" y="432"/>
                  </a:lnTo>
                  <a:lnTo>
                    <a:pt x="3086" y="864"/>
                  </a:lnTo>
                  <a:lnTo>
                    <a:pt x="3086" y="1296"/>
                  </a:lnTo>
                  <a:lnTo>
                    <a:pt x="2645" y="1296"/>
                  </a:lnTo>
                  <a:lnTo>
                    <a:pt x="2645" y="1728"/>
                  </a:lnTo>
                  <a:lnTo>
                    <a:pt x="2204" y="1728"/>
                  </a:lnTo>
                  <a:lnTo>
                    <a:pt x="2204" y="2160"/>
                  </a:lnTo>
                  <a:lnTo>
                    <a:pt x="2645" y="2592"/>
                  </a:lnTo>
                  <a:lnTo>
                    <a:pt x="2645" y="3024"/>
                  </a:lnTo>
                  <a:lnTo>
                    <a:pt x="2645" y="3456"/>
                  </a:lnTo>
                  <a:lnTo>
                    <a:pt x="2204" y="3888"/>
                  </a:lnTo>
                  <a:lnTo>
                    <a:pt x="2204" y="4320"/>
                  </a:lnTo>
                  <a:lnTo>
                    <a:pt x="2204" y="4752"/>
                  </a:lnTo>
                  <a:lnTo>
                    <a:pt x="2204" y="5184"/>
                  </a:lnTo>
                  <a:lnTo>
                    <a:pt x="2204" y="6048"/>
                  </a:lnTo>
                  <a:lnTo>
                    <a:pt x="2204" y="6480"/>
                  </a:lnTo>
                  <a:lnTo>
                    <a:pt x="1763" y="6912"/>
                  </a:lnTo>
                  <a:lnTo>
                    <a:pt x="1763" y="7344"/>
                  </a:lnTo>
                  <a:lnTo>
                    <a:pt x="1322" y="7776"/>
                  </a:lnTo>
                  <a:lnTo>
                    <a:pt x="1322" y="8208"/>
                  </a:lnTo>
                  <a:lnTo>
                    <a:pt x="1322" y="8640"/>
                  </a:lnTo>
                  <a:lnTo>
                    <a:pt x="1322" y="9072"/>
                  </a:lnTo>
                  <a:lnTo>
                    <a:pt x="1322" y="10368"/>
                  </a:lnTo>
                  <a:lnTo>
                    <a:pt x="1322" y="10800"/>
                  </a:lnTo>
                  <a:lnTo>
                    <a:pt x="1322" y="11232"/>
                  </a:lnTo>
                  <a:lnTo>
                    <a:pt x="1322" y="11664"/>
                  </a:lnTo>
                  <a:lnTo>
                    <a:pt x="1322" y="12528"/>
                  </a:lnTo>
                  <a:lnTo>
                    <a:pt x="1322" y="12960"/>
                  </a:lnTo>
                  <a:lnTo>
                    <a:pt x="882" y="12960"/>
                  </a:lnTo>
                  <a:lnTo>
                    <a:pt x="882" y="13392"/>
                  </a:lnTo>
                  <a:lnTo>
                    <a:pt x="441" y="13824"/>
                  </a:lnTo>
                  <a:lnTo>
                    <a:pt x="441" y="14256"/>
                  </a:lnTo>
                  <a:lnTo>
                    <a:pt x="441" y="14688"/>
                  </a:lnTo>
                  <a:lnTo>
                    <a:pt x="0" y="15552"/>
                  </a:lnTo>
                  <a:lnTo>
                    <a:pt x="0" y="15984"/>
                  </a:lnTo>
                  <a:lnTo>
                    <a:pt x="0" y="16416"/>
                  </a:lnTo>
                  <a:lnTo>
                    <a:pt x="0" y="16848"/>
                  </a:lnTo>
                  <a:lnTo>
                    <a:pt x="0" y="17280"/>
                  </a:lnTo>
                  <a:close/>
                </a:path>
              </a:pathLst>
            </a:custGeom>
            <a:solidFill>
              <a:srgbClr val="FF2600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>
              <a:off x="8873800" y="3998907"/>
              <a:ext cx="560359" cy="367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6" y="11030"/>
                  </a:moveTo>
                  <a:lnTo>
                    <a:pt x="1376" y="10800"/>
                  </a:lnTo>
                  <a:lnTo>
                    <a:pt x="1376" y="10111"/>
                  </a:lnTo>
                  <a:lnTo>
                    <a:pt x="1376" y="9651"/>
                  </a:lnTo>
                  <a:lnTo>
                    <a:pt x="1376" y="9421"/>
                  </a:lnTo>
                  <a:lnTo>
                    <a:pt x="1376" y="9191"/>
                  </a:lnTo>
                  <a:lnTo>
                    <a:pt x="1513" y="9191"/>
                  </a:lnTo>
                  <a:lnTo>
                    <a:pt x="1651" y="8962"/>
                  </a:lnTo>
                  <a:lnTo>
                    <a:pt x="1789" y="8962"/>
                  </a:lnTo>
                  <a:lnTo>
                    <a:pt x="1926" y="8732"/>
                  </a:lnTo>
                  <a:lnTo>
                    <a:pt x="2064" y="8732"/>
                  </a:lnTo>
                  <a:lnTo>
                    <a:pt x="2201" y="8732"/>
                  </a:lnTo>
                  <a:lnTo>
                    <a:pt x="2339" y="8732"/>
                  </a:lnTo>
                  <a:lnTo>
                    <a:pt x="2476" y="8502"/>
                  </a:lnTo>
                  <a:lnTo>
                    <a:pt x="2614" y="8272"/>
                  </a:lnTo>
                  <a:lnTo>
                    <a:pt x="2614" y="8043"/>
                  </a:lnTo>
                  <a:lnTo>
                    <a:pt x="2752" y="8043"/>
                  </a:lnTo>
                  <a:lnTo>
                    <a:pt x="2889" y="8043"/>
                  </a:lnTo>
                  <a:lnTo>
                    <a:pt x="3027" y="8043"/>
                  </a:lnTo>
                  <a:lnTo>
                    <a:pt x="3164" y="8043"/>
                  </a:lnTo>
                  <a:lnTo>
                    <a:pt x="3302" y="8043"/>
                  </a:lnTo>
                  <a:lnTo>
                    <a:pt x="3302" y="7813"/>
                  </a:lnTo>
                  <a:lnTo>
                    <a:pt x="3302" y="7583"/>
                  </a:lnTo>
                  <a:lnTo>
                    <a:pt x="3164" y="7353"/>
                  </a:lnTo>
                  <a:lnTo>
                    <a:pt x="3027" y="7123"/>
                  </a:lnTo>
                  <a:lnTo>
                    <a:pt x="3027" y="6894"/>
                  </a:lnTo>
                  <a:lnTo>
                    <a:pt x="3164" y="6894"/>
                  </a:lnTo>
                  <a:lnTo>
                    <a:pt x="3302" y="6894"/>
                  </a:lnTo>
                  <a:lnTo>
                    <a:pt x="3439" y="6894"/>
                  </a:lnTo>
                  <a:lnTo>
                    <a:pt x="3577" y="6894"/>
                  </a:lnTo>
                  <a:lnTo>
                    <a:pt x="3577" y="7123"/>
                  </a:lnTo>
                  <a:lnTo>
                    <a:pt x="3577" y="7353"/>
                  </a:lnTo>
                  <a:lnTo>
                    <a:pt x="3715" y="7583"/>
                  </a:lnTo>
                  <a:lnTo>
                    <a:pt x="3852" y="7583"/>
                  </a:lnTo>
                  <a:lnTo>
                    <a:pt x="3990" y="7813"/>
                  </a:lnTo>
                  <a:lnTo>
                    <a:pt x="3990" y="8043"/>
                  </a:lnTo>
                  <a:lnTo>
                    <a:pt x="4127" y="8272"/>
                  </a:lnTo>
                  <a:lnTo>
                    <a:pt x="4265" y="8502"/>
                  </a:lnTo>
                  <a:lnTo>
                    <a:pt x="4403" y="8502"/>
                  </a:lnTo>
                  <a:lnTo>
                    <a:pt x="4540" y="8732"/>
                  </a:lnTo>
                  <a:lnTo>
                    <a:pt x="4678" y="8962"/>
                  </a:lnTo>
                  <a:lnTo>
                    <a:pt x="4678" y="9191"/>
                  </a:lnTo>
                  <a:lnTo>
                    <a:pt x="4815" y="9421"/>
                  </a:lnTo>
                  <a:lnTo>
                    <a:pt x="4815" y="9651"/>
                  </a:lnTo>
                  <a:lnTo>
                    <a:pt x="4953" y="9881"/>
                  </a:lnTo>
                  <a:lnTo>
                    <a:pt x="4953" y="10111"/>
                  </a:lnTo>
                  <a:lnTo>
                    <a:pt x="5228" y="10340"/>
                  </a:lnTo>
                  <a:lnTo>
                    <a:pt x="5641" y="10570"/>
                  </a:lnTo>
                  <a:lnTo>
                    <a:pt x="5641" y="10800"/>
                  </a:lnTo>
                  <a:lnTo>
                    <a:pt x="5778" y="11030"/>
                  </a:lnTo>
                  <a:lnTo>
                    <a:pt x="5916" y="11030"/>
                  </a:lnTo>
                  <a:lnTo>
                    <a:pt x="6054" y="11260"/>
                  </a:lnTo>
                  <a:lnTo>
                    <a:pt x="6191" y="11260"/>
                  </a:lnTo>
                  <a:lnTo>
                    <a:pt x="6329" y="11260"/>
                  </a:lnTo>
                  <a:lnTo>
                    <a:pt x="6466" y="11260"/>
                  </a:lnTo>
                  <a:lnTo>
                    <a:pt x="6604" y="11260"/>
                  </a:lnTo>
                  <a:lnTo>
                    <a:pt x="6741" y="11030"/>
                  </a:lnTo>
                  <a:lnTo>
                    <a:pt x="6879" y="11030"/>
                  </a:lnTo>
                  <a:lnTo>
                    <a:pt x="6879" y="11260"/>
                  </a:lnTo>
                  <a:lnTo>
                    <a:pt x="7017" y="11260"/>
                  </a:lnTo>
                  <a:lnTo>
                    <a:pt x="7154" y="11489"/>
                  </a:lnTo>
                  <a:lnTo>
                    <a:pt x="7429" y="12179"/>
                  </a:lnTo>
                  <a:lnTo>
                    <a:pt x="7842" y="13098"/>
                  </a:lnTo>
                  <a:lnTo>
                    <a:pt x="8255" y="13787"/>
                  </a:lnTo>
                  <a:lnTo>
                    <a:pt x="8668" y="14477"/>
                  </a:lnTo>
                  <a:lnTo>
                    <a:pt x="9218" y="15626"/>
                  </a:lnTo>
                  <a:lnTo>
                    <a:pt x="9631" y="16315"/>
                  </a:lnTo>
                  <a:lnTo>
                    <a:pt x="10181" y="16774"/>
                  </a:lnTo>
                  <a:lnTo>
                    <a:pt x="10731" y="17464"/>
                  </a:lnTo>
                  <a:lnTo>
                    <a:pt x="11419" y="17923"/>
                  </a:lnTo>
                  <a:lnTo>
                    <a:pt x="12107" y="18153"/>
                  </a:lnTo>
                  <a:lnTo>
                    <a:pt x="12795" y="18843"/>
                  </a:lnTo>
                  <a:lnTo>
                    <a:pt x="13208" y="19302"/>
                  </a:lnTo>
                  <a:lnTo>
                    <a:pt x="13483" y="19762"/>
                  </a:lnTo>
                  <a:lnTo>
                    <a:pt x="13758" y="20221"/>
                  </a:lnTo>
                  <a:lnTo>
                    <a:pt x="13896" y="20911"/>
                  </a:lnTo>
                  <a:lnTo>
                    <a:pt x="14033" y="21140"/>
                  </a:lnTo>
                  <a:lnTo>
                    <a:pt x="14171" y="21140"/>
                  </a:lnTo>
                  <a:lnTo>
                    <a:pt x="14446" y="21140"/>
                  </a:lnTo>
                  <a:lnTo>
                    <a:pt x="14583" y="21370"/>
                  </a:lnTo>
                  <a:lnTo>
                    <a:pt x="14859" y="21370"/>
                  </a:lnTo>
                  <a:lnTo>
                    <a:pt x="14996" y="21600"/>
                  </a:lnTo>
                  <a:lnTo>
                    <a:pt x="15134" y="21370"/>
                  </a:lnTo>
                  <a:lnTo>
                    <a:pt x="15271" y="21140"/>
                  </a:lnTo>
                  <a:lnTo>
                    <a:pt x="15546" y="19991"/>
                  </a:lnTo>
                  <a:lnTo>
                    <a:pt x="15684" y="19532"/>
                  </a:lnTo>
                  <a:lnTo>
                    <a:pt x="15684" y="18843"/>
                  </a:lnTo>
                  <a:lnTo>
                    <a:pt x="15822" y="18383"/>
                  </a:lnTo>
                  <a:lnTo>
                    <a:pt x="15684" y="17694"/>
                  </a:lnTo>
                  <a:lnTo>
                    <a:pt x="15409" y="17004"/>
                  </a:lnTo>
                  <a:lnTo>
                    <a:pt x="15271" y="16315"/>
                  </a:lnTo>
                  <a:lnTo>
                    <a:pt x="15134" y="16315"/>
                  </a:lnTo>
                  <a:lnTo>
                    <a:pt x="15134" y="16085"/>
                  </a:lnTo>
                  <a:lnTo>
                    <a:pt x="15271" y="15855"/>
                  </a:lnTo>
                  <a:lnTo>
                    <a:pt x="15409" y="15626"/>
                  </a:lnTo>
                  <a:lnTo>
                    <a:pt x="15684" y="15166"/>
                  </a:lnTo>
                  <a:lnTo>
                    <a:pt x="16097" y="14706"/>
                  </a:lnTo>
                  <a:lnTo>
                    <a:pt x="16372" y="14247"/>
                  </a:lnTo>
                  <a:lnTo>
                    <a:pt x="16647" y="13557"/>
                  </a:lnTo>
                  <a:lnTo>
                    <a:pt x="16785" y="12868"/>
                  </a:lnTo>
                  <a:lnTo>
                    <a:pt x="16785" y="12638"/>
                  </a:lnTo>
                  <a:lnTo>
                    <a:pt x="16922" y="12638"/>
                  </a:lnTo>
                  <a:lnTo>
                    <a:pt x="17060" y="12638"/>
                  </a:lnTo>
                  <a:lnTo>
                    <a:pt x="17197" y="12638"/>
                  </a:lnTo>
                  <a:lnTo>
                    <a:pt x="17335" y="12638"/>
                  </a:lnTo>
                  <a:lnTo>
                    <a:pt x="17473" y="12409"/>
                  </a:lnTo>
                  <a:lnTo>
                    <a:pt x="17610" y="12409"/>
                  </a:lnTo>
                  <a:lnTo>
                    <a:pt x="17748" y="12409"/>
                  </a:lnTo>
                  <a:lnTo>
                    <a:pt x="17885" y="12409"/>
                  </a:lnTo>
                  <a:lnTo>
                    <a:pt x="18023" y="12179"/>
                  </a:lnTo>
                  <a:lnTo>
                    <a:pt x="18161" y="12179"/>
                  </a:lnTo>
                  <a:lnTo>
                    <a:pt x="18298" y="12179"/>
                  </a:lnTo>
                  <a:lnTo>
                    <a:pt x="18436" y="12179"/>
                  </a:lnTo>
                  <a:lnTo>
                    <a:pt x="18573" y="12179"/>
                  </a:lnTo>
                  <a:lnTo>
                    <a:pt x="18711" y="12179"/>
                  </a:lnTo>
                  <a:lnTo>
                    <a:pt x="18711" y="12409"/>
                  </a:lnTo>
                  <a:lnTo>
                    <a:pt x="18436" y="14017"/>
                  </a:lnTo>
                  <a:lnTo>
                    <a:pt x="18573" y="14017"/>
                  </a:lnTo>
                  <a:lnTo>
                    <a:pt x="18711" y="14017"/>
                  </a:lnTo>
                  <a:lnTo>
                    <a:pt x="18848" y="14017"/>
                  </a:lnTo>
                  <a:lnTo>
                    <a:pt x="18986" y="13787"/>
                  </a:lnTo>
                  <a:lnTo>
                    <a:pt x="19124" y="13787"/>
                  </a:lnTo>
                  <a:lnTo>
                    <a:pt x="19261" y="13787"/>
                  </a:lnTo>
                  <a:lnTo>
                    <a:pt x="19399" y="13787"/>
                  </a:lnTo>
                  <a:lnTo>
                    <a:pt x="19536" y="13787"/>
                  </a:lnTo>
                  <a:lnTo>
                    <a:pt x="19674" y="13787"/>
                  </a:lnTo>
                  <a:lnTo>
                    <a:pt x="19811" y="13787"/>
                  </a:lnTo>
                  <a:lnTo>
                    <a:pt x="19949" y="13787"/>
                  </a:lnTo>
                  <a:lnTo>
                    <a:pt x="20087" y="13787"/>
                  </a:lnTo>
                  <a:lnTo>
                    <a:pt x="20224" y="13557"/>
                  </a:lnTo>
                  <a:lnTo>
                    <a:pt x="20362" y="13557"/>
                  </a:lnTo>
                  <a:lnTo>
                    <a:pt x="20499" y="13557"/>
                  </a:lnTo>
                  <a:lnTo>
                    <a:pt x="20637" y="13328"/>
                  </a:lnTo>
                  <a:lnTo>
                    <a:pt x="20775" y="13328"/>
                  </a:lnTo>
                  <a:lnTo>
                    <a:pt x="21050" y="12638"/>
                  </a:lnTo>
                  <a:lnTo>
                    <a:pt x="21050" y="12409"/>
                  </a:lnTo>
                  <a:lnTo>
                    <a:pt x="21187" y="12179"/>
                  </a:lnTo>
                  <a:lnTo>
                    <a:pt x="21325" y="12179"/>
                  </a:lnTo>
                  <a:lnTo>
                    <a:pt x="21462" y="12179"/>
                  </a:lnTo>
                  <a:lnTo>
                    <a:pt x="21462" y="11949"/>
                  </a:lnTo>
                  <a:lnTo>
                    <a:pt x="21600" y="11949"/>
                  </a:lnTo>
                  <a:lnTo>
                    <a:pt x="21600" y="11719"/>
                  </a:lnTo>
                  <a:lnTo>
                    <a:pt x="21462" y="11719"/>
                  </a:lnTo>
                  <a:lnTo>
                    <a:pt x="21462" y="11489"/>
                  </a:lnTo>
                  <a:lnTo>
                    <a:pt x="21325" y="11489"/>
                  </a:lnTo>
                  <a:lnTo>
                    <a:pt x="21187" y="11489"/>
                  </a:lnTo>
                  <a:lnTo>
                    <a:pt x="21050" y="11489"/>
                  </a:lnTo>
                  <a:lnTo>
                    <a:pt x="20775" y="11489"/>
                  </a:lnTo>
                  <a:lnTo>
                    <a:pt x="20637" y="11489"/>
                  </a:lnTo>
                  <a:lnTo>
                    <a:pt x="20499" y="11489"/>
                  </a:lnTo>
                  <a:lnTo>
                    <a:pt x="20362" y="11489"/>
                  </a:lnTo>
                  <a:lnTo>
                    <a:pt x="20224" y="11489"/>
                  </a:lnTo>
                  <a:lnTo>
                    <a:pt x="20087" y="11489"/>
                  </a:lnTo>
                  <a:lnTo>
                    <a:pt x="19949" y="11260"/>
                  </a:lnTo>
                  <a:lnTo>
                    <a:pt x="19949" y="11030"/>
                  </a:lnTo>
                  <a:lnTo>
                    <a:pt x="19811" y="11030"/>
                  </a:lnTo>
                  <a:lnTo>
                    <a:pt x="19811" y="10800"/>
                  </a:lnTo>
                  <a:lnTo>
                    <a:pt x="19674" y="10800"/>
                  </a:lnTo>
                  <a:lnTo>
                    <a:pt x="19536" y="10800"/>
                  </a:lnTo>
                  <a:lnTo>
                    <a:pt x="19399" y="10800"/>
                  </a:lnTo>
                  <a:lnTo>
                    <a:pt x="19261" y="11030"/>
                  </a:lnTo>
                  <a:lnTo>
                    <a:pt x="19124" y="11030"/>
                  </a:lnTo>
                  <a:lnTo>
                    <a:pt x="18986" y="11260"/>
                  </a:lnTo>
                  <a:lnTo>
                    <a:pt x="18848" y="11260"/>
                  </a:lnTo>
                  <a:lnTo>
                    <a:pt x="18711" y="11260"/>
                  </a:lnTo>
                  <a:lnTo>
                    <a:pt x="18573" y="11260"/>
                  </a:lnTo>
                  <a:lnTo>
                    <a:pt x="18436" y="11260"/>
                  </a:lnTo>
                  <a:lnTo>
                    <a:pt x="18436" y="11030"/>
                  </a:lnTo>
                  <a:lnTo>
                    <a:pt x="18298" y="11030"/>
                  </a:lnTo>
                  <a:lnTo>
                    <a:pt x="18298" y="10800"/>
                  </a:lnTo>
                  <a:lnTo>
                    <a:pt x="18161" y="10800"/>
                  </a:lnTo>
                  <a:lnTo>
                    <a:pt x="18161" y="10570"/>
                  </a:lnTo>
                  <a:lnTo>
                    <a:pt x="18298" y="10570"/>
                  </a:lnTo>
                  <a:lnTo>
                    <a:pt x="18436" y="10570"/>
                  </a:lnTo>
                  <a:lnTo>
                    <a:pt x="18436" y="10340"/>
                  </a:lnTo>
                  <a:lnTo>
                    <a:pt x="18573" y="10340"/>
                  </a:lnTo>
                  <a:lnTo>
                    <a:pt x="18711" y="10111"/>
                  </a:lnTo>
                  <a:lnTo>
                    <a:pt x="18848" y="10111"/>
                  </a:lnTo>
                  <a:lnTo>
                    <a:pt x="18986" y="10111"/>
                  </a:lnTo>
                  <a:lnTo>
                    <a:pt x="19261" y="9881"/>
                  </a:lnTo>
                  <a:lnTo>
                    <a:pt x="19399" y="9651"/>
                  </a:lnTo>
                  <a:lnTo>
                    <a:pt x="19399" y="9421"/>
                  </a:lnTo>
                  <a:lnTo>
                    <a:pt x="19399" y="9191"/>
                  </a:lnTo>
                  <a:lnTo>
                    <a:pt x="19399" y="8962"/>
                  </a:lnTo>
                  <a:lnTo>
                    <a:pt x="19261" y="8732"/>
                  </a:lnTo>
                  <a:lnTo>
                    <a:pt x="19124" y="8502"/>
                  </a:lnTo>
                  <a:lnTo>
                    <a:pt x="18848" y="8962"/>
                  </a:lnTo>
                  <a:lnTo>
                    <a:pt x="18573" y="9421"/>
                  </a:lnTo>
                  <a:lnTo>
                    <a:pt x="18298" y="9651"/>
                  </a:lnTo>
                  <a:lnTo>
                    <a:pt x="18023" y="9881"/>
                  </a:lnTo>
                  <a:lnTo>
                    <a:pt x="17748" y="10340"/>
                  </a:lnTo>
                  <a:lnTo>
                    <a:pt x="17197" y="10800"/>
                  </a:lnTo>
                  <a:lnTo>
                    <a:pt x="16647" y="11030"/>
                  </a:lnTo>
                  <a:lnTo>
                    <a:pt x="16372" y="11260"/>
                  </a:lnTo>
                  <a:lnTo>
                    <a:pt x="16097" y="11719"/>
                  </a:lnTo>
                  <a:lnTo>
                    <a:pt x="15822" y="12179"/>
                  </a:lnTo>
                  <a:lnTo>
                    <a:pt x="15684" y="12179"/>
                  </a:lnTo>
                  <a:lnTo>
                    <a:pt x="14996" y="12409"/>
                  </a:lnTo>
                  <a:lnTo>
                    <a:pt x="14583" y="12409"/>
                  </a:lnTo>
                  <a:lnTo>
                    <a:pt x="14308" y="12409"/>
                  </a:lnTo>
                  <a:lnTo>
                    <a:pt x="13758" y="12179"/>
                  </a:lnTo>
                  <a:lnTo>
                    <a:pt x="13345" y="11489"/>
                  </a:lnTo>
                  <a:lnTo>
                    <a:pt x="13070" y="10570"/>
                  </a:lnTo>
                  <a:lnTo>
                    <a:pt x="13070" y="9651"/>
                  </a:lnTo>
                  <a:lnTo>
                    <a:pt x="13345" y="9191"/>
                  </a:lnTo>
                  <a:lnTo>
                    <a:pt x="13483" y="8502"/>
                  </a:lnTo>
                  <a:lnTo>
                    <a:pt x="13483" y="7583"/>
                  </a:lnTo>
                  <a:lnTo>
                    <a:pt x="13483" y="6894"/>
                  </a:lnTo>
                  <a:lnTo>
                    <a:pt x="13345" y="6894"/>
                  </a:lnTo>
                  <a:lnTo>
                    <a:pt x="13070" y="6894"/>
                  </a:lnTo>
                  <a:lnTo>
                    <a:pt x="12795" y="6894"/>
                  </a:lnTo>
                  <a:lnTo>
                    <a:pt x="12382" y="6434"/>
                  </a:lnTo>
                  <a:lnTo>
                    <a:pt x="12107" y="5745"/>
                  </a:lnTo>
                  <a:lnTo>
                    <a:pt x="11969" y="5515"/>
                  </a:lnTo>
                  <a:lnTo>
                    <a:pt x="11419" y="5285"/>
                  </a:lnTo>
                  <a:lnTo>
                    <a:pt x="11144" y="5285"/>
                  </a:lnTo>
                  <a:lnTo>
                    <a:pt x="10181" y="5285"/>
                  </a:lnTo>
                  <a:lnTo>
                    <a:pt x="9493" y="5285"/>
                  </a:lnTo>
                  <a:lnTo>
                    <a:pt x="9218" y="5285"/>
                  </a:lnTo>
                  <a:lnTo>
                    <a:pt x="8805" y="5745"/>
                  </a:lnTo>
                  <a:lnTo>
                    <a:pt x="8530" y="5745"/>
                  </a:lnTo>
                  <a:lnTo>
                    <a:pt x="8255" y="5974"/>
                  </a:lnTo>
                  <a:lnTo>
                    <a:pt x="7980" y="5745"/>
                  </a:lnTo>
                  <a:lnTo>
                    <a:pt x="7704" y="5515"/>
                  </a:lnTo>
                  <a:lnTo>
                    <a:pt x="7567" y="5055"/>
                  </a:lnTo>
                  <a:lnTo>
                    <a:pt x="7154" y="4596"/>
                  </a:lnTo>
                  <a:lnTo>
                    <a:pt x="6879" y="4136"/>
                  </a:lnTo>
                  <a:lnTo>
                    <a:pt x="6604" y="3447"/>
                  </a:lnTo>
                  <a:lnTo>
                    <a:pt x="6329" y="3447"/>
                  </a:lnTo>
                  <a:lnTo>
                    <a:pt x="5916" y="3677"/>
                  </a:lnTo>
                  <a:lnTo>
                    <a:pt x="5778" y="3906"/>
                  </a:lnTo>
                  <a:lnTo>
                    <a:pt x="5641" y="3906"/>
                  </a:lnTo>
                  <a:lnTo>
                    <a:pt x="5503" y="4136"/>
                  </a:lnTo>
                  <a:lnTo>
                    <a:pt x="5503" y="4366"/>
                  </a:lnTo>
                  <a:lnTo>
                    <a:pt x="5366" y="4596"/>
                  </a:lnTo>
                  <a:lnTo>
                    <a:pt x="5366" y="4826"/>
                  </a:lnTo>
                  <a:lnTo>
                    <a:pt x="5366" y="5055"/>
                  </a:lnTo>
                  <a:lnTo>
                    <a:pt x="5090" y="5055"/>
                  </a:lnTo>
                  <a:lnTo>
                    <a:pt x="4953" y="5285"/>
                  </a:lnTo>
                  <a:lnTo>
                    <a:pt x="4815" y="5055"/>
                  </a:lnTo>
                  <a:lnTo>
                    <a:pt x="4678" y="5055"/>
                  </a:lnTo>
                  <a:lnTo>
                    <a:pt x="4403" y="4826"/>
                  </a:lnTo>
                  <a:lnTo>
                    <a:pt x="4265" y="4826"/>
                  </a:lnTo>
                  <a:lnTo>
                    <a:pt x="3990" y="4826"/>
                  </a:lnTo>
                  <a:lnTo>
                    <a:pt x="3577" y="4826"/>
                  </a:lnTo>
                  <a:lnTo>
                    <a:pt x="3302" y="4826"/>
                  </a:lnTo>
                  <a:lnTo>
                    <a:pt x="3027" y="5055"/>
                  </a:lnTo>
                  <a:lnTo>
                    <a:pt x="2889" y="4826"/>
                  </a:lnTo>
                  <a:lnTo>
                    <a:pt x="2614" y="4826"/>
                  </a:lnTo>
                  <a:lnTo>
                    <a:pt x="2476" y="4596"/>
                  </a:lnTo>
                  <a:lnTo>
                    <a:pt x="2339" y="4136"/>
                  </a:lnTo>
                  <a:lnTo>
                    <a:pt x="2064" y="2987"/>
                  </a:lnTo>
                  <a:lnTo>
                    <a:pt x="1926" y="2298"/>
                  </a:lnTo>
                  <a:lnTo>
                    <a:pt x="2064" y="1838"/>
                  </a:lnTo>
                  <a:lnTo>
                    <a:pt x="2476" y="1379"/>
                  </a:lnTo>
                  <a:lnTo>
                    <a:pt x="3027" y="460"/>
                  </a:lnTo>
                  <a:lnTo>
                    <a:pt x="3302" y="0"/>
                  </a:lnTo>
                  <a:lnTo>
                    <a:pt x="0" y="919"/>
                  </a:lnTo>
                  <a:lnTo>
                    <a:pt x="275" y="11030"/>
                  </a:lnTo>
                  <a:lnTo>
                    <a:pt x="1376" y="1103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432" name="Group 432"/>
            <p:cNvGrpSpPr/>
            <p:nvPr/>
          </p:nvGrpSpPr>
          <p:grpSpPr>
            <a:xfrm>
              <a:off x="4734985" y="5345176"/>
              <a:ext cx="437159" cy="417916"/>
              <a:chOff x="0" y="0"/>
              <a:chExt cx="437158" cy="417915"/>
            </a:xfrm>
          </p:grpSpPr>
          <p:sp>
            <p:nvSpPr>
              <p:cNvPr id="430" name="Shape 430"/>
              <p:cNvSpPr/>
              <p:nvPr/>
            </p:nvSpPr>
            <p:spPr>
              <a:xfrm>
                <a:off x="0" y="0"/>
                <a:ext cx="437159" cy="417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257" y="807"/>
                    </a:moveTo>
                    <a:lnTo>
                      <a:pt x="3086" y="807"/>
                    </a:lnTo>
                    <a:lnTo>
                      <a:pt x="3086" y="1009"/>
                    </a:lnTo>
                    <a:lnTo>
                      <a:pt x="2914" y="1009"/>
                    </a:lnTo>
                    <a:lnTo>
                      <a:pt x="2743" y="1009"/>
                    </a:lnTo>
                    <a:lnTo>
                      <a:pt x="2571" y="1009"/>
                    </a:lnTo>
                    <a:lnTo>
                      <a:pt x="2571" y="1211"/>
                    </a:lnTo>
                    <a:lnTo>
                      <a:pt x="2400" y="1211"/>
                    </a:lnTo>
                    <a:lnTo>
                      <a:pt x="2400" y="1413"/>
                    </a:lnTo>
                    <a:lnTo>
                      <a:pt x="2400" y="1615"/>
                    </a:lnTo>
                    <a:lnTo>
                      <a:pt x="2571" y="1615"/>
                    </a:lnTo>
                    <a:lnTo>
                      <a:pt x="2571" y="1817"/>
                    </a:lnTo>
                    <a:lnTo>
                      <a:pt x="2571" y="2019"/>
                    </a:lnTo>
                    <a:lnTo>
                      <a:pt x="2743" y="2221"/>
                    </a:lnTo>
                    <a:lnTo>
                      <a:pt x="2743" y="2422"/>
                    </a:lnTo>
                    <a:lnTo>
                      <a:pt x="2743" y="2624"/>
                    </a:lnTo>
                    <a:lnTo>
                      <a:pt x="2914" y="2624"/>
                    </a:lnTo>
                    <a:lnTo>
                      <a:pt x="2914" y="2826"/>
                    </a:lnTo>
                    <a:lnTo>
                      <a:pt x="2743" y="2826"/>
                    </a:lnTo>
                    <a:lnTo>
                      <a:pt x="2743" y="3028"/>
                    </a:lnTo>
                    <a:lnTo>
                      <a:pt x="2743" y="3230"/>
                    </a:lnTo>
                    <a:lnTo>
                      <a:pt x="2571" y="3432"/>
                    </a:lnTo>
                    <a:lnTo>
                      <a:pt x="2571" y="3634"/>
                    </a:lnTo>
                    <a:lnTo>
                      <a:pt x="2400" y="3634"/>
                    </a:lnTo>
                    <a:lnTo>
                      <a:pt x="2229" y="3836"/>
                    </a:lnTo>
                    <a:lnTo>
                      <a:pt x="2229" y="4037"/>
                    </a:lnTo>
                    <a:lnTo>
                      <a:pt x="2229" y="4239"/>
                    </a:lnTo>
                    <a:lnTo>
                      <a:pt x="2229" y="4441"/>
                    </a:lnTo>
                    <a:lnTo>
                      <a:pt x="2229" y="4643"/>
                    </a:lnTo>
                    <a:lnTo>
                      <a:pt x="2229" y="4845"/>
                    </a:lnTo>
                    <a:lnTo>
                      <a:pt x="2400" y="5047"/>
                    </a:lnTo>
                    <a:lnTo>
                      <a:pt x="2571" y="5249"/>
                    </a:lnTo>
                    <a:lnTo>
                      <a:pt x="2743" y="5652"/>
                    </a:lnTo>
                    <a:lnTo>
                      <a:pt x="2743" y="5854"/>
                    </a:lnTo>
                    <a:lnTo>
                      <a:pt x="2914" y="6056"/>
                    </a:lnTo>
                    <a:lnTo>
                      <a:pt x="3086" y="6056"/>
                    </a:lnTo>
                    <a:lnTo>
                      <a:pt x="3257" y="6056"/>
                    </a:lnTo>
                    <a:lnTo>
                      <a:pt x="3429" y="5854"/>
                    </a:lnTo>
                    <a:lnTo>
                      <a:pt x="3600" y="5450"/>
                    </a:lnTo>
                    <a:lnTo>
                      <a:pt x="3771" y="5450"/>
                    </a:lnTo>
                    <a:lnTo>
                      <a:pt x="3771" y="5249"/>
                    </a:lnTo>
                    <a:lnTo>
                      <a:pt x="3771" y="5047"/>
                    </a:lnTo>
                    <a:lnTo>
                      <a:pt x="3600" y="4845"/>
                    </a:lnTo>
                    <a:lnTo>
                      <a:pt x="3600" y="4643"/>
                    </a:lnTo>
                    <a:lnTo>
                      <a:pt x="3600" y="4441"/>
                    </a:lnTo>
                    <a:lnTo>
                      <a:pt x="3429" y="4037"/>
                    </a:lnTo>
                    <a:lnTo>
                      <a:pt x="3257" y="3836"/>
                    </a:lnTo>
                    <a:lnTo>
                      <a:pt x="3086" y="3634"/>
                    </a:lnTo>
                    <a:lnTo>
                      <a:pt x="3086" y="3432"/>
                    </a:lnTo>
                    <a:lnTo>
                      <a:pt x="3086" y="3230"/>
                    </a:lnTo>
                    <a:lnTo>
                      <a:pt x="3086" y="3028"/>
                    </a:lnTo>
                    <a:lnTo>
                      <a:pt x="3086" y="2826"/>
                    </a:lnTo>
                    <a:lnTo>
                      <a:pt x="3086" y="2624"/>
                    </a:lnTo>
                    <a:lnTo>
                      <a:pt x="3257" y="2624"/>
                    </a:lnTo>
                    <a:lnTo>
                      <a:pt x="3257" y="2422"/>
                    </a:lnTo>
                    <a:lnTo>
                      <a:pt x="3429" y="2221"/>
                    </a:lnTo>
                    <a:lnTo>
                      <a:pt x="3600" y="2221"/>
                    </a:lnTo>
                    <a:lnTo>
                      <a:pt x="3771" y="2221"/>
                    </a:lnTo>
                    <a:lnTo>
                      <a:pt x="3771" y="2019"/>
                    </a:lnTo>
                    <a:lnTo>
                      <a:pt x="3943" y="2019"/>
                    </a:lnTo>
                    <a:lnTo>
                      <a:pt x="3943" y="1817"/>
                    </a:lnTo>
                    <a:lnTo>
                      <a:pt x="4114" y="1817"/>
                    </a:lnTo>
                    <a:lnTo>
                      <a:pt x="4286" y="1817"/>
                    </a:lnTo>
                    <a:lnTo>
                      <a:pt x="4629" y="1615"/>
                    </a:lnTo>
                    <a:lnTo>
                      <a:pt x="4800" y="1615"/>
                    </a:lnTo>
                    <a:lnTo>
                      <a:pt x="4971" y="1615"/>
                    </a:lnTo>
                    <a:lnTo>
                      <a:pt x="5314" y="1413"/>
                    </a:lnTo>
                    <a:lnTo>
                      <a:pt x="5486" y="1413"/>
                    </a:lnTo>
                    <a:lnTo>
                      <a:pt x="5657" y="1413"/>
                    </a:lnTo>
                    <a:lnTo>
                      <a:pt x="5657" y="1211"/>
                    </a:lnTo>
                    <a:lnTo>
                      <a:pt x="5657" y="1009"/>
                    </a:lnTo>
                    <a:lnTo>
                      <a:pt x="5486" y="1009"/>
                    </a:lnTo>
                    <a:lnTo>
                      <a:pt x="5314" y="1009"/>
                    </a:lnTo>
                    <a:lnTo>
                      <a:pt x="5143" y="1009"/>
                    </a:lnTo>
                    <a:lnTo>
                      <a:pt x="4971" y="1009"/>
                    </a:lnTo>
                    <a:lnTo>
                      <a:pt x="4971" y="807"/>
                    </a:lnTo>
                    <a:lnTo>
                      <a:pt x="4971" y="606"/>
                    </a:lnTo>
                    <a:lnTo>
                      <a:pt x="5143" y="404"/>
                    </a:lnTo>
                    <a:lnTo>
                      <a:pt x="5143" y="202"/>
                    </a:lnTo>
                    <a:lnTo>
                      <a:pt x="5143" y="0"/>
                    </a:lnTo>
                    <a:lnTo>
                      <a:pt x="5314" y="0"/>
                    </a:lnTo>
                    <a:lnTo>
                      <a:pt x="5486" y="0"/>
                    </a:lnTo>
                    <a:lnTo>
                      <a:pt x="5657" y="0"/>
                    </a:lnTo>
                    <a:lnTo>
                      <a:pt x="5657" y="202"/>
                    </a:lnTo>
                    <a:lnTo>
                      <a:pt x="5657" y="404"/>
                    </a:lnTo>
                    <a:lnTo>
                      <a:pt x="5657" y="606"/>
                    </a:lnTo>
                    <a:lnTo>
                      <a:pt x="5829" y="807"/>
                    </a:lnTo>
                    <a:lnTo>
                      <a:pt x="5829" y="1009"/>
                    </a:lnTo>
                    <a:lnTo>
                      <a:pt x="6000" y="1211"/>
                    </a:lnTo>
                    <a:lnTo>
                      <a:pt x="6000" y="1413"/>
                    </a:lnTo>
                    <a:lnTo>
                      <a:pt x="6343" y="1413"/>
                    </a:lnTo>
                    <a:lnTo>
                      <a:pt x="6514" y="1413"/>
                    </a:lnTo>
                    <a:lnTo>
                      <a:pt x="6686" y="1413"/>
                    </a:lnTo>
                    <a:lnTo>
                      <a:pt x="6857" y="1615"/>
                    </a:lnTo>
                    <a:lnTo>
                      <a:pt x="7029" y="1615"/>
                    </a:lnTo>
                    <a:lnTo>
                      <a:pt x="7200" y="1615"/>
                    </a:lnTo>
                    <a:lnTo>
                      <a:pt x="7371" y="1615"/>
                    </a:lnTo>
                    <a:lnTo>
                      <a:pt x="7543" y="1817"/>
                    </a:lnTo>
                    <a:lnTo>
                      <a:pt x="7886" y="1817"/>
                    </a:lnTo>
                    <a:lnTo>
                      <a:pt x="8057" y="2019"/>
                    </a:lnTo>
                    <a:lnTo>
                      <a:pt x="8057" y="2221"/>
                    </a:lnTo>
                    <a:lnTo>
                      <a:pt x="8229" y="2624"/>
                    </a:lnTo>
                    <a:lnTo>
                      <a:pt x="8229" y="2826"/>
                    </a:lnTo>
                    <a:lnTo>
                      <a:pt x="8229" y="3028"/>
                    </a:lnTo>
                    <a:lnTo>
                      <a:pt x="8400" y="3028"/>
                    </a:lnTo>
                    <a:lnTo>
                      <a:pt x="8571" y="3230"/>
                    </a:lnTo>
                    <a:lnTo>
                      <a:pt x="8743" y="3230"/>
                    </a:lnTo>
                    <a:lnTo>
                      <a:pt x="8914" y="3230"/>
                    </a:lnTo>
                    <a:lnTo>
                      <a:pt x="9429" y="3230"/>
                    </a:lnTo>
                    <a:lnTo>
                      <a:pt x="9600" y="3028"/>
                    </a:lnTo>
                    <a:lnTo>
                      <a:pt x="9771" y="3028"/>
                    </a:lnTo>
                    <a:lnTo>
                      <a:pt x="9943" y="3230"/>
                    </a:lnTo>
                    <a:lnTo>
                      <a:pt x="9943" y="3028"/>
                    </a:lnTo>
                    <a:lnTo>
                      <a:pt x="10286" y="3028"/>
                    </a:lnTo>
                    <a:lnTo>
                      <a:pt x="10457" y="3028"/>
                    </a:lnTo>
                    <a:lnTo>
                      <a:pt x="10629" y="3028"/>
                    </a:lnTo>
                    <a:lnTo>
                      <a:pt x="10800" y="3028"/>
                    </a:lnTo>
                    <a:lnTo>
                      <a:pt x="11314" y="3028"/>
                    </a:lnTo>
                    <a:lnTo>
                      <a:pt x="11486" y="3028"/>
                    </a:lnTo>
                    <a:lnTo>
                      <a:pt x="11657" y="3230"/>
                    </a:lnTo>
                    <a:lnTo>
                      <a:pt x="11829" y="3432"/>
                    </a:lnTo>
                    <a:lnTo>
                      <a:pt x="11829" y="3634"/>
                    </a:lnTo>
                    <a:lnTo>
                      <a:pt x="12000" y="3634"/>
                    </a:lnTo>
                    <a:lnTo>
                      <a:pt x="12171" y="3836"/>
                    </a:lnTo>
                    <a:lnTo>
                      <a:pt x="12343" y="3836"/>
                    </a:lnTo>
                    <a:lnTo>
                      <a:pt x="12514" y="3836"/>
                    </a:lnTo>
                    <a:lnTo>
                      <a:pt x="12686" y="3836"/>
                    </a:lnTo>
                    <a:lnTo>
                      <a:pt x="12857" y="3836"/>
                    </a:lnTo>
                    <a:lnTo>
                      <a:pt x="13029" y="3836"/>
                    </a:lnTo>
                    <a:lnTo>
                      <a:pt x="13200" y="3836"/>
                    </a:lnTo>
                    <a:lnTo>
                      <a:pt x="13543" y="3836"/>
                    </a:lnTo>
                    <a:lnTo>
                      <a:pt x="13714" y="3836"/>
                    </a:lnTo>
                    <a:lnTo>
                      <a:pt x="13886" y="3836"/>
                    </a:lnTo>
                    <a:lnTo>
                      <a:pt x="13886" y="3634"/>
                    </a:lnTo>
                    <a:lnTo>
                      <a:pt x="14057" y="3634"/>
                    </a:lnTo>
                    <a:lnTo>
                      <a:pt x="14400" y="3432"/>
                    </a:lnTo>
                    <a:lnTo>
                      <a:pt x="14571" y="3432"/>
                    </a:lnTo>
                    <a:lnTo>
                      <a:pt x="14743" y="3432"/>
                    </a:lnTo>
                    <a:lnTo>
                      <a:pt x="14914" y="3432"/>
                    </a:lnTo>
                    <a:lnTo>
                      <a:pt x="15257" y="3230"/>
                    </a:lnTo>
                    <a:lnTo>
                      <a:pt x="15086" y="3028"/>
                    </a:lnTo>
                    <a:lnTo>
                      <a:pt x="14743" y="3028"/>
                    </a:lnTo>
                    <a:lnTo>
                      <a:pt x="14571" y="3028"/>
                    </a:lnTo>
                    <a:lnTo>
                      <a:pt x="14743" y="2826"/>
                    </a:lnTo>
                    <a:lnTo>
                      <a:pt x="15086" y="2826"/>
                    </a:lnTo>
                    <a:lnTo>
                      <a:pt x="15257" y="2826"/>
                    </a:lnTo>
                    <a:lnTo>
                      <a:pt x="15600" y="2826"/>
                    </a:lnTo>
                    <a:lnTo>
                      <a:pt x="15771" y="2826"/>
                    </a:lnTo>
                    <a:lnTo>
                      <a:pt x="15943" y="2826"/>
                    </a:lnTo>
                    <a:lnTo>
                      <a:pt x="16114" y="2826"/>
                    </a:lnTo>
                    <a:lnTo>
                      <a:pt x="16286" y="2826"/>
                    </a:lnTo>
                    <a:lnTo>
                      <a:pt x="16800" y="2826"/>
                    </a:lnTo>
                    <a:lnTo>
                      <a:pt x="16971" y="2826"/>
                    </a:lnTo>
                    <a:lnTo>
                      <a:pt x="17143" y="2826"/>
                    </a:lnTo>
                    <a:lnTo>
                      <a:pt x="17314" y="2826"/>
                    </a:lnTo>
                    <a:lnTo>
                      <a:pt x="17657" y="2826"/>
                    </a:lnTo>
                    <a:lnTo>
                      <a:pt x="17829" y="2826"/>
                    </a:lnTo>
                    <a:lnTo>
                      <a:pt x="18000" y="3028"/>
                    </a:lnTo>
                    <a:lnTo>
                      <a:pt x="17829" y="3028"/>
                    </a:lnTo>
                    <a:lnTo>
                      <a:pt x="17657" y="3028"/>
                    </a:lnTo>
                    <a:lnTo>
                      <a:pt x="17486" y="3230"/>
                    </a:lnTo>
                    <a:lnTo>
                      <a:pt x="17314" y="3230"/>
                    </a:lnTo>
                    <a:lnTo>
                      <a:pt x="17143" y="3230"/>
                    </a:lnTo>
                    <a:lnTo>
                      <a:pt x="16971" y="3230"/>
                    </a:lnTo>
                    <a:lnTo>
                      <a:pt x="16629" y="3230"/>
                    </a:lnTo>
                    <a:lnTo>
                      <a:pt x="16629" y="3432"/>
                    </a:lnTo>
                    <a:lnTo>
                      <a:pt x="16457" y="3432"/>
                    </a:lnTo>
                    <a:lnTo>
                      <a:pt x="16629" y="3432"/>
                    </a:lnTo>
                    <a:lnTo>
                      <a:pt x="16800" y="3634"/>
                    </a:lnTo>
                    <a:lnTo>
                      <a:pt x="16971" y="3634"/>
                    </a:lnTo>
                    <a:lnTo>
                      <a:pt x="17143" y="3836"/>
                    </a:lnTo>
                    <a:lnTo>
                      <a:pt x="17143" y="4037"/>
                    </a:lnTo>
                    <a:lnTo>
                      <a:pt x="17314" y="4037"/>
                    </a:lnTo>
                    <a:lnTo>
                      <a:pt x="17314" y="4239"/>
                    </a:lnTo>
                    <a:lnTo>
                      <a:pt x="17486" y="4239"/>
                    </a:lnTo>
                    <a:lnTo>
                      <a:pt x="17486" y="4441"/>
                    </a:lnTo>
                    <a:lnTo>
                      <a:pt x="17486" y="4643"/>
                    </a:lnTo>
                    <a:lnTo>
                      <a:pt x="17657" y="4643"/>
                    </a:lnTo>
                    <a:lnTo>
                      <a:pt x="17829" y="4643"/>
                    </a:lnTo>
                    <a:lnTo>
                      <a:pt x="17829" y="4441"/>
                    </a:lnTo>
                    <a:lnTo>
                      <a:pt x="18000" y="4441"/>
                    </a:lnTo>
                    <a:lnTo>
                      <a:pt x="18343" y="4643"/>
                    </a:lnTo>
                    <a:lnTo>
                      <a:pt x="18514" y="4643"/>
                    </a:lnTo>
                    <a:lnTo>
                      <a:pt x="18686" y="4845"/>
                    </a:lnTo>
                    <a:lnTo>
                      <a:pt x="18857" y="4845"/>
                    </a:lnTo>
                    <a:lnTo>
                      <a:pt x="19029" y="5047"/>
                    </a:lnTo>
                    <a:lnTo>
                      <a:pt x="19200" y="5047"/>
                    </a:lnTo>
                    <a:lnTo>
                      <a:pt x="19371" y="5249"/>
                    </a:lnTo>
                    <a:lnTo>
                      <a:pt x="19543" y="5249"/>
                    </a:lnTo>
                    <a:lnTo>
                      <a:pt x="19714" y="5450"/>
                    </a:lnTo>
                    <a:lnTo>
                      <a:pt x="19886" y="5652"/>
                    </a:lnTo>
                    <a:lnTo>
                      <a:pt x="19886" y="5854"/>
                    </a:lnTo>
                    <a:lnTo>
                      <a:pt x="19886" y="6056"/>
                    </a:lnTo>
                    <a:lnTo>
                      <a:pt x="20057" y="6258"/>
                    </a:lnTo>
                    <a:lnTo>
                      <a:pt x="20057" y="6460"/>
                    </a:lnTo>
                    <a:lnTo>
                      <a:pt x="20057" y="6662"/>
                    </a:lnTo>
                    <a:lnTo>
                      <a:pt x="19886" y="6864"/>
                    </a:lnTo>
                    <a:lnTo>
                      <a:pt x="19714" y="6864"/>
                    </a:lnTo>
                    <a:lnTo>
                      <a:pt x="19714" y="7065"/>
                    </a:lnTo>
                    <a:lnTo>
                      <a:pt x="20057" y="7065"/>
                    </a:lnTo>
                    <a:lnTo>
                      <a:pt x="20057" y="7267"/>
                    </a:lnTo>
                    <a:lnTo>
                      <a:pt x="20229" y="7267"/>
                    </a:lnTo>
                    <a:lnTo>
                      <a:pt x="20400" y="7267"/>
                    </a:lnTo>
                    <a:lnTo>
                      <a:pt x="20400" y="7065"/>
                    </a:lnTo>
                    <a:lnTo>
                      <a:pt x="20571" y="7065"/>
                    </a:lnTo>
                    <a:lnTo>
                      <a:pt x="20571" y="6864"/>
                    </a:lnTo>
                    <a:lnTo>
                      <a:pt x="20914" y="6864"/>
                    </a:lnTo>
                    <a:lnTo>
                      <a:pt x="21086" y="6864"/>
                    </a:lnTo>
                    <a:lnTo>
                      <a:pt x="21257" y="7065"/>
                    </a:lnTo>
                    <a:lnTo>
                      <a:pt x="21429" y="7267"/>
                    </a:lnTo>
                    <a:lnTo>
                      <a:pt x="21600" y="7469"/>
                    </a:lnTo>
                    <a:lnTo>
                      <a:pt x="21600" y="7671"/>
                    </a:lnTo>
                    <a:lnTo>
                      <a:pt x="21429" y="7873"/>
                    </a:lnTo>
                    <a:lnTo>
                      <a:pt x="21257" y="7873"/>
                    </a:lnTo>
                    <a:lnTo>
                      <a:pt x="21086" y="7873"/>
                    </a:lnTo>
                    <a:lnTo>
                      <a:pt x="21086" y="8075"/>
                    </a:lnTo>
                    <a:lnTo>
                      <a:pt x="20914" y="8075"/>
                    </a:lnTo>
                    <a:lnTo>
                      <a:pt x="20743" y="8075"/>
                    </a:lnTo>
                    <a:lnTo>
                      <a:pt x="20571" y="8277"/>
                    </a:lnTo>
                    <a:lnTo>
                      <a:pt x="20400" y="8277"/>
                    </a:lnTo>
                    <a:lnTo>
                      <a:pt x="20400" y="8479"/>
                    </a:lnTo>
                    <a:lnTo>
                      <a:pt x="20229" y="8479"/>
                    </a:lnTo>
                    <a:lnTo>
                      <a:pt x="20057" y="8479"/>
                    </a:lnTo>
                    <a:lnTo>
                      <a:pt x="20057" y="8680"/>
                    </a:lnTo>
                    <a:lnTo>
                      <a:pt x="19886" y="8882"/>
                    </a:lnTo>
                    <a:lnTo>
                      <a:pt x="19886" y="9084"/>
                    </a:lnTo>
                    <a:lnTo>
                      <a:pt x="19886" y="9286"/>
                    </a:lnTo>
                    <a:lnTo>
                      <a:pt x="19886" y="9488"/>
                    </a:lnTo>
                    <a:lnTo>
                      <a:pt x="20057" y="9488"/>
                    </a:lnTo>
                    <a:lnTo>
                      <a:pt x="20057" y="9690"/>
                    </a:lnTo>
                    <a:lnTo>
                      <a:pt x="20229" y="9488"/>
                    </a:lnTo>
                    <a:lnTo>
                      <a:pt x="20400" y="9488"/>
                    </a:lnTo>
                    <a:lnTo>
                      <a:pt x="20571" y="9690"/>
                    </a:lnTo>
                    <a:lnTo>
                      <a:pt x="20400" y="9892"/>
                    </a:lnTo>
                    <a:lnTo>
                      <a:pt x="20229" y="10093"/>
                    </a:lnTo>
                    <a:lnTo>
                      <a:pt x="20057" y="10093"/>
                    </a:lnTo>
                    <a:lnTo>
                      <a:pt x="20057" y="10295"/>
                    </a:lnTo>
                    <a:lnTo>
                      <a:pt x="19714" y="10295"/>
                    </a:lnTo>
                    <a:lnTo>
                      <a:pt x="19543" y="10295"/>
                    </a:lnTo>
                    <a:lnTo>
                      <a:pt x="19543" y="10497"/>
                    </a:lnTo>
                    <a:lnTo>
                      <a:pt x="19543" y="10699"/>
                    </a:lnTo>
                    <a:lnTo>
                      <a:pt x="19543" y="10901"/>
                    </a:lnTo>
                    <a:lnTo>
                      <a:pt x="19543" y="11103"/>
                    </a:lnTo>
                    <a:lnTo>
                      <a:pt x="19371" y="11305"/>
                    </a:lnTo>
                    <a:lnTo>
                      <a:pt x="19200" y="11507"/>
                    </a:lnTo>
                    <a:lnTo>
                      <a:pt x="19200" y="11708"/>
                    </a:lnTo>
                    <a:lnTo>
                      <a:pt x="19200" y="11910"/>
                    </a:lnTo>
                    <a:lnTo>
                      <a:pt x="19371" y="11910"/>
                    </a:lnTo>
                    <a:lnTo>
                      <a:pt x="19543" y="12112"/>
                    </a:lnTo>
                    <a:lnTo>
                      <a:pt x="19543" y="12314"/>
                    </a:lnTo>
                    <a:lnTo>
                      <a:pt x="19714" y="12314"/>
                    </a:lnTo>
                    <a:lnTo>
                      <a:pt x="19714" y="12516"/>
                    </a:lnTo>
                    <a:lnTo>
                      <a:pt x="19886" y="12718"/>
                    </a:lnTo>
                    <a:lnTo>
                      <a:pt x="20057" y="12920"/>
                    </a:lnTo>
                    <a:lnTo>
                      <a:pt x="20057" y="13121"/>
                    </a:lnTo>
                    <a:lnTo>
                      <a:pt x="20229" y="13121"/>
                    </a:lnTo>
                    <a:lnTo>
                      <a:pt x="20229" y="13323"/>
                    </a:lnTo>
                    <a:lnTo>
                      <a:pt x="20229" y="13525"/>
                    </a:lnTo>
                    <a:lnTo>
                      <a:pt x="20229" y="13727"/>
                    </a:lnTo>
                    <a:lnTo>
                      <a:pt x="20057" y="13929"/>
                    </a:lnTo>
                    <a:lnTo>
                      <a:pt x="20057" y="14131"/>
                    </a:lnTo>
                    <a:lnTo>
                      <a:pt x="19886" y="14131"/>
                    </a:lnTo>
                    <a:lnTo>
                      <a:pt x="19886" y="14333"/>
                    </a:lnTo>
                    <a:lnTo>
                      <a:pt x="19714" y="14333"/>
                    </a:lnTo>
                    <a:lnTo>
                      <a:pt x="19714" y="14535"/>
                    </a:lnTo>
                    <a:lnTo>
                      <a:pt x="19371" y="14535"/>
                    </a:lnTo>
                    <a:lnTo>
                      <a:pt x="19200" y="14535"/>
                    </a:lnTo>
                    <a:lnTo>
                      <a:pt x="19029" y="14736"/>
                    </a:lnTo>
                    <a:lnTo>
                      <a:pt x="18857" y="14736"/>
                    </a:lnTo>
                    <a:lnTo>
                      <a:pt x="18686" y="14736"/>
                    </a:lnTo>
                    <a:lnTo>
                      <a:pt x="18686" y="14938"/>
                    </a:lnTo>
                    <a:lnTo>
                      <a:pt x="18514" y="14938"/>
                    </a:lnTo>
                    <a:lnTo>
                      <a:pt x="18514" y="15140"/>
                    </a:lnTo>
                    <a:lnTo>
                      <a:pt x="18343" y="15140"/>
                    </a:lnTo>
                    <a:lnTo>
                      <a:pt x="18000" y="15140"/>
                    </a:lnTo>
                    <a:lnTo>
                      <a:pt x="17829" y="15140"/>
                    </a:lnTo>
                    <a:lnTo>
                      <a:pt x="17657" y="15342"/>
                    </a:lnTo>
                    <a:lnTo>
                      <a:pt x="17314" y="15342"/>
                    </a:lnTo>
                    <a:lnTo>
                      <a:pt x="17143" y="15342"/>
                    </a:lnTo>
                    <a:lnTo>
                      <a:pt x="16971" y="15342"/>
                    </a:lnTo>
                    <a:lnTo>
                      <a:pt x="16800" y="15544"/>
                    </a:lnTo>
                    <a:lnTo>
                      <a:pt x="16629" y="15544"/>
                    </a:lnTo>
                    <a:lnTo>
                      <a:pt x="16457" y="15746"/>
                    </a:lnTo>
                    <a:lnTo>
                      <a:pt x="16286" y="15746"/>
                    </a:lnTo>
                    <a:lnTo>
                      <a:pt x="16114" y="15746"/>
                    </a:lnTo>
                    <a:lnTo>
                      <a:pt x="15943" y="15746"/>
                    </a:lnTo>
                    <a:lnTo>
                      <a:pt x="15771" y="15746"/>
                    </a:lnTo>
                    <a:lnTo>
                      <a:pt x="15429" y="15544"/>
                    </a:lnTo>
                    <a:lnTo>
                      <a:pt x="15257" y="15544"/>
                    </a:lnTo>
                    <a:lnTo>
                      <a:pt x="15086" y="15544"/>
                    </a:lnTo>
                    <a:lnTo>
                      <a:pt x="14914" y="15342"/>
                    </a:lnTo>
                    <a:lnTo>
                      <a:pt x="14743" y="15342"/>
                    </a:lnTo>
                    <a:lnTo>
                      <a:pt x="14743" y="15140"/>
                    </a:lnTo>
                    <a:lnTo>
                      <a:pt x="14571" y="15140"/>
                    </a:lnTo>
                    <a:lnTo>
                      <a:pt x="14400" y="15140"/>
                    </a:lnTo>
                    <a:lnTo>
                      <a:pt x="14057" y="15140"/>
                    </a:lnTo>
                    <a:lnTo>
                      <a:pt x="14057" y="14938"/>
                    </a:lnTo>
                    <a:lnTo>
                      <a:pt x="13886" y="14938"/>
                    </a:lnTo>
                    <a:lnTo>
                      <a:pt x="13714" y="14938"/>
                    </a:lnTo>
                    <a:lnTo>
                      <a:pt x="13543" y="14938"/>
                    </a:lnTo>
                    <a:lnTo>
                      <a:pt x="13543" y="15140"/>
                    </a:lnTo>
                    <a:lnTo>
                      <a:pt x="13714" y="15342"/>
                    </a:lnTo>
                    <a:lnTo>
                      <a:pt x="13714" y="15544"/>
                    </a:lnTo>
                    <a:lnTo>
                      <a:pt x="13886" y="15746"/>
                    </a:lnTo>
                    <a:lnTo>
                      <a:pt x="14057" y="15746"/>
                    </a:lnTo>
                    <a:lnTo>
                      <a:pt x="14229" y="15746"/>
                    </a:lnTo>
                    <a:lnTo>
                      <a:pt x="14400" y="15948"/>
                    </a:lnTo>
                    <a:lnTo>
                      <a:pt x="14400" y="16150"/>
                    </a:lnTo>
                    <a:lnTo>
                      <a:pt x="14571" y="16150"/>
                    </a:lnTo>
                    <a:lnTo>
                      <a:pt x="14571" y="16351"/>
                    </a:lnTo>
                    <a:lnTo>
                      <a:pt x="14400" y="16553"/>
                    </a:lnTo>
                    <a:lnTo>
                      <a:pt x="14400" y="16755"/>
                    </a:lnTo>
                    <a:lnTo>
                      <a:pt x="14400" y="16957"/>
                    </a:lnTo>
                    <a:lnTo>
                      <a:pt x="14400" y="17159"/>
                    </a:lnTo>
                    <a:lnTo>
                      <a:pt x="14400" y="17361"/>
                    </a:lnTo>
                    <a:lnTo>
                      <a:pt x="14400" y="17563"/>
                    </a:lnTo>
                    <a:lnTo>
                      <a:pt x="14571" y="17764"/>
                    </a:lnTo>
                    <a:lnTo>
                      <a:pt x="14571" y="17966"/>
                    </a:lnTo>
                    <a:lnTo>
                      <a:pt x="14571" y="18168"/>
                    </a:lnTo>
                    <a:lnTo>
                      <a:pt x="14571" y="18370"/>
                    </a:lnTo>
                    <a:lnTo>
                      <a:pt x="14743" y="18370"/>
                    </a:lnTo>
                    <a:lnTo>
                      <a:pt x="15086" y="18572"/>
                    </a:lnTo>
                    <a:lnTo>
                      <a:pt x="15257" y="18572"/>
                    </a:lnTo>
                    <a:lnTo>
                      <a:pt x="15429" y="18572"/>
                    </a:lnTo>
                    <a:lnTo>
                      <a:pt x="15600" y="18572"/>
                    </a:lnTo>
                    <a:lnTo>
                      <a:pt x="15771" y="18572"/>
                    </a:lnTo>
                    <a:lnTo>
                      <a:pt x="15943" y="18572"/>
                    </a:lnTo>
                    <a:lnTo>
                      <a:pt x="15943" y="18774"/>
                    </a:lnTo>
                    <a:lnTo>
                      <a:pt x="15771" y="18774"/>
                    </a:lnTo>
                    <a:lnTo>
                      <a:pt x="15771" y="18976"/>
                    </a:lnTo>
                    <a:lnTo>
                      <a:pt x="15600" y="18976"/>
                    </a:lnTo>
                    <a:lnTo>
                      <a:pt x="15429" y="18976"/>
                    </a:lnTo>
                    <a:lnTo>
                      <a:pt x="15429" y="19178"/>
                    </a:lnTo>
                    <a:lnTo>
                      <a:pt x="15257" y="19178"/>
                    </a:lnTo>
                    <a:lnTo>
                      <a:pt x="15086" y="19379"/>
                    </a:lnTo>
                    <a:lnTo>
                      <a:pt x="14914" y="19379"/>
                    </a:lnTo>
                    <a:lnTo>
                      <a:pt x="14743" y="19379"/>
                    </a:lnTo>
                    <a:lnTo>
                      <a:pt x="14743" y="19581"/>
                    </a:lnTo>
                    <a:lnTo>
                      <a:pt x="14571" y="19783"/>
                    </a:lnTo>
                    <a:lnTo>
                      <a:pt x="14571" y="19985"/>
                    </a:lnTo>
                    <a:lnTo>
                      <a:pt x="14571" y="20187"/>
                    </a:lnTo>
                    <a:lnTo>
                      <a:pt x="14400" y="20187"/>
                    </a:lnTo>
                    <a:lnTo>
                      <a:pt x="14229" y="20187"/>
                    </a:lnTo>
                    <a:lnTo>
                      <a:pt x="14229" y="20389"/>
                    </a:lnTo>
                    <a:lnTo>
                      <a:pt x="14057" y="20389"/>
                    </a:lnTo>
                    <a:lnTo>
                      <a:pt x="13886" y="20389"/>
                    </a:lnTo>
                    <a:lnTo>
                      <a:pt x="13886" y="20591"/>
                    </a:lnTo>
                    <a:lnTo>
                      <a:pt x="13714" y="20591"/>
                    </a:lnTo>
                    <a:lnTo>
                      <a:pt x="13543" y="20591"/>
                    </a:lnTo>
                    <a:lnTo>
                      <a:pt x="13371" y="20591"/>
                    </a:lnTo>
                    <a:lnTo>
                      <a:pt x="13371" y="20793"/>
                    </a:lnTo>
                    <a:lnTo>
                      <a:pt x="13200" y="20793"/>
                    </a:lnTo>
                    <a:lnTo>
                      <a:pt x="13029" y="20793"/>
                    </a:lnTo>
                    <a:lnTo>
                      <a:pt x="12857" y="20994"/>
                    </a:lnTo>
                    <a:lnTo>
                      <a:pt x="12686" y="20994"/>
                    </a:lnTo>
                    <a:lnTo>
                      <a:pt x="12514" y="21196"/>
                    </a:lnTo>
                    <a:lnTo>
                      <a:pt x="12343" y="21398"/>
                    </a:lnTo>
                    <a:lnTo>
                      <a:pt x="12171" y="21398"/>
                    </a:lnTo>
                    <a:lnTo>
                      <a:pt x="12000" y="21600"/>
                    </a:lnTo>
                    <a:lnTo>
                      <a:pt x="11829" y="21600"/>
                    </a:lnTo>
                    <a:lnTo>
                      <a:pt x="11657" y="21600"/>
                    </a:lnTo>
                    <a:lnTo>
                      <a:pt x="11486" y="21600"/>
                    </a:lnTo>
                    <a:lnTo>
                      <a:pt x="11314" y="21600"/>
                    </a:lnTo>
                    <a:lnTo>
                      <a:pt x="11143" y="21600"/>
                    </a:lnTo>
                    <a:lnTo>
                      <a:pt x="10971" y="21398"/>
                    </a:lnTo>
                    <a:lnTo>
                      <a:pt x="10800" y="21398"/>
                    </a:lnTo>
                    <a:lnTo>
                      <a:pt x="10800" y="21196"/>
                    </a:lnTo>
                    <a:lnTo>
                      <a:pt x="10629" y="21196"/>
                    </a:lnTo>
                    <a:lnTo>
                      <a:pt x="10457" y="20994"/>
                    </a:lnTo>
                    <a:lnTo>
                      <a:pt x="10457" y="20793"/>
                    </a:lnTo>
                    <a:lnTo>
                      <a:pt x="10457" y="20591"/>
                    </a:lnTo>
                    <a:lnTo>
                      <a:pt x="10286" y="20591"/>
                    </a:lnTo>
                    <a:lnTo>
                      <a:pt x="10286" y="20389"/>
                    </a:lnTo>
                    <a:lnTo>
                      <a:pt x="10114" y="20389"/>
                    </a:lnTo>
                    <a:lnTo>
                      <a:pt x="10114" y="20187"/>
                    </a:lnTo>
                    <a:lnTo>
                      <a:pt x="10114" y="19985"/>
                    </a:lnTo>
                    <a:lnTo>
                      <a:pt x="10114" y="19783"/>
                    </a:lnTo>
                    <a:lnTo>
                      <a:pt x="9943" y="19581"/>
                    </a:lnTo>
                    <a:lnTo>
                      <a:pt x="9943" y="19379"/>
                    </a:lnTo>
                    <a:lnTo>
                      <a:pt x="9771" y="19178"/>
                    </a:lnTo>
                    <a:lnTo>
                      <a:pt x="9771" y="18976"/>
                    </a:lnTo>
                    <a:lnTo>
                      <a:pt x="9600" y="18774"/>
                    </a:lnTo>
                    <a:lnTo>
                      <a:pt x="9600" y="18572"/>
                    </a:lnTo>
                    <a:lnTo>
                      <a:pt x="9429" y="18370"/>
                    </a:lnTo>
                    <a:lnTo>
                      <a:pt x="9429" y="18168"/>
                    </a:lnTo>
                    <a:lnTo>
                      <a:pt x="9257" y="18168"/>
                    </a:lnTo>
                    <a:lnTo>
                      <a:pt x="9257" y="17966"/>
                    </a:lnTo>
                    <a:lnTo>
                      <a:pt x="9086" y="17966"/>
                    </a:lnTo>
                    <a:lnTo>
                      <a:pt x="8914" y="17764"/>
                    </a:lnTo>
                    <a:lnTo>
                      <a:pt x="8914" y="17563"/>
                    </a:lnTo>
                    <a:lnTo>
                      <a:pt x="9086" y="17361"/>
                    </a:lnTo>
                    <a:lnTo>
                      <a:pt x="9257" y="17361"/>
                    </a:lnTo>
                    <a:lnTo>
                      <a:pt x="9257" y="17159"/>
                    </a:lnTo>
                    <a:lnTo>
                      <a:pt x="9429" y="16957"/>
                    </a:lnTo>
                    <a:lnTo>
                      <a:pt x="9600" y="16957"/>
                    </a:lnTo>
                    <a:lnTo>
                      <a:pt x="9600" y="16755"/>
                    </a:lnTo>
                    <a:lnTo>
                      <a:pt x="9600" y="16553"/>
                    </a:lnTo>
                    <a:lnTo>
                      <a:pt x="9600" y="16351"/>
                    </a:lnTo>
                    <a:lnTo>
                      <a:pt x="9429" y="16351"/>
                    </a:lnTo>
                    <a:lnTo>
                      <a:pt x="9429" y="15948"/>
                    </a:lnTo>
                    <a:lnTo>
                      <a:pt x="9257" y="15948"/>
                    </a:lnTo>
                    <a:lnTo>
                      <a:pt x="9257" y="15746"/>
                    </a:lnTo>
                    <a:lnTo>
                      <a:pt x="9086" y="15544"/>
                    </a:lnTo>
                    <a:lnTo>
                      <a:pt x="8914" y="15544"/>
                    </a:lnTo>
                    <a:lnTo>
                      <a:pt x="8914" y="15342"/>
                    </a:lnTo>
                    <a:lnTo>
                      <a:pt x="8914" y="15140"/>
                    </a:lnTo>
                    <a:lnTo>
                      <a:pt x="8914" y="14938"/>
                    </a:lnTo>
                    <a:lnTo>
                      <a:pt x="8914" y="14736"/>
                    </a:lnTo>
                    <a:lnTo>
                      <a:pt x="8914" y="14535"/>
                    </a:lnTo>
                    <a:lnTo>
                      <a:pt x="8743" y="14535"/>
                    </a:lnTo>
                    <a:lnTo>
                      <a:pt x="8743" y="14333"/>
                    </a:lnTo>
                    <a:lnTo>
                      <a:pt x="8743" y="14131"/>
                    </a:lnTo>
                    <a:lnTo>
                      <a:pt x="8743" y="13929"/>
                    </a:lnTo>
                    <a:lnTo>
                      <a:pt x="8743" y="13727"/>
                    </a:lnTo>
                    <a:lnTo>
                      <a:pt x="8914" y="13323"/>
                    </a:lnTo>
                    <a:lnTo>
                      <a:pt x="8914" y="13121"/>
                    </a:lnTo>
                    <a:lnTo>
                      <a:pt x="9086" y="12920"/>
                    </a:lnTo>
                    <a:lnTo>
                      <a:pt x="9086" y="12718"/>
                    </a:lnTo>
                    <a:lnTo>
                      <a:pt x="9086" y="12516"/>
                    </a:lnTo>
                    <a:lnTo>
                      <a:pt x="9086" y="12314"/>
                    </a:lnTo>
                    <a:lnTo>
                      <a:pt x="9086" y="12112"/>
                    </a:lnTo>
                    <a:lnTo>
                      <a:pt x="9257" y="12112"/>
                    </a:lnTo>
                    <a:lnTo>
                      <a:pt x="9429" y="11910"/>
                    </a:lnTo>
                    <a:lnTo>
                      <a:pt x="9429" y="11708"/>
                    </a:lnTo>
                    <a:lnTo>
                      <a:pt x="9429" y="11507"/>
                    </a:lnTo>
                    <a:lnTo>
                      <a:pt x="9257" y="11305"/>
                    </a:lnTo>
                    <a:lnTo>
                      <a:pt x="9086" y="11305"/>
                    </a:lnTo>
                    <a:lnTo>
                      <a:pt x="8914" y="11305"/>
                    </a:lnTo>
                    <a:lnTo>
                      <a:pt x="8743" y="11305"/>
                    </a:lnTo>
                    <a:lnTo>
                      <a:pt x="8571" y="11507"/>
                    </a:lnTo>
                    <a:lnTo>
                      <a:pt x="8400" y="11507"/>
                    </a:lnTo>
                    <a:lnTo>
                      <a:pt x="8229" y="11507"/>
                    </a:lnTo>
                    <a:lnTo>
                      <a:pt x="8057" y="11708"/>
                    </a:lnTo>
                    <a:lnTo>
                      <a:pt x="7886" y="11708"/>
                    </a:lnTo>
                    <a:lnTo>
                      <a:pt x="7714" y="11708"/>
                    </a:lnTo>
                    <a:lnTo>
                      <a:pt x="7543" y="11507"/>
                    </a:lnTo>
                    <a:lnTo>
                      <a:pt x="7371" y="11507"/>
                    </a:lnTo>
                    <a:lnTo>
                      <a:pt x="7200" y="11507"/>
                    </a:lnTo>
                    <a:lnTo>
                      <a:pt x="7029" y="11305"/>
                    </a:lnTo>
                    <a:lnTo>
                      <a:pt x="6857" y="11507"/>
                    </a:lnTo>
                    <a:lnTo>
                      <a:pt x="6686" y="11507"/>
                    </a:lnTo>
                    <a:lnTo>
                      <a:pt x="6514" y="11507"/>
                    </a:lnTo>
                    <a:lnTo>
                      <a:pt x="6343" y="11507"/>
                    </a:lnTo>
                    <a:lnTo>
                      <a:pt x="6171" y="11507"/>
                    </a:lnTo>
                    <a:lnTo>
                      <a:pt x="6171" y="11305"/>
                    </a:lnTo>
                    <a:lnTo>
                      <a:pt x="6000" y="11305"/>
                    </a:lnTo>
                    <a:lnTo>
                      <a:pt x="6000" y="11103"/>
                    </a:lnTo>
                    <a:lnTo>
                      <a:pt x="5829" y="10901"/>
                    </a:lnTo>
                    <a:lnTo>
                      <a:pt x="5657" y="10699"/>
                    </a:lnTo>
                    <a:lnTo>
                      <a:pt x="5657" y="10497"/>
                    </a:lnTo>
                    <a:lnTo>
                      <a:pt x="5486" y="10497"/>
                    </a:lnTo>
                    <a:lnTo>
                      <a:pt x="5486" y="10295"/>
                    </a:lnTo>
                    <a:lnTo>
                      <a:pt x="5486" y="10093"/>
                    </a:lnTo>
                    <a:lnTo>
                      <a:pt x="5314" y="10093"/>
                    </a:lnTo>
                    <a:lnTo>
                      <a:pt x="5314" y="9892"/>
                    </a:lnTo>
                    <a:lnTo>
                      <a:pt x="5143" y="9892"/>
                    </a:lnTo>
                    <a:lnTo>
                      <a:pt x="4971" y="9892"/>
                    </a:lnTo>
                    <a:lnTo>
                      <a:pt x="4800" y="9892"/>
                    </a:lnTo>
                    <a:lnTo>
                      <a:pt x="4800" y="9690"/>
                    </a:lnTo>
                    <a:lnTo>
                      <a:pt x="4629" y="9690"/>
                    </a:lnTo>
                    <a:lnTo>
                      <a:pt x="4457" y="9690"/>
                    </a:lnTo>
                    <a:lnTo>
                      <a:pt x="4286" y="9690"/>
                    </a:lnTo>
                    <a:lnTo>
                      <a:pt x="4114" y="9690"/>
                    </a:lnTo>
                    <a:lnTo>
                      <a:pt x="3943" y="9690"/>
                    </a:lnTo>
                    <a:lnTo>
                      <a:pt x="3600" y="9690"/>
                    </a:lnTo>
                    <a:lnTo>
                      <a:pt x="3429" y="9892"/>
                    </a:lnTo>
                    <a:lnTo>
                      <a:pt x="3257" y="9892"/>
                    </a:lnTo>
                    <a:lnTo>
                      <a:pt x="3086" y="9892"/>
                    </a:lnTo>
                    <a:lnTo>
                      <a:pt x="2914" y="9892"/>
                    </a:lnTo>
                    <a:lnTo>
                      <a:pt x="2743" y="9892"/>
                    </a:lnTo>
                    <a:lnTo>
                      <a:pt x="2571" y="9690"/>
                    </a:lnTo>
                    <a:lnTo>
                      <a:pt x="2400" y="9690"/>
                    </a:lnTo>
                    <a:lnTo>
                      <a:pt x="2229" y="9488"/>
                    </a:lnTo>
                    <a:lnTo>
                      <a:pt x="2057" y="9488"/>
                    </a:lnTo>
                    <a:lnTo>
                      <a:pt x="2057" y="9286"/>
                    </a:lnTo>
                    <a:lnTo>
                      <a:pt x="1714" y="9084"/>
                    </a:lnTo>
                    <a:lnTo>
                      <a:pt x="1543" y="9084"/>
                    </a:lnTo>
                    <a:lnTo>
                      <a:pt x="1543" y="8882"/>
                    </a:lnTo>
                    <a:lnTo>
                      <a:pt x="1543" y="8479"/>
                    </a:lnTo>
                    <a:lnTo>
                      <a:pt x="1543" y="8277"/>
                    </a:lnTo>
                    <a:lnTo>
                      <a:pt x="1543" y="8075"/>
                    </a:lnTo>
                    <a:lnTo>
                      <a:pt x="1543" y="7873"/>
                    </a:lnTo>
                    <a:lnTo>
                      <a:pt x="1543" y="7469"/>
                    </a:lnTo>
                    <a:lnTo>
                      <a:pt x="1371" y="7267"/>
                    </a:lnTo>
                    <a:lnTo>
                      <a:pt x="1200" y="7065"/>
                    </a:lnTo>
                    <a:lnTo>
                      <a:pt x="1029" y="6864"/>
                    </a:lnTo>
                    <a:lnTo>
                      <a:pt x="1029" y="6662"/>
                    </a:lnTo>
                    <a:lnTo>
                      <a:pt x="857" y="6460"/>
                    </a:lnTo>
                    <a:lnTo>
                      <a:pt x="857" y="6056"/>
                    </a:lnTo>
                    <a:lnTo>
                      <a:pt x="857" y="5854"/>
                    </a:lnTo>
                    <a:lnTo>
                      <a:pt x="686" y="5854"/>
                    </a:lnTo>
                    <a:lnTo>
                      <a:pt x="514" y="5854"/>
                    </a:lnTo>
                    <a:lnTo>
                      <a:pt x="343" y="5854"/>
                    </a:lnTo>
                    <a:lnTo>
                      <a:pt x="171" y="5854"/>
                    </a:lnTo>
                    <a:lnTo>
                      <a:pt x="0" y="5854"/>
                    </a:lnTo>
                    <a:lnTo>
                      <a:pt x="171" y="5450"/>
                    </a:lnTo>
                    <a:lnTo>
                      <a:pt x="171" y="5249"/>
                    </a:lnTo>
                    <a:lnTo>
                      <a:pt x="343" y="5047"/>
                    </a:lnTo>
                    <a:lnTo>
                      <a:pt x="514" y="4845"/>
                    </a:lnTo>
                    <a:lnTo>
                      <a:pt x="514" y="4441"/>
                    </a:lnTo>
                    <a:lnTo>
                      <a:pt x="686" y="4239"/>
                    </a:lnTo>
                    <a:lnTo>
                      <a:pt x="686" y="4037"/>
                    </a:lnTo>
                    <a:lnTo>
                      <a:pt x="686" y="3634"/>
                    </a:lnTo>
                    <a:lnTo>
                      <a:pt x="686" y="3432"/>
                    </a:lnTo>
                    <a:lnTo>
                      <a:pt x="857" y="3432"/>
                    </a:lnTo>
                    <a:lnTo>
                      <a:pt x="857" y="3230"/>
                    </a:lnTo>
                    <a:lnTo>
                      <a:pt x="1029" y="2826"/>
                    </a:lnTo>
                    <a:lnTo>
                      <a:pt x="1200" y="2624"/>
                    </a:lnTo>
                    <a:lnTo>
                      <a:pt x="1371" y="2422"/>
                    </a:lnTo>
                    <a:lnTo>
                      <a:pt x="1371" y="2221"/>
                    </a:lnTo>
                    <a:lnTo>
                      <a:pt x="1714" y="2019"/>
                    </a:lnTo>
                    <a:lnTo>
                      <a:pt x="1886" y="1817"/>
                    </a:lnTo>
                    <a:lnTo>
                      <a:pt x="1886" y="1615"/>
                    </a:lnTo>
                    <a:lnTo>
                      <a:pt x="2057" y="1615"/>
                    </a:lnTo>
                    <a:lnTo>
                      <a:pt x="2229" y="1211"/>
                    </a:lnTo>
                    <a:lnTo>
                      <a:pt x="2400" y="1009"/>
                    </a:lnTo>
                    <a:lnTo>
                      <a:pt x="2571" y="1009"/>
                    </a:lnTo>
                    <a:lnTo>
                      <a:pt x="2743" y="807"/>
                    </a:lnTo>
                    <a:lnTo>
                      <a:pt x="2914" y="807"/>
                    </a:lnTo>
                    <a:lnTo>
                      <a:pt x="3257" y="807"/>
                    </a:lnTo>
                    <a:close/>
                  </a:path>
                </a:pathLst>
              </a:custGeom>
              <a:solidFill>
                <a:srgbClr val="00F9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431" name="Shape 431"/>
              <p:cNvSpPr/>
              <p:nvPr/>
            </p:nvSpPr>
            <p:spPr>
              <a:xfrm>
                <a:off x="289450" y="36022"/>
                <a:ext cx="20819" cy="117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00" y="0"/>
                    </a:moveTo>
                    <a:lnTo>
                      <a:pt x="10800" y="7200"/>
                    </a:lnTo>
                    <a:lnTo>
                      <a:pt x="7200" y="7200"/>
                    </a:lnTo>
                    <a:lnTo>
                      <a:pt x="3600" y="7200"/>
                    </a:lnTo>
                    <a:lnTo>
                      <a:pt x="0" y="7200"/>
                    </a:lnTo>
                    <a:lnTo>
                      <a:pt x="3600" y="14400"/>
                    </a:lnTo>
                    <a:lnTo>
                      <a:pt x="7200" y="14400"/>
                    </a:lnTo>
                    <a:lnTo>
                      <a:pt x="10800" y="14400"/>
                    </a:lnTo>
                    <a:lnTo>
                      <a:pt x="14400" y="21600"/>
                    </a:lnTo>
                    <a:lnTo>
                      <a:pt x="18000" y="14400"/>
                    </a:lnTo>
                    <a:lnTo>
                      <a:pt x="21600" y="7200"/>
                    </a:lnTo>
                    <a:lnTo>
                      <a:pt x="18000" y="0"/>
                    </a:lnTo>
                    <a:lnTo>
                      <a:pt x="14400" y="0"/>
                    </a:lnTo>
                    <a:close/>
                  </a:path>
                </a:pathLst>
              </a:custGeom>
              <a:solidFill>
                <a:srgbClr val="00F9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433" name="Shape 433"/>
            <p:cNvSpPr/>
            <p:nvPr/>
          </p:nvSpPr>
          <p:spPr>
            <a:xfrm>
              <a:off x="10391935" y="4927600"/>
              <a:ext cx="222555" cy="547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96" y="9635"/>
                  </a:moveTo>
                  <a:lnTo>
                    <a:pt x="13218" y="9945"/>
                  </a:lnTo>
                  <a:lnTo>
                    <a:pt x="13863" y="9945"/>
                  </a:lnTo>
                  <a:lnTo>
                    <a:pt x="14185" y="10101"/>
                  </a:lnTo>
                  <a:lnTo>
                    <a:pt x="14507" y="10256"/>
                  </a:lnTo>
                  <a:lnTo>
                    <a:pt x="14830" y="10412"/>
                  </a:lnTo>
                  <a:lnTo>
                    <a:pt x="15152" y="10878"/>
                  </a:lnTo>
                  <a:lnTo>
                    <a:pt x="15475" y="11188"/>
                  </a:lnTo>
                  <a:lnTo>
                    <a:pt x="15475" y="11344"/>
                  </a:lnTo>
                  <a:lnTo>
                    <a:pt x="15797" y="11655"/>
                  </a:lnTo>
                  <a:lnTo>
                    <a:pt x="15797" y="11810"/>
                  </a:lnTo>
                  <a:lnTo>
                    <a:pt x="15797" y="11965"/>
                  </a:lnTo>
                  <a:lnTo>
                    <a:pt x="15797" y="12276"/>
                  </a:lnTo>
                  <a:lnTo>
                    <a:pt x="15797" y="12742"/>
                  </a:lnTo>
                  <a:lnTo>
                    <a:pt x="15797" y="12898"/>
                  </a:lnTo>
                  <a:lnTo>
                    <a:pt x="15797" y="13364"/>
                  </a:lnTo>
                  <a:lnTo>
                    <a:pt x="15797" y="13675"/>
                  </a:lnTo>
                  <a:lnTo>
                    <a:pt x="15797" y="13986"/>
                  </a:lnTo>
                  <a:lnTo>
                    <a:pt x="16442" y="14452"/>
                  </a:lnTo>
                  <a:lnTo>
                    <a:pt x="16442" y="14918"/>
                  </a:lnTo>
                  <a:lnTo>
                    <a:pt x="16119" y="15384"/>
                  </a:lnTo>
                  <a:lnTo>
                    <a:pt x="16119" y="15695"/>
                  </a:lnTo>
                  <a:lnTo>
                    <a:pt x="16119" y="16006"/>
                  </a:lnTo>
                  <a:lnTo>
                    <a:pt x="15797" y="16317"/>
                  </a:lnTo>
                  <a:lnTo>
                    <a:pt x="15152" y="16161"/>
                  </a:lnTo>
                  <a:lnTo>
                    <a:pt x="14830" y="16472"/>
                  </a:lnTo>
                  <a:lnTo>
                    <a:pt x="14507" y="16472"/>
                  </a:lnTo>
                  <a:lnTo>
                    <a:pt x="13863" y="16472"/>
                  </a:lnTo>
                  <a:lnTo>
                    <a:pt x="13540" y="16627"/>
                  </a:lnTo>
                  <a:lnTo>
                    <a:pt x="13218" y="16627"/>
                  </a:lnTo>
                  <a:lnTo>
                    <a:pt x="12896" y="16783"/>
                  </a:lnTo>
                  <a:lnTo>
                    <a:pt x="12896" y="16938"/>
                  </a:lnTo>
                  <a:lnTo>
                    <a:pt x="12573" y="17094"/>
                  </a:lnTo>
                  <a:lnTo>
                    <a:pt x="11928" y="17094"/>
                  </a:lnTo>
                  <a:lnTo>
                    <a:pt x="11284" y="17094"/>
                  </a:lnTo>
                  <a:lnTo>
                    <a:pt x="11284" y="17560"/>
                  </a:lnTo>
                  <a:lnTo>
                    <a:pt x="11284" y="17715"/>
                  </a:lnTo>
                  <a:lnTo>
                    <a:pt x="11284" y="17871"/>
                  </a:lnTo>
                  <a:lnTo>
                    <a:pt x="10961" y="18026"/>
                  </a:lnTo>
                  <a:lnTo>
                    <a:pt x="10639" y="18026"/>
                  </a:lnTo>
                  <a:lnTo>
                    <a:pt x="9994" y="18337"/>
                  </a:lnTo>
                  <a:lnTo>
                    <a:pt x="9672" y="18337"/>
                  </a:lnTo>
                  <a:lnTo>
                    <a:pt x="9349" y="18337"/>
                  </a:lnTo>
                  <a:lnTo>
                    <a:pt x="9027" y="18337"/>
                  </a:lnTo>
                  <a:lnTo>
                    <a:pt x="8704" y="18337"/>
                  </a:lnTo>
                  <a:lnTo>
                    <a:pt x="8704" y="18492"/>
                  </a:lnTo>
                  <a:lnTo>
                    <a:pt x="8382" y="18647"/>
                  </a:lnTo>
                  <a:lnTo>
                    <a:pt x="7737" y="18803"/>
                  </a:lnTo>
                  <a:lnTo>
                    <a:pt x="7415" y="18803"/>
                  </a:lnTo>
                  <a:lnTo>
                    <a:pt x="6770" y="18958"/>
                  </a:lnTo>
                  <a:lnTo>
                    <a:pt x="7093" y="18803"/>
                  </a:lnTo>
                  <a:lnTo>
                    <a:pt x="7415" y="19114"/>
                  </a:lnTo>
                  <a:lnTo>
                    <a:pt x="8060" y="19269"/>
                  </a:lnTo>
                  <a:lnTo>
                    <a:pt x="8382" y="19269"/>
                  </a:lnTo>
                  <a:lnTo>
                    <a:pt x="8704" y="19424"/>
                  </a:lnTo>
                  <a:lnTo>
                    <a:pt x="8704" y="19735"/>
                  </a:lnTo>
                  <a:lnTo>
                    <a:pt x="8060" y="20046"/>
                  </a:lnTo>
                  <a:lnTo>
                    <a:pt x="8060" y="20201"/>
                  </a:lnTo>
                  <a:lnTo>
                    <a:pt x="8060" y="20357"/>
                  </a:lnTo>
                  <a:lnTo>
                    <a:pt x="8060" y="20668"/>
                  </a:lnTo>
                  <a:lnTo>
                    <a:pt x="8382" y="20978"/>
                  </a:lnTo>
                  <a:lnTo>
                    <a:pt x="8382" y="21289"/>
                  </a:lnTo>
                  <a:lnTo>
                    <a:pt x="8382" y="21445"/>
                  </a:lnTo>
                  <a:lnTo>
                    <a:pt x="8382" y="21600"/>
                  </a:lnTo>
                  <a:lnTo>
                    <a:pt x="8704" y="21600"/>
                  </a:lnTo>
                  <a:lnTo>
                    <a:pt x="9672" y="21289"/>
                  </a:lnTo>
                  <a:lnTo>
                    <a:pt x="9994" y="20978"/>
                  </a:lnTo>
                  <a:lnTo>
                    <a:pt x="10639" y="20668"/>
                  </a:lnTo>
                  <a:lnTo>
                    <a:pt x="11284" y="20512"/>
                  </a:lnTo>
                  <a:lnTo>
                    <a:pt x="11928" y="20512"/>
                  </a:lnTo>
                  <a:lnTo>
                    <a:pt x="11928" y="20357"/>
                  </a:lnTo>
                  <a:lnTo>
                    <a:pt x="11928" y="20201"/>
                  </a:lnTo>
                  <a:lnTo>
                    <a:pt x="11606" y="19891"/>
                  </a:lnTo>
                  <a:lnTo>
                    <a:pt x="11606" y="19580"/>
                  </a:lnTo>
                  <a:lnTo>
                    <a:pt x="11928" y="19735"/>
                  </a:lnTo>
                  <a:lnTo>
                    <a:pt x="12573" y="20046"/>
                  </a:lnTo>
                  <a:lnTo>
                    <a:pt x="12896" y="20201"/>
                  </a:lnTo>
                  <a:lnTo>
                    <a:pt x="13218" y="19891"/>
                  </a:lnTo>
                  <a:lnTo>
                    <a:pt x="12896" y="19735"/>
                  </a:lnTo>
                  <a:lnTo>
                    <a:pt x="12896" y="19580"/>
                  </a:lnTo>
                  <a:lnTo>
                    <a:pt x="13218" y="19580"/>
                  </a:lnTo>
                  <a:lnTo>
                    <a:pt x="13540" y="19424"/>
                  </a:lnTo>
                  <a:lnTo>
                    <a:pt x="13540" y="19269"/>
                  </a:lnTo>
                  <a:lnTo>
                    <a:pt x="13863" y="19114"/>
                  </a:lnTo>
                  <a:lnTo>
                    <a:pt x="13863" y="18958"/>
                  </a:lnTo>
                  <a:lnTo>
                    <a:pt x="14185" y="18958"/>
                  </a:lnTo>
                  <a:lnTo>
                    <a:pt x="14830" y="18803"/>
                  </a:lnTo>
                  <a:lnTo>
                    <a:pt x="15152" y="18958"/>
                  </a:lnTo>
                  <a:lnTo>
                    <a:pt x="15475" y="18958"/>
                  </a:lnTo>
                  <a:lnTo>
                    <a:pt x="15797" y="18803"/>
                  </a:lnTo>
                  <a:lnTo>
                    <a:pt x="16119" y="18647"/>
                  </a:lnTo>
                  <a:lnTo>
                    <a:pt x="16764" y="18647"/>
                  </a:lnTo>
                  <a:lnTo>
                    <a:pt x="17087" y="18492"/>
                  </a:lnTo>
                  <a:lnTo>
                    <a:pt x="17409" y="18492"/>
                  </a:lnTo>
                  <a:lnTo>
                    <a:pt x="18054" y="18181"/>
                  </a:lnTo>
                  <a:lnTo>
                    <a:pt x="18376" y="18026"/>
                  </a:lnTo>
                  <a:lnTo>
                    <a:pt x="19343" y="17871"/>
                  </a:lnTo>
                  <a:lnTo>
                    <a:pt x="19666" y="17871"/>
                  </a:lnTo>
                  <a:lnTo>
                    <a:pt x="19988" y="17560"/>
                  </a:lnTo>
                  <a:lnTo>
                    <a:pt x="20633" y="17560"/>
                  </a:lnTo>
                  <a:lnTo>
                    <a:pt x="20633" y="17404"/>
                  </a:lnTo>
                  <a:lnTo>
                    <a:pt x="20633" y="17249"/>
                  </a:lnTo>
                  <a:lnTo>
                    <a:pt x="20955" y="17094"/>
                  </a:lnTo>
                  <a:lnTo>
                    <a:pt x="20955" y="16938"/>
                  </a:lnTo>
                  <a:lnTo>
                    <a:pt x="20955" y="16783"/>
                  </a:lnTo>
                  <a:lnTo>
                    <a:pt x="20955" y="16627"/>
                  </a:lnTo>
                  <a:lnTo>
                    <a:pt x="20955" y="16317"/>
                  </a:lnTo>
                  <a:lnTo>
                    <a:pt x="20955" y="16006"/>
                  </a:lnTo>
                  <a:lnTo>
                    <a:pt x="21278" y="16006"/>
                  </a:lnTo>
                  <a:lnTo>
                    <a:pt x="21278" y="15850"/>
                  </a:lnTo>
                  <a:lnTo>
                    <a:pt x="20955" y="15695"/>
                  </a:lnTo>
                  <a:lnTo>
                    <a:pt x="21278" y="15540"/>
                  </a:lnTo>
                  <a:lnTo>
                    <a:pt x="21600" y="15540"/>
                  </a:lnTo>
                  <a:lnTo>
                    <a:pt x="21600" y="15695"/>
                  </a:lnTo>
                  <a:lnTo>
                    <a:pt x="21600" y="15384"/>
                  </a:lnTo>
                  <a:lnTo>
                    <a:pt x="21600" y="15229"/>
                  </a:lnTo>
                  <a:lnTo>
                    <a:pt x="21278" y="15073"/>
                  </a:lnTo>
                  <a:lnTo>
                    <a:pt x="21278" y="14918"/>
                  </a:lnTo>
                  <a:lnTo>
                    <a:pt x="21278" y="14763"/>
                  </a:lnTo>
                  <a:lnTo>
                    <a:pt x="21278" y="14607"/>
                  </a:lnTo>
                  <a:lnTo>
                    <a:pt x="21278" y="14452"/>
                  </a:lnTo>
                  <a:lnTo>
                    <a:pt x="20955" y="14141"/>
                  </a:lnTo>
                  <a:lnTo>
                    <a:pt x="20955" y="13986"/>
                  </a:lnTo>
                  <a:lnTo>
                    <a:pt x="20955" y="13830"/>
                  </a:lnTo>
                  <a:lnTo>
                    <a:pt x="20955" y="13519"/>
                  </a:lnTo>
                  <a:lnTo>
                    <a:pt x="20955" y="13053"/>
                  </a:lnTo>
                  <a:lnTo>
                    <a:pt x="20633" y="12742"/>
                  </a:lnTo>
                  <a:lnTo>
                    <a:pt x="20310" y="12432"/>
                  </a:lnTo>
                  <a:lnTo>
                    <a:pt x="19988" y="12121"/>
                  </a:lnTo>
                  <a:lnTo>
                    <a:pt x="19988" y="11810"/>
                  </a:lnTo>
                  <a:lnTo>
                    <a:pt x="19666" y="11499"/>
                  </a:lnTo>
                  <a:lnTo>
                    <a:pt x="19343" y="11344"/>
                  </a:lnTo>
                  <a:lnTo>
                    <a:pt x="18699" y="11188"/>
                  </a:lnTo>
                  <a:lnTo>
                    <a:pt x="18376" y="10878"/>
                  </a:lnTo>
                  <a:lnTo>
                    <a:pt x="18376" y="10567"/>
                  </a:lnTo>
                  <a:lnTo>
                    <a:pt x="18376" y="10722"/>
                  </a:lnTo>
                  <a:lnTo>
                    <a:pt x="18054" y="10722"/>
                  </a:lnTo>
                  <a:lnTo>
                    <a:pt x="17731" y="10567"/>
                  </a:lnTo>
                  <a:lnTo>
                    <a:pt x="17731" y="10412"/>
                  </a:lnTo>
                  <a:lnTo>
                    <a:pt x="17731" y="10256"/>
                  </a:lnTo>
                  <a:lnTo>
                    <a:pt x="17409" y="10256"/>
                  </a:lnTo>
                  <a:lnTo>
                    <a:pt x="16764" y="10256"/>
                  </a:lnTo>
                  <a:lnTo>
                    <a:pt x="16119" y="9945"/>
                  </a:lnTo>
                  <a:lnTo>
                    <a:pt x="15797" y="9790"/>
                  </a:lnTo>
                  <a:lnTo>
                    <a:pt x="15152" y="9635"/>
                  </a:lnTo>
                  <a:lnTo>
                    <a:pt x="14830" y="9324"/>
                  </a:lnTo>
                  <a:lnTo>
                    <a:pt x="14830" y="9168"/>
                  </a:lnTo>
                  <a:lnTo>
                    <a:pt x="14507" y="9013"/>
                  </a:lnTo>
                  <a:lnTo>
                    <a:pt x="13863" y="8858"/>
                  </a:lnTo>
                  <a:lnTo>
                    <a:pt x="13540" y="8547"/>
                  </a:lnTo>
                  <a:lnTo>
                    <a:pt x="12896" y="8391"/>
                  </a:lnTo>
                  <a:lnTo>
                    <a:pt x="12896" y="8081"/>
                  </a:lnTo>
                  <a:lnTo>
                    <a:pt x="12573" y="7614"/>
                  </a:lnTo>
                  <a:lnTo>
                    <a:pt x="11928" y="7459"/>
                  </a:lnTo>
                  <a:lnTo>
                    <a:pt x="11284" y="7148"/>
                  </a:lnTo>
                  <a:lnTo>
                    <a:pt x="10639" y="6993"/>
                  </a:lnTo>
                  <a:lnTo>
                    <a:pt x="10316" y="6682"/>
                  </a:lnTo>
                  <a:lnTo>
                    <a:pt x="10639" y="6216"/>
                  </a:lnTo>
                  <a:lnTo>
                    <a:pt x="10639" y="6060"/>
                  </a:lnTo>
                  <a:lnTo>
                    <a:pt x="10961" y="5750"/>
                  </a:lnTo>
                  <a:lnTo>
                    <a:pt x="11284" y="5283"/>
                  </a:lnTo>
                  <a:lnTo>
                    <a:pt x="11606" y="4973"/>
                  </a:lnTo>
                  <a:lnTo>
                    <a:pt x="11928" y="4817"/>
                  </a:lnTo>
                  <a:lnTo>
                    <a:pt x="12573" y="4506"/>
                  </a:lnTo>
                  <a:lnTo>
                    <a:pt x="13218" y="4196"/>
                  </a:lnTo>
                  <a:lnTo>
                    <a:pt x="13540" y="3885"/>
                  </a:lnTo>
                  <a:lnTo>
                    <a:pt x="13863" y="3729"/>
                  </a:lnTo>
                  <a:lnTo>
                    <a:pt x="14185" y="3574"/>
                  </a:lnTo>
                  <a:lnTo>
                    <a:pt x="14507" y="3419"/>
                  </a:lnTo>
                  <a:lnTo>
                    <a:pt x="15152" y="3419"/>
                  </a:lnTo>
                  <a:lnTo>
                    <a:pt x="15475" y="3108"/>
                  </a:lnTo>
                  <a:lnTo>
                    <a:pt x="15797" y="2953"/>
                  </a:lnTo>
                  <a:lnTo>
                    <a:pt x="16119" y="2797"/>
                  </a:lnTo>
                  <a:lnTo>
                    <a:pt x="16764" y="2642"/>
                  </a:lnTo>
                  <a:lnTo>
                    <a:pt x="17087" y="2797"/>
                  </a:lnTo>
                  <a:lnTo>
                    <a:pt x="17409" y="2642"/>
                  </a:lnTo>
                  <a:lnTo>
                    <a:pt x="17087" y="2486"/>
                  </a:lnTo>
                  <a:lnTo>
                    <a:pt x="16119" y="2486"/>
                  </a:lnTo>
                  <a:lnTo>
                    <a:pt x="15475" y="2486"/>
                  </a:lnTo>
                  <a:lnTo>
                    <a:pt x="15152" y="2331"/>
                  </a:lnTo>
                  <a:lnTo>
                    <a:pt x="13863" y="2020"/>
                  </a:lnTo>
                  <a:lnTo>
                    <a:pt x="13540" y="1709"/>
                  </a:lnTo>
                  <a:lnTo>
                    <a:pt x="13218" y="1243"/>
                  </a:lnTo>
                  <a:lnTo>
                    <a:pt x="13540" y="932"/>
                  </a:lnTo>
                  <a:lnTo>
                    <a:pt x="13218" y="622"/>
                  </a:lnTo>
                  <a:lnTo>
                    <a:pt x="12251" y="622"/>
                  </a:lnTo>
                  <a:lnTo>
                    <a:pt x="11606" y="466"/>
                  </a:lnTo>
                  <a:lnTo>
                    <a:pt x="10639" y="311"/>
                  </a:lnTo>
                  <a:lnTo>
                    <a:pt x="9994" y="155"/>
                  </a:lnTo>
                  <a:lnTo>
                    <a:pt x="9349" y="0"/>
                  </a:lnTo>
                  <a:lnTo>
                    <a:pt x="9027" y="0"/>
                  </a:lnTo>
                  <a:lnTo>
                    <a:pt x="8704" y="0"/>
                  </a:lnTo>
                  <a:lnTo>
                    <a:pt x="8382" y="311"/>
                  </a:lnTo>
                  <a:lnTo>
                    <a:pt x="7737" y="466"/>
                  </a:lnTo>
                  <a:lnTo>
                    <a:pt x="7093" y="622"/>
                  </a:lnTo>
                  <a:lnTo>
                    <a:pt x="6448" y="777"/>
                  </a:lnTo>
                  <a:lnTo>
                    <a:pt x="6125" y="622"/>
                  </a:lnTo>
                  <a:lnTo>
                    <a:pt x="5803" y="777"/>
                  </a:lnTo>
                  <a:lnTo>
                    <a:pt x="5481" y="932"/>
                  </a:lnTo>
                  <a:lnTo>
                    <a:pt x="5158" y="932"/>
                  </a:lnTo>
                  <a:lnTo>
                    <a:pt x="4836" y="777"/>
                  </a:lnTo>
                  <a:lnTo>
                    <a:pt x="4513" y="932"/>
                  </a:lnTo>
                  <a:lnTo>
                    <a:pt x="4191" y="932"/>
                  </a:lnTo>
                  <a:lnTo>
                    <a:pt x="3869" y="777"/>
                  </a:lnTo>
                  <a:lnTo>
                    <a:pt x="3546" y="777"/>
                  </a:lnTo>
                  <a:lnTo>
                    <a:pt x="2901" y="932"/>
                  </a:lnTo>
                  <a:lnTo>
                    <a:pt x="2579" y="1088"/>
                  </a:lnTo>
                  <a:lnTo>
                    <a:pt x="2257" y="1088"/>
                  </a:lnTo>
                  <a:lnTo>
                    <a:pt x="1934" y="777"/>
                  </a:lnTo>
                  <a:lnTo>
                    <a:pt x="1612" y="777"/>
                  </a:lnTo>
                  <a:lnTo>
                    <a:pt x="1290" y="777"/>
                  </a:lnTo>
                  <a:lnTo>
                    <a:pt x="967" y="777"/>
                  </a:lnTo>
                  <a:lnTo>
                    <a:pt x="645" y="932"/>
                  </a:lnTo>
                  <a:lnTo>
                    <a:pt x="322" y="1088"/>
                  </a:lnTo>
                  <a:lnTo>
                    <a:pt x="322" y="1243"/>
                  </a:lnTo>
                  <a:lnTo>
                    <a:pt x="0" y="1088"/>
                  </a:lnTo>
                  <a:lnTo>
                    <a:pt x="645" y="1554"/>
                  </a:lnTo>
                  <a:lnTo>
                    <a:pt x="1612" y="2020"/>
                  </a:lnTo>
                  <a:lnTo>
                    <a:pt x="2257" y="2331"/>
                  </a:lnTo>
                  <a:lnTo>
                    <a:pt x="2579" y="2486"/>
                  </a:lnTo>
                  <a:lnTo>
                    <a:pt x="2257" y="2797"/>
                  </a:lnTo>
                  <a:lnTo>
                    <a:pt x="2257" y="3108"/>
                  </a:lnTo>
                  <a:lnTo>
                    <a:pt x="3224" y="3419"/>
                  </a:lnTo>
                  <a:lnTo>
                    <a:pt x="4191" y="3574"/>
                  </a:lnTo>
                  <a:lnTo>
                    <a:pt x="4836" y="3419"/>
                  </a:lnTo>
                  <a:lnTo>
                    <a:pt x="5158" y="3419"/>
                  </a:lnTo>
                  <a:lnTo>
                    <a:pt x="6125" y="3419"/>
                  </a:lnTo>
                  <a:lnTo>
                    <a:pt x="6770" y="3729"/>
                  </a:lnTo>
                  <a:lnTo>
                    <a:pt x="7093" y="3885"/>
                  </a:lnTo>
                  <a:lnTo>
                    <a:pt x="7093" y="4196"/>
                  </a:lnTo>
                  <a:lnTo>
                    <a:pt x="7415" y="4351"/>
                  </a:lnTo>
                  <a:lnTo>
                    <a:pt x="7737" y="4506"/>
                  </a:lnTo>
                  <a:lnTo>
                    <a:pt x="8060" y="4662"/>
                  </a:lnTo>
                  <a:lnTo>
                    <a:pt x="8060" y="4973"/>
                  </a:lnTo>
                  <a:lnTo>
                    <a:pt x="7415" y="5128"/>
                  </a:lnTo>
                  <a:lnTo>
                    <a:pt x="7093" y="5283"/>
                  </a:lnTo>
                  <a:lnTo>
                    <a:pt x="6770" y="5283"/>
                  </a:lnTo>
                  <a:lnTo>
                    <a:pt x="6125" y="5283"/>
                  </a:lnTo>
                  <a:lnTo>
                    <a:pt x="5803" y="5283"/>
                  </a:lnTo>
                  <a:lnTo>
                    <a:pt x="5481" y="5439"/>
                  </a:lnTo>
                  <a:lnTo>
                    <a:pt x="5481" y="5750"/>
                  </a:lnTo>
                  <a:lnTo>
                    <a:pt x="5481" y="5905"/>
                  </a:lnTo>
                  <a:lnTo>
                    <a:pt x="5803" y="5905"/>
                  </a:lnTo>
                  <a:lnTo>
                    <a:pt x="6125" y="6060"/>
                  </a:lnTo>
                  <a:lnTo>
                    <a:pt x="6770" y="6216"/>
                  </a:lnTo>
                  <a:lnTo>
                    <a:pt x="7415" y="6371"/>
                  </a:lnTo>
                  <a:lnTo>
                    <a:pt x="8382" y="6682"/>
                  </a:lnTo>
                  <a:lnTo>
                    <a:pt x="8704" y="6837"/>
                  </a:lnTo>
                  <a:lnTo>
                    <a:pt x="9027" y="7148"/>
                  </a:lnTo>
                  <a:lnTo>
                    <a:pt x="9349" y="7459"/>
                  </a:lnTo>
                  <a:lnTo>
                    <a:pt x="10316" y="7770"/>
                  </a:lnTo>
                  <a:lnTo>
                    <a:pt x="10316" y="7925"/>
                  </a:lnTo>
                  <a:lnTo>
                    <a:pt x="10961" y="8391"/>
                  </a:lnTo>
                  <a:lnTo>
                    <a:pt x="11284" y="8547"/>
                  </a:lnTo>
                  <a:lnTo>
                    <a:pt x="11606" y="8547"/>
                  </a:lnTo>
                  <a:lnTo>
                    <a:pt x="12573" y="8858"/>
                  </a:lnTo>
                  <a:lnTo>
                    <a:pt x="12896" y="9168"/>
                  </a:lnTo>
                  <a:lnTo>
                    <a:pt x="12896" y="9479"/>
                  </a:lnTo>
                  <a:lnTo>
                    <a:pt x="12896" y="9635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6560833" y="4755333"/>
              <a:ext cx="270245" cy="259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21273"/>
                  </a:lnTo>
                  <a:lnTo>
                    <a:pt x="281" y="21273"/>
                  </a:lnTo>
                  <a:lnTo>
                    <a:pt x="281" y="20945"/>
                  </a:lnTo>
                  <a:lnTo>
                    <a:pt x="561" y="20945"/>
                  </a:lnTo>
                  <a:lnTo>
                    <a:pt x="561" y="20618"/>
                  </a:lnTo>
                  <a:lnTo>
                    <a:pt x="561" y="20291"/>
                  </a:lnTo>
                  <a:lnTo>
                    <a:pt x="842" y="20291"/>
                  </a:lnTo>
                  <a:lnTo>
                    <a:pt x="1122" y="20291"/>
                  </a:lnTo>
                  <a:lnTo>
                    <a:pt x="1403" y="20291"/>
                  </a:lnTo>
                  <a:lnTo>
                    <a:pt x="1683" y="20291"/>
                  </a:lnTo>
                  <a:lnTo>
                    <a:pt x="1964" y="20291"/>
                  </a:lnTo>
                  <a:lnTo>
                    <a:pt x="2244" y="20291"/>
                  </a:lnTo>
                  <a:lnTo>
                    <a:pt x="2525" y="20291"/>
                  </a:lnTo>
                  <a:lnTo>
                    <a:pt x="2805" y="20291"/>
                  </a:lnTo>
                  <a:lnTo>
                    <a:pt x="3086" y="20291"/>
                  </a:lnTo>
                  <a:lnTo>
                    <a:pt x="3366" y="20291"/>
                  </a:lnTo>
                  <a:lnTo>
                    <a:pt x="3647" y="20291"/>
                  </a:lnTo>
                  <a:lnTo>
                    <a:pt x="3927" y="20291"/>
                  </a:lnTo>
                  <a:lnTo>
                    <a:pt x="4208" y="20291"/>
                  </a:lnTo>
                  <a:lnTo>
                    <a:pt x="4488" y="20291"/>
                  </a:lnTo>
                  <a:lnTo>
                    <a:pt x="4769" y="20291"/>
                  </a:lnTo>
                  <a:lnTo>
                    <a:pt x="5049" y="20291"/>
                  </a:lnTo>
                  <a:lnTo>
                    <a:pt x="5330" y="20291"/>
                  </a:lnTo>
                  <a:lnTo>
                    <a:pt x="5610" y="20291"/>
                  </a:lnTo>
                  <a:lnTo>
                    <a:pt x="5891" y="20291"/>
                  </a:lnTo>
                  <a:lnTo>
                    <a:pt x="6171" y="20291"/>
                  </a:lnTo>
                  <a:lnTo>
                    <a:pt x="6452" y="20291"/>
                  </a:lnTo>
                  <a:lnTo>
                    <a:pt x="6732" y="20291"/>
                  </a:lnTo>
                  <a:lnTo>
                    <a:pt x="7013" y="20291"/>
                  </a:lnTo>
                  <a:lnTo>
                    <a:pt x="7294" y="20291"/>
                  </a:lnTo>
                  <a:lnTo>
                    <a:pt x="7574" y="20291"/>
                  </a:lnTo>
                  <a:lnTo>
                    <a:pt x="7855" y="20291"/>
                  </a:lnTo>
                  <a:lnTo>
                    <a:pt x="8135" y="20291"/>
                  </a:lnTo>
                  <a:lnTo>
                    <a:pt x="8416" y="20291"/>
                  </a:lnTo>
                  <a:lnTo>
                    <a:pt x="8696" y="20291"/>
                  </a:lnTo>
                  <a:lnTo>
                    <a:pt x="8977" y="20291"/>
                  </a:lnTo>
                  <a:lnTo>
                    <a:pt x="9257" y="20291"/>
                  </a:lnTo>
                  <a:lnTo>
                    <a:pt x="9538" y="20291"/>
                  </a:lnTo>
                  <a:lnTo>
                    <a:pt x="9818" y="20291"/>
                  </a:lnTo>
                  <a:lnTo>
                    <a:pt x="10099" y="20291"/>
                  </a:lnTo>
                  <a:lnTo>
                    <a:pt x="10379" y="20291"/>
                  </a:lnTo>
                  <a:lnTo>
                    <a:pt x="10379" y="19964"/>
                  </a:lnTo>
                  <a:lnTo>
                    <a:pt x="10379" y="19636"/>
                  </a:lnTo>
                  <a:lnTo>
                    <a:pt x="10379" y="19309"/>
                  </a:lnTo>
                  <a:lnTo>
                    <a:pt x="10099" y="18982"/>
                  </a:lnTo>
                  <a:lnTo>
                    <a:pt x="10099" y="18655"/>
                  </a:lnTo>
                  <a:lnTo>
                    <a:pt x="10099" y="18327"/>
                  </a:lnTo>
                  <a:lnTo>
                    <a:pt x="10099" y="18000"/>
                  </a:lnTo>
                  <a:lnTo>
                    <a:pt x="10099" y="17673"/>
                  </a:lnTo>
                  <a:lnTo>
                    <a:pt x="10099" y="17345"/>
                  </a:lnTo>
                  <a:lnTo>
                    <a:pt x="10099" y="17018"/>
                  </a:lnTo>
                  <a:lnTo>
                    <a:pt x="10099" y="16691"/>
                  </a:lnTo>
                  <a:lnTo>
                    <a:pt x="10099" y="16364"/>
                  </a:lnTo>
                  <a:lnTo>
                    <a:pt x="10099" y="16036"/>
                  </a:lnTo>
                  <a:lnTo>
                    <a:pt x="10099" y="15709"/>
                  </a:lnTo>
                  <a:lnTo>
                    <a:pt x="10099" y="15382"/>
                  </a:lnTo>
                  <a:lnTo>
                    <a:pt x="10099" y="15055"/>
                  </a:lnTo>
                  <a:lnTo>
                    <a:pt x="10379" y="15055"/>
                  </a:lnTo>
                  <a:lnTo>
                    <a:pt x="10379" y="14727"/>
                  </a:lnTo>
                  <a:lnTo>
                    <a:pt x="10379" y="14400"/>
                  </a:lnTo>
                  <a:lnTo>
                    <a:pt x="10660" y="14400"/>
                  </a:lnTo>
                  <a:lnTo>
                    <a:pt x="10940" y="14400"/>
                  </a:lnTo>
                  <a:lnTo>
                    <a:pt x="10940" y="14073"/>
                  </a:lnTo>
                  <a:lnTo>
                    <a:pt x="11221" y="14073"/>
                  </a:lnTo>
                  <a:lnTo>
                    <a:pt x="11501" y="14073"/>
                  </a:lnTo>
                  <a:lnTo>
                    <a:pt x="11782" y="14073"/>
                  </a:lnTo>
                  <a:lnTo>
                    <a:pt x="12062" y="14073"/>
                  </a:lnTo>
                  <a:lnTo>
                    <a:pt x="12343" y="14073"/>
                  </a:lnTo>
                  <a:lnTo>
                    <a:pt x="12343" y="13745"/>
                  </a:lnTo>
                  <a:lnTo>
                    <a:pt x="12623" y="13745"/>
                  </a:lnTo>
                  <a:lnTo>
                    <a:pt x="12904" y="13745"/>
                  </a:lnTo>
                  <a:lnTo>
                    <a:pt x="13184" y="13745"/>
                  </a:lnTo>
                  <a:lnTo>
                    <a:pt x="13184" y="13418"/>
                  </a:lnTo>
                  <a:lnTo>
                    <a:pt x="13184" y="13091"/>
                  </a:lnTo>
                  <a:lnTo>
                    <a:pt x="13184" y="12764"/>
                  </a:lnTo>
                  <a:lnTo>
                    <a:pt x="13184" y="12436"/>
                  </a:lnTo>
                  <a:lnTo>
                    <a:pt x="13184" y="12109"/>
                  </a:lnTo>
                  <a:lnTo>
                    <a:pt x="13184" y="11782"/>
                  </a:lnTo>
                  <a:lnTo>
                    <a:pt x="13184" y="11455"/>
                  </a:lnTo>
                  <a:lnTo>
                    <a:pt x="13184" y="11127"/>
                  </a:lnTo>
                  <a:lnTo>
                    <a:pt x="13184" y="10800"/>
                  </a:lnTo>
                  <a:lnTo>
                    <a:pt x="13184" y="10473"/>
                  </a:lnTo>
                  <a:lnTo>
                    <a:pt x="13184" y="10145"/>
                  </a:lnTo>
                  <a:lnTo>
                    <a:pt x="13184" y="9818"/>
                  </a:lnTo>
                  <a:lnTo>
                    <a:pt x="13184" y="9491"/>
                  </a:lnTo>
                  <a:lnTo>
                    <a:pt x="13184" y="9164"/>
                  </a:lnTo>
                  <a:lnTo>
                    <a:pt x="13184" y="8836"/>
                  </a:lnTo>
                  <a:lnTo>
                    <a:pt x="13184" y="8509"/>
                  </a:lnTo>
                  <a:lnTo>
                    <a:pt x="13184" y="8182"/>
                  </a:lnTo>
                  <a:lnTo>
                    <a:pt x="13184" y="7855"/>
                  </a:lnTo>
                  <a:lnTo>
                    <a:pt x="13184" y="7527"/>
                  </a:lnTo>
                  <a:lnTo>
                    <a:pt x="13184" y="7200"/>
                  </a:lnTo>
                  <a:lnTo>
                    <a:pt x="13184" y="6873"/>
                  </a:lnTo>
                  <a:lnTo>
                    <a:pt x="13184" y="6545"/>
                  </a:lnTo>
                  <a:lnTo>
                    <a:pt x="13184" y="6218"/>
                  </a:lnTo>
                  <a:lnTo>
                    <a:pt x="13184" y="5891"/>
                  </a:lnTo>
                  <a:lnTo>
                    <a:pt x="13184" y="5564"/>
                  </a:lnTo>
                  <a:lnTo>
                    <a:pt x="13465" y="5564"/>
                  </a:lnTo>
                  <a:lnTo>
                    <a:pt x="13745" y="5564"/>
                  </a:lnTo>
                  <a:lnTo>
                    <a:pt x="14026" y="5564"/>
                  </a:lnTo>
                  <a:lnTo>
                    <a:pt x="14306" y="5564"/>
                  </a:lnTo>
                  <a:lnTo>
                    <a:pt x="14587" y="5564"/>
                  </a:lnTo>
                  <a:lnTo>
                    <a:pt x="14868" y="5564"/>
                  </a:lnTo>
                  <a:lnTo>
                    <a:pt x="15148" y="5564"/>
                  </a:lnTo>
                  <a:lnTo>
                    <a:pt x="15429" y="5564"/>
                  </a:lnTo>
                  <a:lnTo>
                    <a:pt x="15709" y="5564"/>
                  </a:lnTo>
                  <a:lnTo>
                    <a:pt x="15990" y="5564"/>
                  </a:lnTo>
                  <a:lnTo>
                    <a:pt x="16270" y="5564"/>
                  </a:lnTo>
                  <a:lnTo>
                    <a:pt x="16551" y="5564"/>
                  </a:lnTo>
                  <a:lnTo>
                    <a:pt x="16831" y="5564"/>
                  </a:lnTo>
                  <a:lnTo>
                    <a:pt x="17112" y="5564"/>
                  </a:lnTo>
                  <a:lnTo>
                    <a:pt x="17392" y="5564"/>
                  </a:lnTo>
                  <a:lnTo>
                    <a:pt x="17673" y="5564"/>
                  </a:lnTo>
                  <a:lnTo>
                    <a:pt x="17953" y="5564"/>
                  </a:lnTo>
                  <a:lnTo>
                    <a:pt x="18234" y="5564"/>
                  </a:lnTo>
                  <a:lnTo>
                    <a:pt x="18514" y="5564"/>
                  </a:lnTo>
                  <a:lnTo>
                    <a:pt x="18795" y="5564"/>
                  </a:lnTo>
                  <a:lnTo>
                    <a:pt x="19075" y="5564"/>
                  </a:lnTo>
                  <a:lnTo>
                    <a:pt x="19356" y="5564"/>
                  </a:lnTo>
                  <a:lnTo>
                    <a:pt x="19636" y="5564"/>
                  </a:lnTo>
                  <a:lnTo>
                    <a:pt x="19917" y="5564"/>
                  </a:lnTo>
                  <a:lnTo>
                    <a:pt x="20197" y="5564"/>
                  </a:lnTo>
                  <a:lnTo>
                    <a:pt x="20478" y="5564"/>
                  </a:lnTo>
                  <a:lnTo>
                    <a:pt x="20758" y="5564"/>
                  </a:lnTo>
                  <a:lnTo>
                    <a:pt x="21039" y="5564"/>
                  </a:lnTo>
                  <a:lnTo>
                    <a:pt x="21319" y="5564"/>
                  </a:lnTo>
                  <a:lnTo>
                    <a:pt x="21600" y="5564"/>
                  </a:lnTo>
                  <a:lnTo>
                    <a:pt x="21600" y="5236"/>
                  </a:lnTo>
                  <a:lnTo>
                    <a:pt x="21600" y="4909"/>
                  </a:lnTo>
                  <a:lnTo>
                    <a:pt x="21600" y="4582"/>
                  </a:lnTo>
                  <a:lnTo>
                    <a:pt x="21600" y="4255"/>
                  </a:lnTo>
                  <a:lnTo>
                    <a:pt x="21600" y="3927"/>
                  </a:lnTo>
                  <a:lnTo>
                    <a:pt x="21600" y="3600"/>
                  </a:lnTo>
                  <a:lnTo>
                    <a:pt x="21600" y="3273"/>
                  </a:lnTo>
                  <a:lnTo>
                    <a:pt x="21600" y="2945"/>
                  </a:lnTo>
                  <a:lnTo>
                    <a:pt x="21600" y="2618"/>
                  </a:lnTo>
                  <a:lnTo>
                    <a:pt x="21600" y="2291"/>
                  </a:lnTo>
                  <a:lnTo>
                    <a:pt x="21600" y="1964"/>
                  </a:lnTo>
                  <a:lnTo>
                    <a:pt x="21600" y="1636"/>
                  </a:lnTo>
                  <a:lnTo>
                    <a:pt x="21600" y="2618"/>
                  </a:lnTo>
                  <a:lnTo>
                    <a:pt x="21600" y="2291"/>
                  </a:lnTo>
                  <a:lnTo>
                    <a:pt x="21600" y="1964"/>
                  </a:lnTo>
                  <a:lnTo>
                    <a:pt x="21600" y="1636"/>
                  </a:lnTo>
                  <a:lnTo>
                    <a:pt x="21600" y="1309"/>
                  </a:lnTo>
                  <a:lnTo>
                    <a:pt x="21600" y="982"/>
                  </a:lnTo>
                  <a:lnTo>
                    <a:pt x="21600" y="655"/>
                  </a:lnTo>
                  <a:lnTo>
                    <a:pt x="21600" y="327"/>
                  </a:lnTo>
                  <a:lnTo>
                    <a:pt x="21600" y="0"/>
                  </a:lnTo>
                  <a:lnTo>
                    <a:pt x="20478" y="0"/>
                  </a:lnTo>
                  <a:lnTo>
                    <a:pt x="17673" y="0"/>
                  </a:lnTo>
                  <a:lnTo>
                    <a:pt x="14026" y="0"/>
                  </a:lnTo>
                  <a:lnTo>
                    <a:pt x="11782" y="0"/>
                  </a:lnTo>
                  <a:lnTo>
                    <a:pt x="10660" y="0"/>
                  </a:lnTo>
                  <a:lnTo>
                    <a:pt x="10379" y="0"/>
                  </a:lnTo>
                  <a:lnTo>
                    <a:pt x="10099" y="327"/>
                  </a:lnTo>
                  <a:lnTo>
                    <a:pt x="9538" y="1309"/>
                  </a:lnTo>
                  <a:lnTo>
                    <a:pt x="9257" y="1964"/>
                  </a:lnTo>
                  <a:lnTo>
                    <a:pt x="8977" y="2945"/>
                  </a:lnTo>
                  <a:lnTo>
                    <a:pt x="8135" y="3600"/>
                  </a:lnTo>
                  <a:lnTo>
                    <a:pt x="7294" y="4255"/>
                  </a:lnTo>
                  <a:lnTo>
                    <a:pt x="7013" y="4582"/>
                  </a:lnTo>
                  <a:lnTo>
                    <a:pt x="6452" y="5236"/>
                  </a:lnTo>
                  <a:lnTo>
                    <a:pt x="6171" y="6545"/>
                  </a:lnTo>
                  <a:lnTo>
                    <a:pt x="5610" y="7855"/>
                  </a:lnTo>
                  <a:lnTo>
                    <a:pt x="5610" y="8836"/>
                  </a:lnTo>
                  <a:lnTo>
                    <a:pt x="5330" y="9491"/>
                  </a:lnTo>
                  <a:lnTo>
                    <a:pt x="5049" y="10145"/>
                  </a:lnTo>
                  <a:lnTo>
                    <a:pt x="4488" y="10800"/>
                  </a:lnTo>
                  <a:lnTo>
                    <a:pt x="3927" y="11455"/>
                  </a:lnTo>
                  <a:lnTo>
                    <a:pt x="3366" y="11782"/>
                  </a:lnTo>
                  <a:lnTo>
                    <a:pt x="3366" y="12109"/>
                  </a:lnTo>
                  <a:lnTo>
                    <a:pt x="3086" y="12764"/>
                  </a:lnTo>
                  <a:lnTo>
                    <a:pt x="3086" y="13091"/>
                  </a:lnTo>
                  <a:lnTo>
                    <a:pt x="2244" y="14400"/>
                  </a:lnTo>
                  <a:lnTo>
                    <a:pt x="1964" y="14727"/>
                  </a:lnTo>
                  <a:lnTo>
                    <a:pt x="2244" y="15382"/>
                  </a:lnTo>
                  <a:lnTo>
                    <a:pt x="1683" y="15709"/>
                  </a:lnTo>
                  <a:lnTo>
                    <a:pt x="1403" y="16691"/>
                  </a:lnTo>
                  <a:lnTo>
                    <a:pt x="1122" y="17345"/>
                  </a:lnTo>
                  <a:lnTo>
                    <a:pt x="561" y="17673"/>
                  </a:lnTo>
                  <a:lnTo>
                    <a:pt x="281" y="18655"/>
                  </a:lnTo>
                  <a:lnTo>
                    <a:pt x="0" y="18982"/>
                  </a:lnTo>
                  <a:lnTo>
                    <a:pt x="0" y="19964"/>
                  </a:lnTo>
                  <a:lnTo>
                    <a:pt x="0" y="20291"/>
                  </a:lnTo>
                  <a:lnTo>
                    <a:pt x="0" y="20945"/>
                  </a:lnTo>
                  <a:lnTo>
                    <a:pt x="0" y="21273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8464461" y="5093844"/>
              <a:ext cx="349728" cy="23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25" y="8640"/>
                  </a:moveTo>
                  <a:lnTo>
                    <a:pt x="225" y="9000"/>
                  </a:lnTo>
                  <a:lnTo>
                    <a:pt x="225" y="9720"/>
                  </a:lnTo>
                  <a:lnTo>
                    <a:pt x="225" y="10080"/>
                  </a:lnTo>
                  <a:lnTo>
                    <a:pt x="225" y="10440"/>
                  </a:lnTo>
                  <a:lnTo>
                    <a:pt x="225" y="10800"/>
                  </a:lnTo>
                  <a:lnTo>
                    <a:pt x="0" y="11160"/>
                  </a:lnTo>
                  <a:lnTo>
                    <a:pt x="0" y="11520"/>
                  </a:lnTo>
                  <a:lnTo>
                    <a:pt x="0" y="11880"/>
                  </a:lnTo>
                  <a:lnTo>
                    <a:pt x="225" y="12240"/>
                  </a:lnTo>
                  <a:lnTo>
                    <a:pt x="225" y="12600"/>
                  </a:lnTo>
                  <a:lnTo>
                    <a:pt x="0" y="12600"/>
                  </a:lnTo>
                  <a:lnTo>
                    <a:pt x="225" y="12960"/>
                  </a:lnTo>
                  <a:lnTo>
                    <a:pt x="225" y="13320"/>
                  </a:lnTo>
                  <a:lnTo>
                    <a:pt x="450" y="13320"/>
                  </a:lnTo>
                  <a:lnTo>
                    <a:pt x="450" y="13680"/>
                  </a:lnTo>
                  <a:lnTo>
                    <a:pt x="450" y="14040"/>
                  </a:lnTo>
                  <a:lnTo>
                    <a:pt x="450" y="14400"/>
                  </a:lnTo>
                  <a:lnTo>
                    <a:pt x="675" y="14760"/>
                  </a:lnTo>
                  <a:lnTo>
                    <a:pt x="675" y="15120"/>
                  </a:lnTo>
                  <a:lnTo>
                    <a:pt x="675" y="15480"/>
                  </a:lnTo>
                  <a:lnTo>
                    <a:pt x="675" y="15840"/>
                  </a:lnTo>
                  <a:lnTo>
                    <a:pt x="900" y="16200"/>
                  </a:lnTo>
                  <a:lnTo>
                    <a:pt x="900" y="16920"/>
                  </a:lnTo>
                  <a:lnTo>
                    <a:pt x="900" y="17280"/>
                  </a:lnTo>
                  <a:lnTo>
                    <a:pt x="1125" y="17640"/>
                  </a:lnTo>
                  <a:lnTo>
                    <a:pt x="1125" y="18360"/>
                  </a:lnTo>
                  <a:lnTo>
                    <a:pt x="1125" y="18720"/>
                  </a:lnTo>
                  <a:lnTo>
                    <a:pt x="1125" y="19080"/>
                  </a:lnTo>
                  <a:lnTo>
                    <a:pt x="1125" y="19440"/>
                  </a:lnTo>
                  <a:lnTo>
                    <a:pt x="1125" y="19800"/>
                  </a:lnTo>
                  <a:lnTo>
                    <a:pt x="1350" y="20160"/>
                  </a:lnTo>
                  <a:lnTo>
                    <a:pt x="1575" y="20520"/>
                  </a:lnTo>
                  <a:lnTo>
                    <a:pt x="1575" y="20880"/>
                  </a:lnTo>
                  <a:lnTo>
                    <a:pt x="1800" y="20880"/>
                  </a:lnTo>
                  <a:lnTo>
                    <a:pt x="1800" y="21240"/>
                  </a:lnTo>
                  <a:lnTo>
                    <a:pt x="900" y="21240"/>
                  </a:lnTo>
                  <a:lnTo>
                    <a:pt x="1800" y="21600"/>
                  </a:lnTo>
                  <a:lnTo>
                    <a:pt x="2025" y="21600"/>
                  </a:lnTo>
                  <a:lnTo>
                    <a:pt x="2250" y="21600"/>
                  </a:lnTo>
                  <a:lnTo>
                    <a:pt x="2250" y="21240"/>
                  </a:lnTo>
                  <a:lnTo>
                    <a:pt x="2250" y="21600"/>
                  </a:lnTo>
                  <a:lnTo>
                    <a:pt x="2475" y="21600"/>
                  </a:lnTo>
                  <a:lnTo>
                    <a:pt x="2700" y="21600"/>
                  </a:lnTo>
                  <a:lnTo>
                    <a:pt x="2925" y="21600"/>
                  </a:lnTo>
                  <a:lnTo>
                    <a:pt x="3150" y="21600"/>
                  </a:lnTo>
                  <a:lnTo>
                    <a:pt x="3375" y="21600"/>
                  </a:lnTo>
                  <a:lnTo>
                    <a:pt x="3600" y="21600"/>
                  </a:lnTo>
                  <a:lnTo>
                    <a:pt x="3600" y="21240"/>
                  </a:lnTo>
                  <a:lnTo>
                    <a:pt x="3825" y="21240"/>
                  </a:lnTo>
                  <a:lnTo>
                    <a:pt x="4050" y="21240"/>
                  </a:lnTo>
                  <a:lnTo>
                    <a:pt x="4275" y="21240"/>
                  </a:lnTo>
                  <a:lnTo>
                    <a:pt x="4500" y="21240"/>
                  </a:lnTo>
                  <a:lnTo>
                    <a:pt x="4725" y="21240"/>
                  </a:lnTo>
                  <a:lnTo>
                    <a:pt x="4950" y="21240"/>
                  </a:lnTo>
                  <a:lnTo>
                    <a:pt x="4950" y="20880"/>
                  </a:lnTo>
                  <a:lnTo>
                    <a:pt x="5175" y="20880"/>
                  </a:lnTo>
                  <a:lnTo>
                    <a:pt x="5400" y="20880"/>
                  </a:lnTo>
                  <a:lnTo>
                    <a:pt x="5400" y="20520"/>
                  </a:lnTo>
                  <a:lnTo>
                    <a:pt x="5625" y="20520"/>
                  </a:lnTo>
                  <a:lnTo>
                    <a:pt x="5850" y="20520"/>
                  </a:lnTo>
                  <a:lnTo>
                    <a:pt x="5850" y="20160"/>
                  </a:lnTo>
                  <a:lnTo>
                    <a:pt x="6075" y="20160"/>
                  </a:lnTo>
                  <a:lnTo>
                    <a:pt x="6075" y="19800"/>
                  </a:lnTo>
                  <a:lnTo>
                    <a:pt x="6075" y="19440"/>
                  </a:lnTo>
                  <a:lnTo>
                    <a:pt x="6300" y="19440"/>
                  </a:lnTo>
                  <a:lnTo>
                    <a:pt x="6525" y="19440"/>
                  </a:lnTo>
                  <a:lnTo>
                    <a:pt x="6525" y="19080"/>
                  </a:lnTo>
                  <a:lnTo>
                    <a:pt x="6750" y="19080"/>
                  </a:lnTo>
                  <a:lnTo>
                    <a:pt x="6975" y="19080"/>
                  </a:lnTo>
                  <a:lnTo>
                    <a:pt x="7200" y="19080"/>
                  </a:lnTo>
                  <a:lnTo>
                    <a:pt x="7425" y="19080"/>
                  </a:lnTo>
                  <a:lnTo>
                    <a:pt x="7650" y="19080"/>
                  </a:lnTo>
                  <a:lnTo>
                    <a:pt x="7875" y="19080"/>
                  </a:lnTo>
                  <a:lnTo>
                    <a:pt x="8100" y="19080"/>
                  </a:lnTo>
                  <a:lnTo>
                    <a:pt x="8325" y="19080"/>
                  </a:lnTo>
                  <a:lnTo>
                    <a:pt x="8550" y="19080"/>
                  </a:lnTo>
                  <a:lnTo>
                    <a:pt x="8775" y="19080"/>
                  </a:lnTo>
                  <a:lnTo>
                    <a:pt x="9000" y="19080"/>
                  </a:lnTo>
                  <a:lnTo>
                    <a:pt x="9225" y="18720"/>
                  </a:lnTo>
                  <a:lnTo>
                    <a:pt x="9450" y="18720"/>
                  </a:lnTo>
                  <a:lnTo>
                    <a:pt x="9675" y="18720"/>
                  </a:lnTo>
                  <a:lnTo>
                    <a:pt x="9675" y="18360"/>
                  </a:lnTo>
                  <a:lnTo>
                    <a:pt x="9900" y="18360"/>
                  </a:lnTo>
                  <a:lnTo>
                    <a:pt x="10125" y="18360"/>
                  </a:lnTo>
                  <a:lnTo>
                    <a:pt x="10125" y="18000"/>
                  </a:lnTo>
                  <a:lnTo>
                    <a:pt x="10350" y="18000"/>
                  </a:lnTo>
                  <a:lnTo>
                    <a:pt x="10350" y="17640"/>
                  </a:lnTo>
                  <a:lnTo>
                    <a:pt x="10575" y="17640"/>
                  </a:lnTo>
                  <a:lnTo>
                    <a:pt x="10575" y="17280"/>
                  </a:lnTo>
                  <a:lnTo>
                    <a:pt x="10800" y="17280"/>
                  </a:lnTo>
                  <a:lnTo>
                    <a:pt x="11025" y="17280"/>
                  </a:lnTo>
                  <a:lnTo>
                    <a:pt x="11250" y="17280"/>
                  </a:lnTo>
                  <a:lnTo>
                    <a:pt x="11475" y="17280"/>
                  </a:lnTo>
                  <a:lnTo>
                    <a:pt x="11700" y="17280"/>
                  </a:lnTo>
                  <a:lnTo>
                    <a:pt x="11925" y="17280"/>
                  </a:lnTo>
                  <a:lnTo>
                    <a:pt x="12150" y="17280"/>
                  </a:lnTo>
                  <a:lnTo>
                    <a:pt x="12375" y="17280"/>
                  </a:lnTo>
                  <a:lnTo>
                    <a:pt x="12600" y="16920"/>
                  </a:lnTo>
                  <a:lnTo>
                    <a:pt x="12825" y="16920"/>
                  </a:lnTo>
                  <a:lnTo>
                    <a:pt x="12825" y="16560"/>
                  </a:lnTo>
                  <a:lnTo>
                    <a:pt x="13050" y="16560"/>
                  </a:lnTo>
                  <a:lnTo>
                    <a:pt x="13050" y="16200"/>
                  </a:lnTo>
                  <a:lnTo>
                    <a:pt x="13275" y="16200"/>
                  </a:lnTo>
                  <a:lnTo>
                    <a:pt x="13275" y="15840"/>
                  </a:lnTo>
                  <a:lnTo>
                    <a:pt x="13275" y="15480"/>
                  </a:lnTo>
                  <a:lnTo>
                    <a:pt x="13500" y="15480"/>
                  </a:lnTo>
                  <a:lnTo>
                    <a:pt x="13500" y="15120"/>
                  </a:lnTo>
                  <a:lnTo>
                    <a:pt x="13725" y="15120"/>
                  </a:lnTo>
                  <a:lnTo>
                    <a:pt x="13950" y="15120"/>
                  </a:lnTo>
                  <a:lnTo>
                    <a:pt x="13950" y="14760"/>
                  </a:lnTo>
                  <a:lnTo>
                    <a:pt x="14175" y="14760"/>
                  </a:lnTo>
                  <a:lnTo>
                    <a:pt x="14400" y="14760"/>
                  </a:lnTo>
                  <a:lnTo>
                    <a:pt x="14400" y="14400"/>
                  </a:lnTo>
                  <a:lnTo>
                    <a:pt x="14625" y="14400"/>
                  </a:lnTo>
                  <a:lnTo>
                    <a:pt x="14850" y="14400"/>
                  </a:lnTo>
                  <a:lnTo>
                    <a:pt x="15075" y="14400"/>
                  </a:lnTo>
                  <a:lnTo>
                    <a:pt x="15300" y="14400"/>
                  </a:lnTo>
                  <a:lnTo>
                    <a:pt x="15525" y="14400"/>
                  </a:lnTo>
                  <a:lnTo>
                    <a:pt x="15525" y="14040"/>
                  </a:lnTo>
                  <a:lnTo>
                    <a:pt x="15750" y="14040"/>
                  </a:lnTo>
                  <a:lnTo>
                    <a:pt x="15975" y="14040"/>
                  </a:lnTo>
                  <a:lnTo>
                    <a:pt x="16200" y="14040"/>
                  </a:lnTo>
                  <a:lnTo>
                    <a:pt x="16200" y="13680"/>
                  </a:lnTo>
                  <a:lnTo>
                    <a:pt x="16425" y="13680"/>
                  </a:lnTo>
                  <a:lnTo>
                    <a:pt x="16650" y="13680"/>
                  </a:lnTo>
                  <a:lnTo>
                    <a:pt x="16875" y="13320"/>
                  </a:lnTo>
                  <a:lnTo>
                    <a:pt x="17100" y="13320"/>
                  </a:lnTo>
                  <a:lnTo>
                    <a:pt x="17325" y="13320"/>
                  </a:lnTo>
                  <a:lnTo>
                    <a:pt x="17325" y="12960"/>
                  </a:lnTo>
                  <a:lnTo>
                    <a:pt x="17550" y="12960"/>
                  </a:lnTo>
                  <a:lnTo>
                    <a:pt x="17775" y="12960"/>
                  </a:lnTo>
                  <a:lnTo>
                    <a:pt x="18000" y="12960"/>
                  </a:lnTo>
                  <a:lnTo>
                    <a:pt x="18225" y="12960"/>
                  </a:lnTo>
                  <a:lnTo>
                    <a:pt x="18225" y="12600"/>
                  </a:lnTo>
                  <a:lnTo>
                    <a:pt x="18450" y="12600"/>
                  </a:lnTo>
                  <a:lnTo>
                    <a:pt x="18675" y="12600"/>
                  </a:lnTo>
                  <a:lnTo>
                    <a:pt x="18675" y="12240"/>
                  </a:lnTo>
                  <a:lnTo>
                    <a:pt x="18900" y="12240"/>
                  </a:lnTo>
                  <a:lnTo>
                    <a:pt x="18900" y="11880"/>
                  </a:lnTo>
                  <a:lnTo>
                    <a:pt x="19125" y="11880"/>
                  </a:lnTo>
                  <a:lnTo>
                    <a:pt x="19350" y="11880"/>
                  </a:lnTo>
                  <a:lnTo>
                    <a:pt x="19575" y="11880"/>
                  </a:lnTo>
                  <a:lnTo>
                    <a:pt x="19575" y="11520"/>
                  </a:lnTo>
                  <a:lnTo>
                    <a:pt x="19800" y="11520"/>
                  </a:lnTo>
                  <a:lnTo>
                    <a:pt x="19800" y="11880"/>
                  </a:lnTo>
                  <a:lnTo>
                    <a:pt x="20025" y="11520"/>
                  </a:lnTo>
                  <a:lnTo>
                    <a:pt x="20025" y="11160"/>
                  </a:lnTo>
                  <a:lnTo>
                    <a:pt x="20025" y="10800"/>
                  </a:lnTo>
                  <a:lnTo>
                    <a:pt x="20025" y="10440"/>
                  </a:lnTo>
                  <a:lnTo>
                    <a:pt x="20025" y="10080"/>
                  </a:lnTo>
                  <a:lnTo>
                    <a:pt x="20250" y="10080"/>
                  </a:lnTo>
                  <a:lnTo>
                    <a:pt x="20250" y="9720"/>
                  </a:lnTo>
                  <a:lnTo>
                    <a:pt x="20250" y="9360"/>
                  </a:lnTo>
                  <a:lnTo>
                    <a:pt x="20475" y="9360"/>
                  </a:lnTo>
                  <a:lnTo>
                    <a:pt x="20475" y="9000"/>
                  </a:lnTo>
                  <a:lnTo>
                    <a:pt x="20700" y="9000"/>
                  </a:lnTo>
                  <a:lnTo>
                    <a:pt x="20700" y="8640"/>
                  </a:lnTo>
                  <a:lnTo>
                    <a:pt x="20925" y="8640"/>
                  </a:lnTo>
                  <a:lnTo>
                    <a:pt x="21150" y="8640"/>
                  </a:lnTo>
                  <a:lnTo>
                    <a:pt x="21150" y="8280"/>
                  </a:lnTo>
                  <a:lnTo>
                    <a:pt x="21375" y="8280"/>
                  </a:lnTo>
                  <a:lnTo>
                    <a:pt x="21600" y="8280"/>
                  </a:lnTo>
                  <a:lnTo>
                    <a:pt x="21600" y="7920"/>
                  </a:lnTo>
                  <a:lnTo>
                    <a:pt x="21600" y="7560"/>
                  </a:lnTo>
                  <a:lnTo>
                    <a:pt x="21375" y="7560"/>
                  </a:lnTo>
                  <a:lnTo>
                    <a:pt x="21375" y="7200"/>
                  </a:lnTo>
                  <a:lnTo>
                    <a:pt x="21375" y="6840"/>
                  </a:lnTo>
                  <a:lnTo>
                    <a:pt x="21375" y="6480"/>
                  </a:lnTo>
                  <a:lnTo>
                    <a:pt x="21150" y="6480"/>
                  </a:lnTo>
                  <a:lnTo>
                    <a:pt x="21150" y="6120"/>
                  </a:lnTo>
                  <a:lnTo>
                    <a:pt x="21150" y="5760"/>
                  </a:lnTo>
                  <a:lnTo>
                    <a:pt x="19575" y="0"/>
                  </a:lnTo>
                  <a:lnTo>
                    <a:pt x="12825" y="2160"/>
                  </a:lnTo>
                  <a:lnTo>
                    <a:pt x="7650" y="7920"/>
                  </a:lnTo>
                  <a:lnTo>
                    <a:pt x="3825" y="5760"/>
                  </a:lnTo>
                  <a:lnTo>
                    <a:pt x="2475" y="6480"/>
                  </a:lnTo>
                  <a:lnTo>
                    <a:pt x="2025" y="6480"/>
                  </a:lnTo>
                  <a:lnTo>
                    <a:pt x="1800" y="6480"/>
                  </a:lnTo>
                  <a:lnTo>
                    <a:pt x="1575" y="6840"/>
                  </a:lnTo>
                  <a:lnTo>
                    <a:pt x="1350" y="7200"/>
                  </a:lnTo>
                  <a:lnTo>
                    <a:pt x="1125" y="7560"/>
                  </a:lnTo>
                  <a:lnTo>
                    <a:pt x="900" y="7560"/>
                  </a:lnTo>
                  <a:lnTo>
                    <a:pt x="675" y="8280"/>
                  </a:lnTo>
                  <a:lnTo>
                    <a:pt x="450" y="8640"/>
                  </a:lnTo>
                  <a:lnTo>
                    <a:pt x="225" y="864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7498737" y="5595343"/>
              <a:ext cx="608050" cy="677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41" y="4647"/>
                  </a:moveTo>
                  <a:lnTo>
                    <a:pt x="20741" y="4521"/>
                  </a:lnTo>
                  <a:lnTo>
                    <a:pt x="20741" y="4395"/>
                  </a:lnTo>
                  <a:lnTo>
                    <a:pt x="20741" y="4270"/>
                  </a:lnTo>
                  <a:lnTo>
                    <a:pt x="20864" y="4270"/>
                  </a:lnTo>
                  <a:lnTo>
                    <a:pt x="20864" y="4144"/>
                  </a:lnTo>
                  <a:lnTo>
                    <a:pt x="20986" y="4144"/>
                  </a:lnTo>
                  <a:lnTo>
                    <a:pt x="20986" y="4019"/>
                  </a:lnTo>
                  <a:lnTo>
                    <a:pt x="21109" y="4019"/>
                  </a:lnTo>
                  <a:lnTo>
                    <a:pt x="21109" y="3893"/>
                  </a:lnTo>
                  <a:lnTo>
                    <a:pt x="21232" y="3893"/>
                  </a:lnTo>
                  <a:lnTo>
                    <a:pt x="21232" y="3767"/>
                  </a:lnTo>
                  <a:lnTo>
                    <a:pt x="21355" y="3767"/>
                  </a:lnTo>
                  <a:lnTo>
                    <a:pt x="21477" y="3767"/>
                  </a:lnTo>
                  <a:lnTo>
                    <a:pt x="21477" y="3642"/>
                  </a:lnTo>
                  <a:lnTo>
                    <a:pt x="21600" y="3642"/>
                  </a:lnTo>
                  <a:lnTo>
                    <a:pt x="21600" y="3516"/>
                  </a:lnTo>
                  <a:lnTo>
                    <a:pt x="21600" y="3391"/>
                  </a:lnTo>
                  <a:lnTo>
                    <a:pt x="21477" y="3391"/>
                  </a:lnTo>
                  <a:lnTo>
                    <a:pt x="21355" y="3391"/>
                  </a:lnTo>
                  <a:lnTo>
                    <a:pt x="21355" y="3265"/>
                  </a:lnTo>
                  <a:lnTo>
                    <a:pt x="21232" y="3265"/>
                  </a:lnTo>
                  <a:lnTo>
                    <a:pt x="21232" y="3140"/>
                  </a:lnTo>
                  <a:lnTo>
                    <a:pt x="21109" y="3140"/>
                  </a:lnTo>
                  <a:lnTo>
                    <a:pt x="21109" y="3014"/>
                  </a:lnTo>
                  <a:lnTo>
                    <a:pt x="21109" y="2888"/>
                  </a:lnTo>
                  <a:lnTo>
                    <a:pt x="21109" y="2763"/>
                  </a:lnTo>
                  <a:lnTo>
                    <a:pt x="21109" y="2637"/>
                  </a:lnTo>
                  <a:lnTo>
                    <a:pt x="21109" y="2512"/>
                  </a:lnTo>
                  <a:lnTo>
                    <a:pt x="21109" y="2386"/>
                  </a:lnTo>
                  <a:lnTo>
                    <a:pt x="21109" y="2260"/>
                  </a:lnTo>
                  <a:lnTo>
                    <a:pt x="21109" y="2135"/>
                  </a:lnTo>
                  <a:lnTo>
                    <a:pt x="21232" y="2135"/>
                  </a:lnTo>
                  <a:lnTo>
                    <a:pt x="21232" y="2009"/>
                  </a:lnTo>
                  <a:lnTo>
                    <a:pt x="21232" y="1884"/>
                  </a:lnTo>
                  <a:lnTo>
                    <a:pt x="21109" y="1884"/>
                  </a:lnTo>
                  <a:lnTo>
                    <a:pt x="20986" y="1758"/>
                  </a:lnTo>
                  <a:lnTo>
                    <a:pt x="20741" y="1633"/>
                  </a:lnTo>
                  <a:lnTo>
                    <a:pt x="20495" y="1381"/>
                  </a:lnTo>
                  <a:lnTo>
                    <a:pt x="20250" y="1130"/>
                  </a:lnTo>
                  <a:lnTo>
                    <a:pt x="20005" y="879"/>
                  </a:lnTo>
                  <a:lnTo>
                    <a:pt x="19759" y="753"/>
                  </a:lnTo>
                  <a:lnTo>
                    <a:pt x="19636" y="879"/>
                  </a:lnTo>
                  <a:lnTo>
                    <a:pt x="19514" y="879"/>
                  </a:lnTo>
                  <a:lnTo>
                    <a:pt x="19268" y="1005"/>
                  </a:lnTo>
                  <a:lnTo>
                    <a:pt x="19023" y="879"/>
                  </a:lnTo>
                  <a:lnTo>
                    <a:pt x="18777" y="879"/>
                  </a:lnTo>
                  <a:lnTo>
                    <a:pt x="18655" y="1005"/>
                  </a:lnTo>
                  <a:lnTo>
                    <a:pt x="18409" y="1130"/>
                  </a:lnTo>
                  <a:lnTo>
                    <a:pt x="18286" y="1005"/>
                  </a:lnTo>
                  <a:lnTo>
                    <a:pt x="18164" y="879"/>
                  </a:lnTo>
                  <a:lnTo>
                    <a:pt x="18041" y="879"/>
                  </a:lnTo>
                  <a:lnTo>
                    <a:pt x="17918" y="628"/>
                  </a:lnTo>
                  <a:lnTo>
                    <a:pt x="17795" y="502"/>
                  </a:lnTo>
                  <a:lnTo>
                    <a:pt x="17550" y="251"/>
                  </a:lnTo>
                  <a:lnTo>
                    <a:pt x="17305" y="126"/>
                  </a:lnTo>
                  <a:lnTo>
                    <a:pt x="16814" y="126"/>
                  </a:lnTo>
                  <a:lnTo>
                    <a:pt x="16568" y="251"/>
                  </a:lnTo>
                  <a:lnTo>
                    <a:pt x="16323" y="126"/>
                  </a:lnTo>
                  <a:lnTo>
                    <a:pt x="16200" y="251"/>
                  </a:lnTo>
                  <a:lnTo>
                    <a:pt x="15955" y="0"/>
                  </a:lnTo>
                  <a:lnTo>
                    <a:pt x="15586" y="126"/>
                  </a:lnTo>
                  <a:lnTo>
                    <a:pt x="15218" y="126"/>
                  </a:lnTo>
                  <a:lnTo>
                    <a:pt x="14973" y="126"/>
                  </a:lnTo>
                  <a:lnTo>
                    <a:pt x="14727" y="0"/>
                  </a:lnTo>
                  <a:lnTo>
                    <a:pt x="14727" y="251"/>
                  </a:lnTo>
                  <a:lnTo>
                    <a:pt x="14482" y="251"/>
                  </a:lnTo>
                  <a:lnTo>
                    <a:pt x="14236" y="377"/>
                  </a:lnTo>
                  <a:lnTo>
                    <a:pt x="14114" y="251"/>
                  </a:lnTo>
                  <a:lnTo>
                    <a:pt x="14114" y="126"/>
                  </a:lnTo>
                  <a:lnTo>
                    <a:pt x="13991" y="126"/>
                  </a:lnTo>
                  <a:lnTo>
                    <a:pt x="13745" y="251"/>
                  </a:lnTo>
                  <a:lnTo>
                    <a:pt x="13255" y="377"/>
                  </a:lnTo>
                  <a:lnTo>
                    <a:pt x="13009" y="502"/>
                  </a:lnTo>
                  <a:lnTo>
                    <a:pt x="12641" y="628"/>
                  </a:lnTo>
                  <a:lnTo>
                    <a:pt x="12395" y="502"/>
                  </a:lnTo>
                  <a:lnTo>
                    <a:pt x="12027" y="502"/>
                  </a:lnTo>
                  <a:lnTo>
                    <a:pt x="11782" y="628"/>
                  </a:lnTo>
                  <a:lnTo>
                    <a:pt x="11782" y="1005"/>
                  </a:lnTo>
                  <a:lnTo>
                    <a:pt x="11536" y="1130"/>
                  </a:lnTo>
                  <a:lnTo>
                    <a:pt x="11045" y="1130"/>
                  </a:lnTo>
                  <a:lnTo>
                    <a:pt x="10555" y="1130"/>
                  </a:lnTo>
                  <a:lnTo>
                    <a:pt x="10064" y="1005"/>
                  </a:lnTo>
                  <a:lnTo>
                    <a:pt x="9818" y="753"/>
                  </a:lnTo>
                  <a:lnTo>
                    <a:pt x="9573" y="879"/>
                  </a:lnTo>
                  <a:lnTo>
                    <a:pt x="9450" y="879"/>
                  </a:lnTo>
                  <a:lnTo>
                    <a:pt x="9082" y="502"/>
                  </a:lnTo>
                  <a:lnTo>
                    <a:pt x="8959" y="251"/>
                  </a:lnTo>
                  <a:lnTo>
                    <a:pt x="8836" y="126"/>
                  </a:lnTo>
                  <a:lnTo>
                    <a:pt x="8468" y="126"/>
                  </a:lnTo>
                  <a:lnTo>
                    <a:pt x="8223" y="126"/>
                  </a:lnTo>
                  <a:lnTo>
                    <a:pt x="7977" y="251"/>
                  </a:lnTo>
                  <a:lnTo>
                    <a:pt x="7855" y="377"/>
                  </a:lnTo>
                  <a:lnTo>
                    <a:pt x="7609" y="753"/>
                  </a:lnTo>
                  <a:lnTo>
                    <a:pt x="7486" y="879"/>
                  </a:lnTo>
                  <a:lnTo>
                    <a:pt x="7486" y="1130"/>
                  </a:lnTo>
                  <a:lnTo>
                    <a:pt x="7364" y="1507"/>
                  </a:lnTo>
                  <a:lnTo>
                    <a:pt x="7486" y="1758"/>
                  </a:lnTo>
                  <a:lnTo>
                    <a:pt x="7241" y="1758"/>
                  </a:lnTo>
                  <a:lnTo>
                    <a:pt x="7241" y="2135"/>
                  </a:lnTo>
                  <a:lnTo>
                    <a:pt x="7118" y="2512"/>
                  </a:lnTo>
                  <a:lnTo>
                    <a:pt x="6995" y="2888"/>
                  </a:lnTo>
                  <a:lnTo>
                    <a:pt x="6750" y="3265"/>
                  </a:lnTo>
                  <a:lnTo>
                    <a:pt x="6505" y="3893"/>
                  </a:lnTo>
                  <a:lnTo>
                    <a:pt x="6382" y="4395"/>
                  </a:lnTo>
                  <a:lnTo>
                    <a:pt x="6382" y="4772"/>
                  </a:lnTo>
                  <a:lnTo>
                    <a:pt x="6382" y="5274"/>
                  </a:lnTo>
                  <a:lnTo>
                    <a:pt x="6382" y="5777"/>
                  </a:lnTo>
                  <a:lnTo>
                    <a:pt x="6259" y="6153"/>
                  </a:lnTo>
                  <a:lnTo>
                    <a:pt x="6259" y="6530"/>
                  </a:lnTo>
                  <a:lnTo>
                    <a:pt x="6136" y="6907"/>
                  </a:lnTo>
                  <a:lnTo>
                    <a:pt x="5891" y="7158"/>
                  </a:lnTo>
                  <a:lnTo>
                    <a:pt x="5400" y="7409"/>
                  </a:lnTo>
                  <a:lnTo>
                    <a:pt x="5155" y="7786"/>
                  </a:lnTo>
                  <a:lnTo>
                    <a:pt x="4786" y="8163"/>
                  </a:lnTo>
                  <a:lnTo>
                    <a:pt x="4664" y="8540"/>
                  </a:lnTo>
                  <a:lnTo>
                    <a:pt x="4418" y="9042"/>
                  </a:lnTo>
                  <a:lnTo>
                    <a:pt x="4418" y="9419"/>
                  </a:lnTo>
                  <a:lnTo>
                    <a:pt x="4418" y="9921"/>
                  </a:lnTo>
                  <a:lnTo>
                    <a:pt x="4295" y="10172"/>
                  </a:lnTo>
                  <a:lnTo>
                    <a:pt x="4050" y="10674"/>
                  </a:lnTo>
                  <a:lnTo>
                    <a:pt x="3682" y="10926"/>
                  </a:lnTo>
                  <a:lnTo>
                    <a:pt x="3436" y="11177"/>
                  </a:lnTo>
                  <a:lnTo>
                    <a:pt x="3191" y="11428"/>
                  </a:lnTo>
                  <a:lnTo>
                    <a:pt x="2945" y="11553"/>
                  </a:lnTo>
                  <a:lnTo>
                    <a:pt x="2577" y="11679"/>
                  </a:lnTo>
                  <a:lnTo>
                    <a:pt x="2332" y="11679"/>
                  </a:lnTo>
                  <a:lnTo>
                    <a:pt x="2332" y="11302"/>
                  </a:lnTo>
                  <a:lnTo>
                    <a:pt x="2209" y="11177"/>
                  </a:lnTo>
                  <a:lnTo>
                    <a:pt x="1964" y="11302"/>
                  </a:lnTo>
                  <a:lnTo>
                    <a:pt x="1718" y="11302"/>
                  </a:lnTo>
                  <a:lnTo>
                    <a:pt x="1473" y="11428"/>
                  </a:lnTo>
                  <a:lnTo>
                    <a:pt x="1350" y="11679"/>
                  </a:lnTo>
                  <a:lnTo>
                    <a:pt x="1105" y="11805"/>
                  </a:lnTo>
                  <a:lnTo>
                    <a:pt x="736" y="11553"/>
                  </a:lnTo>
                  <a:lnTo>
                    <a:pt x="491" y="11679"/>
                  </a:lnTo>
                  <a:lnTo>
                    <a:pt x="368" y="11930"/>
                  </a:lnTo>
                  <a:lnTo>
                    <a:pt x="245" y="12181"/>
                  </a:lnTo>
                  <a:lnTo>
                    <a:pt x="245" y="12558"/>
                  </a:lnTo>
                  <a:lnTo>
                    <a:pt x="245" y="12809"/>
                  </a:lnTo>
                  <a:lnTo>
                    <a:pt x="0" y="12935"/>
                  </a:lnTo>
                  <a:lnTo>
                    <a:pt x="0" y="13060"/>
                  </a:lnTo>
                  <a:lnTo>
                    <a:pt x="0" y="13186"/>
                  </a:lnTo>
                  <a:lnTo>
                    <a:pt x="0" y="13312"/>
                  </a:lnTo>
                  <a:lnTo>
                    <a:pt x="0" y="13437"/>
                  </a:lnTo>
                  <a:lnTo>
                    <a:pt x="0" y="13312"/>
                  </a:lnTo>
                  <a:lnTo>
                    <a:pt x="123" y="13312"/>
                  </a:lnTo>
                  <a:lnTo>
                    <a:pt x="245" y="13312"/>
                  </a:lnTo>
                  <a:lnTo>
                    <a:pt x="245" y="13186"/>
                  </a:lnTo>
                  <a:lnTo>
                    <a:pt x="368" y="13186"/>
                  </a:lnTo>
                  <a:lnTo>
                    <a:pt x="491" y="13186"/>
                  </a:lnTo>
                  <a:lnTo>
                    <a:pt x="614" y="13186"/>
                  </a:lnTo>
                  <a:lnTo>
                    <a:pt x="614" y="13060"/>
                  </a:lnTo>
                  <a:lnTo>
                    <a:pt x="736" y="13060"/>
                  </a:lnTo>
                  <a:lnTo>
                    <a:pt x="859" y="13060"/>
                  </a:lnTo>
                  <a:lnTo>
                    <a:pt x="859" y="12935"/>
                  </a:lnTo>
                  <a:lnTo>
                    <a:pt x="982" y="12935"/>
                  </a:lnTo>
                  <a:lnTo>
                    <a:pt x="1105" y="12935"/>
                  </a:lnTo>
                  <a:lnTo>
                    <a:pt x="1227" y="12935"/>
                  </a:lnTo>
                  <a:lnTo>
                    <a:pt x="1350" y="12935"/>
                  </a:lnTo>
                  <a:lnTo>
                    <a:pt x="1473" y="12935"/>
                  </a:lnTo>
                  <a:lnTo>
                    <a:pt x="1595" y="12935"/>
                  </a:lnTo>
                  <a:lnTo>
                    <a:pt x="1718" y="12935"/>
                  </a:lnTo>
                  <a:lnTo>
                    <a:pt x="1841" y="12935"/>
                  </a:lnTo>
                  <a:lnTo>
                    <a:pt x="1964" y="12935"/>
                  </a:lnTo>
                  <a:lnTo>
                    <a:pt x="2086" y="12935"/>
                  </a:lnTo>
                  <a:lnTo>
                    <a:pt x="2209" y="12935"/>
                  </a:lnTo>
                  <a:lnTo>
                    <a:pt x="2332" y="12809"/>
                  </a:lnTo>
                  <a:lnTo>
                    <a:pt x="2455" y="12935"/>
                  </a:lnTo>
                  <a:lnTo>
                    <a:pt x="2577" y="12935"/>
                  </a:lnTo>
                  <a:lnTo>
                    <a:pt x="2700" y="12935"/>
                  </a:lnTo>
                  <a:lnTo>
                    <a:pt x="2823" y="12935"/>
                  </a:lnTo>
                  <a:lnTo>
                    <a:pt x="2945" y="12935"/>
                  </a:lnTo>
                  <a:lnTo>
                    <a:pt x="3068" y="12935"/>
                  </a:lnTo>
                  <a:lnTo>
                    <a:pt x="3191" y="12935"/>
                  </a:lnTo>
                  <a:lnTo>
                    <a:pt x="3314" y="12935"/>
                  </a:lnTo>
                  <a:lnTo>
                    <a:pt x="3436" y="12935"/>
                  </a:lnTo>
                  <a:lnTo>
                    <a:pt x="3559" y="12935"/>
                  </a:lnTo>
                  <a:lnTo>
                    <a:pt x="3559" y="12809"/>
                  </a:lnTo>
                  <a:lnTo>
                    <a:pt x="3682" y="12809"/>
                  </a:lnTo>
                  <a:lnTo>
                    <a:pt x="3805" y="12809"/>
                  </a:lnTo>
                  <a:lnTo>
                    <a:pt x="4050" y="12809"/>
                  </a:lnTo>
                  <a:lnTo>
                    <a:pt x="4173" y="12809"/>
                  </a:lnTo>
                  <a:lnTo>
                    <a:pt x="4295" y="12809"/>
                  </a:lnTo>
                  <a:lnTo>
                    <a:pt x="4418" y="12809"/>
                  </a:lnTo>
                  <a:lnTo>
                    <a:pt x="4541" y="12809"/>
                  </a:lnTo>
                  <a:lnTo>
                    <a:pt x="4541" y="12935"/>
                  </a:lnTo>
                  <a:lnTo>
                    <a:pt x="4664" y="13060"/>
                  </a:lnTo>
                  <a:lnTo>
                    <a:pt x="4786" y="13060"/>
                  </a:lnTo>
                  <a:lnTo>
                    <a:pt x="4909" y="13186"/>
                  </a:lnTo>
                  <a:lnTo>
                    <a:pt x="4909" y="13312"/>
                  </a:lnTo>
                  <a:lnTo>
                    <a:pt x="4909" y="13437"/>
                  </a:lnTo>
                  <a:lnTo>
                    <a:pt x="5032" y="13563"/>
                  </a:lnTo>
                  <a:lnTo>
                    <a:pt x="5032" y="13688"/>
                  </a:lnTo>
                  <a:lnTo>
                    <a:pt x="5032" y="13814"/>
                  </a:lnTo>
                  <a:lnTo>
                    <a:pt x="5032" y="13940"/>
                  </a:lnTo>
                  <a:lnTo>
                    <a:pt x="5032" y="14065"/>
                  </a:lnTo>
                  <a:lnTo>
                    <a:pt x="5155" y="14065"/>
                  </a:lnTo>
                  <a:lnTo>
                    <a:pt x="5155" y="14191"/>
                  </a:lnTo>
                  <a:lnTo>
                    <a:pt x="5155" y="14316"/>
                  </a:lnTo>
                  <a:lnTo>
                    <a:pt x="5277" y="14316"/>
                  </a:lnTo>
                  <a:lnTo>
                    <a:pt x="5277" y="14442"/>
                  </a:lnTo>
                  <a:lnTo>
                    <a:pt x="5277" y="14567"/>
                  </a:lnTo>
                  <a:lnTo>
                    <a:pt x="5277" y="14693"/>
                  </a:lnTo>
                  <a:lnTo>
                    <a:pt x="5400" y="14693"/>
                  </a:lnTo>
                  <a:lnTo>
                    <a:pt x="5400" y="14819"/>
                  </a:lnTo>
                  <a:lnTo>
                    <a:pt x="5523" y="14819"/>
                  </a:lnTo>
                  <a:lnTo>
                    <a:pt x="5523" y="14944"/>
                  </a:lnTo>
                  <a:lnTo>
                    <a:pt x="5645" y="15070"/>
                  </a:lnTo>
                  <a:lnTo>
                    <a:pt x="5768" y="15195"/>
                  </a:lnTo>
                  <a:lnTo>
                    <a:pt x="5768" y="15321"/>
                  </a:lnTo>
                  <a:lnTo>
                    <a:pt x="5891" y="15321"/>
                  </a:lnTo>
                  <a:lnTo>
                    <a:pt x="5891" y="15447"/>
                  </a:lnTo>
                  <a:lnTo>
                    <a:pt x="6014" y="15447"/>
                  </a:lnTo>
                  <a:lnTo>
                    <a:pt x="6136" y="15572"/>
                  </a:lnTo>
                  <a:lnTo>
                    <a:pt x="6259" y="15572"/>
                  </a:lnTo>
                  <a:lnTo>
                    <a:pt x="6382" y="15572"/>
                  </a:lnTo>
                  <a:lnTo>
                    <a:pt x="6505" y="15572"/>
                  </a:lnTo>
                  <a:lnTo>
                    <a:pt x="6627" y="15572"/>
                  </a:lnTo>
                  <a:lnTo>
                    <a:pt x="6750" y="15447"/>
                  </a:lnTo>
                  <a:lnTo>
                    <a:pt x="6873" y="15447"/>
                  </a:lnTo>
                  <a:lnTo>
                    <a:pt x="6995" y="15447"/>
                  </a:lnTo>
                  <a:lnTo>
                    <a:pt x="7118" y="15447"/>
                  </a:lnTo>
                  <a:lnTo>
                    <a:pt x="7118" y="15321"/>
                  </a:lnTo>
                  <a:lnTo>
                    <a:pt x="7241" y="15321"/>
                  </a:lnTo>
                  <a:lnTo>
                    <a:pt x="7364" y="15321"/>
                  </a:lnTo>
                  <a:lnTo>
                    <a:pt x="7486" y="15447"/>
                  </a:lnTo>
                  <a:lnTo>
                    <a:pt x="7609" y="15447"/>
                  </a:lnTo>
                  <a:lnTo>
                    <a:pt x="7732" y="15447"/>
                  </a:lnTo>
                  <a:lnTo>
                    <a:pt x="7855" y="15447"/>
                  </a:lnTo>
                  <a:lnTo>
                    <a:pt x="7977" y="15447"/>
                  </a:lnTo>
                  <a:lnTo>
                    <a:pt x="7977" y="15321"/>
                  </a:lnTo>
                  <a:lnTo>
                    <a:pt x="7977" y="15195"/>
                  </a:lnTo>
                  <a:lnTo>
                    <a:pt x="7977" y="15070"/>
                  </a:lnTo>
                  <a:lnTo>
                    <a:pt x="8100" y="15070"/>
                  </a:lnTo>
                  <a:lnTo>
                    <a:pt x="8100" y="14944"/>
                  </a:lnTo>
                  <a:lnTo>
                    <a:pt x="8100" y="14819"/>
                  </a:lnTo>
                  <a:lnTo>
                    <a:pt x="8223" y="14693"/>
                  </a:lnTo>
                  <a:lnTo>
                    <a:pt x="8223" y="14567"/>
                  </a:lnTo>
                  <a:lnTo>
                    <a:pt x="8223" y="14442"/>
                  </a:lnTo>
                  <a:lnTo>
                    <a:pt x="8223" y="14316"/>
                  </a:lnTo>
                  <a:lnTo>
                    <a:pt x="8223" y="14191"/>
                  </a:lnTo>
                  <a:lnTo>
                    <a:pt x="8345" y="14191"/>
                  </a:lnTo>
                  <a:lnTo>
                    <a:pt x="8468" y="14191"/>
                  </a:lnTo>
                  <a:lnTo>
                    <a:pt x="8591" y="14191"/>
                  </a:lnTo>
                  <a:lnTo>
                    <a:pt x="8714" y="14191"/>
                  </a:lnTo>
                  <a:lnTo>
                    <a:pt x="8836" y="14191"/>
                  </a:lnTo>
                  <a:lnTo>
                    <a:pt x="8959" y="14191"/>
                  </a:lnTo>
                  <a:lnTo>
                    <a:pt x="9082" y="14191"/>
                  </a:lnTo>
                  <a:lnTo>
                    <a:pt x="9205" y="14191"/>
                  </a:lnTo>
                  <a:lnTo>
                    <a:pt x="9205" y="14065"/>
                  </a:lnTo>
                  <a:lnTo>
                    <a:pt x="9327" y="14065"/>
                  </a:lnTo>
                  <a:lnTo>
                    <a:pt x="9450" y="14065"/>
                  </a:lnTo>
                  <a:lnTo>
                    <a:pt x="9573" y="14065"/>
                  </a:lnTo>
                  <a:lnTo>
                    <a:pt x="9695" y="14065"/>
                  </a:lnTo>
                  <a:lnTo>
                    <a:pt x="9695" y="14191"/>
                  </a:lnTo>
                  <a:lnTo>
                    <a:pt x="9695" y="14316"/>
                  </a:lnTo>
                  <a:lnTo>
                    <a:pt x="9573" y="14442"/>
                  </a:lnTo>
                  <a:lnTo>
                    <a:pt x="9573" y="14567"/>
                  </a:lnTo>
                  <a:lnTo>
                    <a:pt x="9695" y="14567"/>
                  </a:lnTo>
                  <a:lnTo>
                    <a:pt x="9818" y="14567"/>
                  </a:lnTo>
                  <a:lnTo>
                    <a:pt x="9941" y="14567"/>
                  </a:lnTo>
                  <a:lnTo>
                    <a:pt x="10064" y="14567"/>
                  </a:lnTo>
                  <a:lnTo>
                    <a:pt x="10309" y="14567"/>
                  </a:lnTo>
                  <a:lnTo>
                    <a:pt x="10432" y="14567"/>
                  </a:lnTo>
                  <a:lnTo>
                    <a:pt x="10555" y="14567"/>
                  </a:lnTo>
                  <a:lnTo>
                    <a:pt x="10677" y="14567"/>
                  </a:lnTo>
                  <a:lnTo>
                    <a:pt x="10677" y="14693"/>
                  </a:lnTo>
                  <a:lnTo>
                    <a:pt x="10800" y="14819"/>
                  </a:lnTo>
                  <a:lnTo>
                    <a:pt x="10800" y="14944"/>
                  </a:lnTo>
                  <a:lnTo>
                    <a:pt x="10800" y="15070"/>
                  </a:lnTo>
                  <a:lnTo>
                    <a:pt x="10800" y="15195"/>
                  </a:lnTo>
                  <a:lnTo>
                    <a:pt x="10800" y="15321"/>
                  </a:lnTo>
                  <a:lnTo>
                    <a:pt x="10800" y="15447"/>
                  </a:lnTo>
                  <a:lnTo>
                    <a:pt x="10800" y="15572"/>
                  </a:lnTo>
                  <a:lnTo>
                    <a:pt x="10800" y="15698"/>
                  </a:lnTo>
                  <a:lnTo>
                    <a:pt x="10800" y="15823"/>
                  </a:lnTo>
                  <a:lnTo>
                    <a:pt x="10923" y="15949"/>
                  </a:lnTo>
                  <a:lnTo>
                    <a:pt x="10923" y="16074"/>
                  </a:lnTo>
                  <a:lnTo>
                    <a:pt x="10800" y="16074"/>
                  </a:lnTo>
                  <a:lnTo>
                    <a:pt x="10923" y="16200"/>
                  </a:lnTo>
                  <a:lnTo>
                    <a:pt x="10923" y="16326"/>
                  </a:lnTo>
                  <a:lnTo>
                    <a:pt x="10923" y="16451"/>
                  </a:lnTo>
                  <a:lnTo>
                    <a:pt x="10923" y="16577"/>
                  </a:lnTo>
                  <a:lnTo>
                    <a:pt x="10923" y="16702"/>
                  </a:lnTo>
                  <a:lnTo>
                    <a:pt x="10800" y="16702"/>
                  </a:lnTo>
                  <a:lnTo>
                    <a:pt x="10800" y="16828"/>
                  </a:lnTo>
                  <a:lnTo>
                    <a:pt x="10800" y="17079"/>
                  </a:lnTo>
                  <a:lnTo>
                    <a:pt x="10800" y="17205"/>
                  </a:lnTo>
                  <a:lnTo>
                    <a:pt x="10923" y="17330"/>
                  </a:lnTo>
                  <a:lnTo>
                    <a:pt x="10923" y="17456"/>
                  </a:lnTo>
                  <a:lnTo>
                    <a:pt x="11045" y="17581"/>
                  </a:lnTo>
                  <a:lnTo>
                    <a:pt x="11168" y="17833"/>
                  </a:lnTo>
                  <a:lnTo>
                    <a:pt x="11168" y="17958"/>
                  </a:lnTo>
                  <a:lnTo>
                    <a:pt x="11168" y="18084"/>
                  </a:lnTo>
                  <a:lnTo>
                    <a:pt x="11291" y="18209"/>
                  </a:lnTo>
                  <a:lnTo>
                    <a:pt x="11291" y="18335"/>
                  </a:lnTo>
                  <a:lnTo>
                    <a:pt x="11291" y="18460"/>
                  </a:lnTo>
                  <a:lnTo>
                    <a:pt x="11291" y="18586"/>
                  </a:lnTo>
                  <a:lnTo>
                    <a:pt x="11168" y="18712"/>
                  </a:lnTo>
                  <a:lnTo>
                    <a:pt x="11168" y="18837"/>
                  </a:lnTo>
                  <a:lnTo>
                    <a:pt x="11045" y="18837"/>
                  </a:lnTo>
                  <a:lnTo>
                    <a:pt x="11045" y="18963"/>
                  </a:lnTo>
                  <a:lnTo>
                    <a:pt x="10923" y="18963"/>
                  </a:lnTo>
                  <a:lnTo>
                    <a:pt x="11045" y="19088"/>
                  </a:lnTo>
                  <a:lnTo>
                    <a:pt x="11168" y="19088"/>
                  </a:lnTo>
                  <a:lnTo>
                    <a:pt x="11168" y="19214"/>
                  </a:lnTo>
                  <a:lnTo>
                    <a:pt x="11291" y="19214"/>
                  </a:lnTo>
                  <a:lnTo>
                    <a:pt x="11291" y="19340"/>
                  </a:lnTo>
                  <a:lnTo>
                    <a:pt x="11414" y="19340"/>
                  </a:lnTo>
                  <a:lnTo>
                    <a:pt x="11414" y="19214"/>
                  </a:lnTo>
                  <a:lnTo>
                    <a:pt x="11536" y="19088"/>
                  </a:lnTo>
                  <a:lnTo>
                    <a:pt x="11536" y="18963"/>
                  </a:lnTo>
                  <a:lnTo>
                    <a:pt x="11659" y="18963"/>
                  </a:lnTo>
                  <a:lnTo>
                    <a:pt x="11782" y="18963"/>
                  </a:lnTo>
                  <a:lnTo>
                    <a:pt x="11905" y="18963"/>
                  </a:lnTo>
                  <a:lnTo>
                    <a:pt x="12027" y="18963"/>
                  </a:lnTo>
                  <a:lnTo>
                    <a:pt x="12273" y="18963"/>
                  </a:lnTo>
                  <a:lnTo>
                    <a:pt x="12395" y="18963"/>
                  </a:lnTo>
                  <a:lnTo>
                    <a:pt x="12518" y="18963"/>
                  </a:lnTo>
                  <a:lnTo>
                    <a:pt x="12641" y="18963"/>
                  </a:lnTo>
                  <a:lnTo>
                    <a:pt x="12764" y="18963"/>
                  </a:lnTo>
                  <a:lnTo>
                    <a:pt x="12764" y="18837"/>
                  </a:lnTo>
                  <a:lnTo>
                    <a:pt x="12886" y="18837"/>
                  </a:lnTo>
                  <a:lnTo>
                    <a:pt x="13009" y="18837"/>
                  </a:lnTo>
                  <a:lnTo>
                    <a:pt x="13132" y="18837"/>
                  </a:lnTo>
                  <a:lnTo>
                    <a:pt x="13255" y="18837"/>
                  </a:lnTo>
                  <a:lnTo>
                    <a:pt x="13255" y="18712"/>
                  </a:lnTo>
                  <a:lnTo>
                    <a:pt x="13377" y="18712"/>
                  </a:lnTo>
                  <a:lnTo>
                    <a:pt x="13500" y="18712"/>
                  </a:lnTo>
                  <a:lnTo>
                    <a:pt x="13623" y="18712"/>
                  </a:lnTo>
                  <a:lnTo>
                    <a:pt x="13745" y="18712"/>
                  </a:lnTo>
                  <a:lnTo>
                    <a:pt x="13745" y="18837"/>
                  </a:lnTo>
                  <a:lnTo>
                    <a:pt x="13745" y="18963"/>
                  </a:lnTo>
                  <a:lnTo>
                    <a:pt x="13868" y="18963"/>
                  </a:lnTo>
                  <a:lnTo>
                    <a:pt x="13745" y="19088"/>
                  </a:lnTo>
                  <a:lnTo>
                    <a:pt x="13745" y="19214"/>
                  </a:lnTo>
                  <a:lnTo>
                    <a:pt x="13868" y="19214"/>
                  </a:lnTo>
                  <a:lnTo>
                    <a:pt x="13868" y="19340"/>
                  </a:lnTo>
                  <a:lnTo>
                    <a:pt x="13991" y="19340"/>
                  </a:lnTo>
                  <a:lnTo>
                    <a:pt x="13991" y="19214"/>
                  </a:lnTo>
                  <a:lnTo>
                    <a:pt x="14114" y="19214"/>
                  </a:lnTo>
                  <a:lnTo>
                    <a:pt x="14236" y="19214"/>
                  </a:lnTo>
                  <a:lnTo>
                    <a:pt x="14236" y="19088"/>
                  </a:lnTo>
                  <a:lnTo>
                    <a:pt x="14359" y="19088"/>
                  </a:lnTo>
                  <a:lnTo>
                    <a:pt x="14482" y="19088"/>
                  </a:lnTo>
                  <a:lnTo>
                    <a:pt x="14605" y="19088"/>
                  </a:lnTo>
                  <a:lnTo>
                    <a:pt x="14727" y="19088"/>
                  </a:lnTo>
                  <a:lnTo>
                    <a:pt x="14727" y="19214"/>
                  </a:lnTo>
                  <a:lnTo>
                    <a:pt x="14850" y="19214"/>
                  </a:lnTo>
                  <a:lnTo>
                    <a:pt x="14850" y="19340"/>
                  </a:lnTo>
                  <a:lnTo>
                    <a:pt x="14850" y="19465"/>
                  </a:lnTo>
                  <a:lnTo>
                    <a:pt x="14973" y="19465"/>
                  </a:lnTo>
                  <a:lnTo>
                    <a:pt x="14973" y="19591"/>
                  </a:lnTo>
                  <a:lnTo>
                    <a:pt x="15095" y="19591"/>
                  </a:lnTo>
                  <a:lnTo>
                    <a:pt x="15218" y="19591"/>
                  </a:lnTo>
                  <a:lnTo>
                    <a:pt x="15218" y="19716"/>
                  </a:lnTo>
                  <a:lnTo>
                    <a:pt x="15341" y="19716"/>
                  </a:lnTo>
                  <a:lnTo>
                    <a:pt x="15464" y="19842"/>
                  </a:lnTo>
                  <a:lnTo>
                    <a:pt x="15586" y="19842"/>
                  </a:lnTo>
                  <a:lnTo>
                    <a:pt x="15709" y="19842"/>
                  </a:lnTo>
                  <a:lnTo>
                    <a:pt x="15709" y="19967"/>
                  </a:lnTo>
                  <a:lnTo>
                    <a:pt x="15832" y="19967"/>
                  </a:lnTo>
                  <a:lnTo>
                    <a:pt x="15955" y="19967"/>
                  </a:lnTo>
                  <a:lnTo>
                    <a:pt x="16077" y="19967"/>
                  </a:lnTo>
                  <a:lnTo>
                    <a:pt x="16200" y="19967"/>
                  </a:lnTo>
                  <a:lnTo>
                    <a:pt x="16323" y="19967"/>
                  </a:lnTo>
                  <a:lnTo>
                    <a:pt x="16445" y="19842"/>
                  </a:lnTo>
                  <a:lnTo>
                    <a:pt x="16568" y="19842"/>
                  </a:lnTo>
                  <a:lnTo>
                    <a:pt x="16691" y="19842"/>
                  </a:lnTo>
                  <a:lnTo>
                    <a:pt x="16814" y="19842"/>
                  </a:lnTo>
                  <a:lnTo>
                    <a:pt x="16936" y="19842"/>
                  </a:lnTo>
                  <a:lnTo>
                    <a:pt x="16936" y="19967"/>
                  </a:lnTo>
                  <a:lnTo>
                    <a:pt x="17059" y="19967"/>
                  </a:lnTo>
                  <a:lnTo>
                    <a:pt x="17059" y="20093"/>
                  </a:lnTo>
                  <a:lnTo>
                    <a:pt x="17182" y="20093"/>
                  </a:lnTo>
                  <a:lnTo>
                    <a:pt x="17182" y="20219"/>
                  </a:lnTo>
                  <a:lnTo>
                    <a:pt x="17305" y="20219"/>
                  </a:lnTo>
                  <a:lnTo>
                    <a:pt x="17427" y="20344"/>
                  </a:lnTo>
                  <a:lnTo>
                    <a:pt x="17550" y="20344"/>
                  </a:lnTo>
                  <a:lnTo>
                    <a:pt x="17795" y="20470"/>
                  </a:lnTo>
                  <a:lnTo>
                    <a:pt x="17918" y="20470"/>
                  </a:lnTo>
                  <a:lnTo>
                    <a:pt x="18041" y="20470"/>
                  </a:lnTo>
                  <a:lnTo>
                    <a:pt x="18164" y="20595"/>
                  </a:lnTo>
                  <a:lnTo>
                    <a:pt x="18164" y="20721"/>
                  </a:lnTo>
                  <a:lnTo>
                    <a:pt x="18286" y="20847"/>
                  </a:lnTo>
                  <a:lnTo>
                    <a:pt x="18286" y="20972"/>
                  </a:lnTo>
                  <a:lnTo>
                    <a:pt x="18409" y="20972"/>
                  </a:lnTo>
                  <a:lnTo>
                    <a:pt x="18409" y="21098"/>
                  </a:lnTo>
                  <a:lnTo>
                    <a:pt x="18532" y="21098"/>
                  </a:lnTo>
                  <a:lnTo>
                    <a:pt x="18532" y="21223"/>
                  </a:lnTo>
                  <a:lnTo>
                    <a:pt x="18655" y="21223"/>
                  </a:lnTo>
                  <a:lnTo>
                    <a:pt x="18777" y="21349"/>
                  </a:lnTo>
                  <a:lnTo>
                    <a:pt x="18900" y="21349"/>
                  </a:lnTo>
                  <a:lnTo>
                    <a:pt x="18900" y="21474"/>
                  </a:lnTo>
                  <a:lnTo>
                    <a:pt x="19023" y="21474"/>
                  </a:lnTo>
                  <a:lnTo>
                    <a:pt x="19145" y="21474"/>
                  </a:lnTo>
                  <a:lnTo>
                    <a:pt x="19268" y="21474"/>
                  </a:lnTo>
                  <a:lnTo>
                    <a:pt x="19391" y="21474"/>
                  </a:lnTo>
                  <a:lnTo>
                    <a:pt x="19514" y="21474"/>
                  </a:lnTo>
                  <a:lnTo>
                    <a:pt x="19636" y="21474"/>
                  </a:lnTo>
                  <a:lnTo>
                    <a:pt x="19636" y="21600"/>
                  </a:lnTo>
                  <a:lnTo>
                    <a:pt x="19759" y="21600"/>
                  </a:lnTo>
                  <a:lnTo>
                    <a:pt x="19882" y="21600"/>
                  </a:lnTo>
                  <a:lnTo>
                    <a:pt x="19882" y="21474"/>
                  </a:lnTo>
                  <a:lnTo>
                    <a:pt x="19882" y="21349"/>
                  </a:lnTo>
                  <a:lnTo>
                    <a:pt x="19882" y="21223"/>
                  </a:lnTo>
                  <a:lnTo>
                    <a:pt x="19882" y="20972"/>
                  </a:lnTo>
                  <a:lnTo>
                    <a:pt x="19882" y="20847"/>
                  </a:lnTo>
                  <a:lnTo>
                    <a:pt x="19882" y="20721"/>
                  </a:lnTo>
                  <a:lnTo>
                    <a:pt x="19882" y="20595"/>
                  </a:lnTo>
                  <a:lnTo>
                    <a:pt x="19882" y="20470"/>
                  </a:lnTo>
                  <a:lnTo>
                    <a:pt x="19759" y="20470"/>
                  </a:lnTo>
                  <a:lnTo>
                    <a:pt x="19759" y="20344"/>
                  </a:lnTo>
                  <a:lnTo>
                    <a:pt x="19636" y="20344"/>
                  </a:lnTo>
                  <a:lnTo>
                    <a:pt x="19514" y="20470"/>
                  </a:lnTo>
                  <a:lnTo>
                    <a:pt x="19391" y="20470"/>
                  </a:lnTo>
                  <a:lnTo>
                    <a:pt x="19268" y="20470"/>
                  </a:lnTo>
                  <a:lnTo>
                    <a:pt x="19268" y="20344"/>
                  </a:lnTo>
                  <a:lnTo>
                    <a:pt x="19023" y="20344"/>
                  </a:lnTo>
                  <a:lnTo>
                    <a:pt x="18900" y="20344"/>
                  </a:lnTo>
                  <a:lnTo>
                    <a:pt x="18777" y="20219"/>
                  </a:lnTo>
                  <a:lnTo>
                    <a:pt x="18655" y="20093"/>
                  </a:lnTo>
                  <a:lnTo>
                    <a:pt x="18655" y="19967"/>
                  </a:lnTo>
                  <a:lnTo>
                    <a:pt x="18532" y="19842"/>
                  </a:lnTo>
                  <a:lnTo>
                    <a:pt x="18532" y="19716"/>
                  </a:lnTo>
                  <a:lnTo>
                    <a:pt x="18532" y="19591"/>
                  </a:lnTo>
                  <a:lnTo>
                    <a:pt x="18532" y="19465"/>
                  </a:lnTo>
                  <a:lnTo>
                    <a:pt x="18532" y="19340"/>
                  </a:lnTo>
                  <a:lnTo>
                    <a:pt x="18532" y="19214"/>
                  </a:lnTo>
                  <a:lnTo>
                    <a:pt x="18655" y="19214"/>
                  </a:lnTo>
                  <a:lnTo>
                    <a:pt x="18655" y="18963"/>
                  </a:lnTo>
                  <a:lnTo>
                    <a:pt x="18777" y="18837"/>
                  </a:lnTo>
                  <a:lnTo>
                    <a:pt x="18777" y="18712"/>
                  </a:lnTo>
                  <a:lnTo>
                    <a:pt x="18777" y="18586"/>
                  </a:lnTo>
                  <a:lnTo>
                    <a:pt x="18900" y="18460"/>
                  </a:lnTo>
                  <a:lnTo>
                    <a:pt x="18900" y="18335"/>
                  </a:lnTo>
                  <a:lnTo>
                    <a:pt x="18900" y="18209"/>
                  </a:lnTo>
                  <a:lnTo>
                    <a:pt x="18900" y="18084"/>
                  </a:lnTo>
                  <a:lnTo>
                    <a:pt x="18900" y="17958"/>
                  </a:lnTo>
                  <a:lnTo>
                    <a:pt x="18900" y="17833"/>
                  </a:lnTo>
                  <a:lnTo>
                    <a:pt x="18900" y="17707"/>
                  </a:lnTo>
                  <a:lnTo>
                    <a:pt x="18900" y="17581"/>
                  </a:lnTo>
                  <a:lnTo>
                    <a:pt x="18900" y="17456"/>
                  </a:lnTo>
                  <a:lnTo>
                    <a:pt x="18900" y="17330"/>
                  </a:lnTo>
                  <a:lnTo>
                    <a:pt x="18777" y="17330"/>
                  </a:lnTo>
                  <a:lnTo>
                    <a:pt x="18777" y="17079"/>
                  </a:lnTo>
                  <a:lnTo>
                    <a:pt x="18777" y="16953"/>
                  </a:lnTo>
                  <a:lnTo>
                    <a:pt x="18777" y="16828"/>
                  </a:lnTo>
                  <a:lnTo>
                    <a:pt x="18777" y="16702"/>
                  </a:lnTo>
                  <a:lnTo>
                    <a:pt x="18900" y="16577"/>
                  </a:lnTo>
                  <a:lnTo>
                    <a:pt x="18900" y="16451"/>
                  </a:lnTo>
                  <a:lnTo>
                    <a:pt x="19023" y="16451"/>
                  </a:lnTo>
                  <a:lnTo>
                    <a:pt x="19023" y="16326"/>
                  </a:lnTo>
                  <a:lnTo>
                    <a:pt x="19023" y="16074"/>
                  </a:lnTo>
                  <a:lnTo>
                    <a:pt x="19145" y="16074"/>
                  </a:lnTo>
                  <a:lnTo>
                    <a:pt x="19268" y="15949"/>
                  </a:lnTo>
                  <a:lnTo>
                    <a:pt x="19391" y="15949"/>
                  </a:lnTo>
                  <a:lnTo>
                    <a:pt x="19514" y="15949"/>
                  </a:lnTo>
                  <a:lnTo>
                    <a:pt x="19636" y="15823"/>
                  </a:lnTo>
                  <a:lnTo>
                    <a:pt x="19759" y="15823"/>
                  </a:lnTo>
                  <a:lnTo>
                    <a:pt x="19882" y="15823"/>
                  </a:lnTo>
                  <a:lnTo>
                    <a:pt x="20005" y="15823"/>
                  </a:lnTo>
                  <a:lnTo>
                    <a:pt x="20127" y="15823"/>
                  </a:lnTo>
                  <a:lnTo>
                    <a:pt x="20250" y="15698"/>
                  </a:lnTo>
                  <a:lnTo>
                    <a:pt x="20373" y="15698"/>
                  </a:lnTo>
                  <a:lnTo>
                    <a:pt x="20495" y="15698"/>
                  </a:lnTo>
                  <a:lnTo>
                    <a:pt x="20618" y="15698"/>
                  </a:lnTo>
                  <a:lnTo>
                    <a:pt x="20741" y="15698"/>
                  </a:lnTo>
                  <a:lnTo>
                    <a:pt x="20741" y="15572"/>
                  </a:lnTo>
                  <a:lnTo>
                    <a:pt x="20741" y="15321"/>
                  </a:lnTo>
                  <a:lnTo>
                    <a:pt x="20618" y="14944"/>
                  </a:lnTo>
                  <a:lnTo>
                    <a:pt x="20373" y="14693"/>
                  </a:lnTo>
                  <a:lnTo>
                    <a:pt x="20127" y="14567"/>
                  </a:lnTo>
                  <a:lnTo>
                    <a:pt x="19882" y="14316"/>
                  </a:lnTo>
                  <a:lnTo>
                    <a:pt x="19759" y="14065"/>
                  </a:lnTo>
                  <a:lnTo>
                    <a:pt x="19514" y="13688"/>
                  </a:lnTo>
                  <a:lnTo>
                    <a:pt x="19514" y="13563"/>
                  </a:lnTo>
                  <a:lnTo>
                    <a:pt x="19391" y="13186"/>
                  </a:lnTo>
                  <a:lnTo>
                    <a:pt x="19391" y="12935"/>
                  </a:lnTo>
                  <a:lnTo>
                    <a:pt x="19391" y="12684"/>
                  </a:lnTo>
                  <a:lnTo>
                    <a:pt x="19268" y="12433"/>
                  </a:lnTo>
                  <a:lnTo>
                    <a:pt x="19145" y="12056"/>
                  </a:lnTo>
                  <a:lnTo>
                    <a:pt x="19145" y="11679"/>
                  </a:lnTo>
                  <a:lnTo>
                    <a:pt x="19268" y="11177"/>
                  </a:lnTo>
                  <a:lnTo>
                    <a:pt x="19268" y="11051"/>
                  </a:lnTo>
                  <a:lnTo>
                    <a:pt x="19145" y="11051"/>
                  </a:lnTo>
                  <a:lnTo>
                    <a:pt x="19145" y="10926"/>
                  </a:lnTo>
                  <a:lnTo>
                    <a:pt x="19268" y="10674"/>
                  </a:lnTo>
                  <a:lnTo>
                    <a:pt x="19268" y="10423"/>
                  </a:lnTo>
                  <a:lnTo>
                    <a:pt x="19391" y="10172"/>
                  </a:lnTo>
                  <a:lnTo>
                    <a:pt x="19391" y="10047"/>
                  </a:lnTo>
                  <a:lnTo>
                    <a:pt x="19391" y="9921"/>
                  </a:lnTo>
                  <a:lnTo>
                    <a:pt x="19391" y="9795"/>
                  </a:lnTo>
                  <a:lnTo>
                    <a:pt x="19391" y="9670"/>
                  </a:lnTo>
                  <a:lnTo>
                    <a:pt x="19391" y="9544"/>
                  </a:lnTo>
                  <a:lnTo>
                    <a:pt x="19391" y="9419"/>
                  </a:lnTo>
                  <a:lnTo>
                    <a:pt x="19268" y="9419"/>
                  </a:lnTo>
                  <a:lnTo>
                    <a:pt x="19268" y="9293"/>
                  </a:lnTo>
                  <a:lnTo>
                    <a:pt x="19145" y="9167"/>
                  </a:lnTo>
                  <a:lnTo>
                    <a:pt x="19145" y="9042"/>
                  </a:lnTo>
                  <a:lnTo>
                    <a:pt x="19023" y="9042"/>
                  </a:lnTo>
                  <a:lnTo>
                    <a:pt x="19023" y="8916"/>
                  </a:lnTo>
                  <a:lnTo>
                    <a:pt x="19023" y="8791"/>
                  </a:lnTo>
                  <a:lnTo>
                    <a:pt x="19145" y="8791"/>
                  </a:lnTo>
                  <a:lnTo>
                    <a:pt x="19145" y="8665"/>
                  </a:lnTo>
                  <a:lnTo>
                    <a:pt x="19268" y="8665"/>
                  </a:lnTo>
                  <a:lnTo>
                    <a:pt x="19268" y="8540"/>
                  </a:lnTo>
                  <a:lnTo>
                    <a:pt x="19268" y="8414"/>
                  </a:lnTo>
                  <a:lnTo>
                    <a:pt x="19391" y="8288"/>
                  </a:lnTo>
                  <a:lnTo>
                    <a:pt x="19391" y="8163"/>
                  </a:lnTo>
                  <a:lnTo>
                    <a:pt x="19514" y="8037"/>
                  </a:lnTo>
                  <a:lnTo>
                    <a:pt x="19514" y="7912"/>
                  </a:lnTo>
                  <a:lnTo>
                    <a:pt x="19636" y="7912"/>
                  </a:lnTo>
                  <a:lnTo>
                    <a:pt x="19636" y="7786"/>
                  </a:lnTo>
                  <a:lnTo>
                    <a:pt x="19759" y="7786"/>
                  </a:lnTo>
                  <a:lnTo>
                    <a:pt x="19759" y="7660"/>
                  </a:lnTo>
                  <a:lnTo>
                    <a:pt x="19882" y="7535"/>
                  </a:lnTo>
                  <a:lnTo>
                    <a:pt x="19882" y="7409"/>
                  </a:lnTo>
                  <a:lnTo>
                    <a:pt x="19882" y="7284"/>
                  </a:lnTo>
                  <a:lnTo>
                    <a:pt x="19882" y="7158"/>
                  </a:lnTo>
                  <a:lnTo>
                    <a:pt x="19882" y="7033"/>
                  </a:lnTo>
                  <a:lnTo>
                    <a:pt x="19882" y="6907"/>
                  </a:lnTo>
                  <a:lnTo>
                    <a:pt x="19882" y="6781"/>
                  </a:lnTo>
                  <a:lnTo>
                    <a:pt x="19882" y="6656"/>
                  </a:lnTo>
                  <a:lnTo>
                    <a:pt x="19882" y="6530"/>
                  </a:lnTo>
                  <a:lnTo>
                    <a:pt x="19882" y="6405"/>
                  </a:lnTo>
                  <a:lnTo>
                    <a:pt x="19882" y="6279"/>
                  </a:lnTo>
                  <a:lnTo>
                    <a:pt x="19882" y="6153"/>
                  </a:lnTo>
                  <a:lnTo>
                    <a:pt x="20005" y="6153"/>
                  </a:lnTo>
                  <a:lnTo>
                    <a:pt x="20005" y="6028"/>
                  </a:lnTo>
                  <a:lnTo>
                    <a:pt x="20005" y="5902"/>
                  </a:lnTo>
                  <a:lnTo>
                    <a:pt x="20005" y="5777"/>
                  </a:lnTo>
                  <a:lnTo>
                    <a:pt x="20127" y="5651"/>
                  </a:lnTo>
                  <a:lnTo>
                    <a:pt x="20127" y="5526"/>
                  </a:lnTo>
                  <a:lnTo>
                    <a:pt x="20250" y="5400"/>
                  </a:lnTo>
                  <a:lnTo>
                    <a:pt x="20250" y="5274"/>
                  </a:lnTo>
                  <a:lnTo>
                    <a:pt x="20373" y="5149"/>
                  </a:lnTo>
                  <a:lnTo>
                    <a:pt x="20373" y="5023"/>
                  </a:lnTo>
                  <a:lnTo>
                    <a:pt x="20495" y="5023"/>
                  </a:lnTo>
                  <a:lnTo>
                    <a:pt x="20495" y="4898"/>
                  </a:lnTo>
                  <a:lnTo>
                    <a:pt x="20618" y="4898"/>
                  </a:lnTo>
                  <a:lnTo>
                    <a:pt x="20618" y="4772"/>
                  </a:lnTo>
                  <a:lnTo>
                    <a:pt x="20741" y="4772"/>
                  </a:lnTo>
                  <a:lnTo>
                    <a:pt x="20741" y="4647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7800775" y="6088483"/>
              <a:ext cx="365625" cy="36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0" y="2787"/>
                  </a:moveTo>
                  <a:lnTo>
                    <a:pt x="20400" y="3019"/>
                  </a:lnTo>
                  <a:lnTo>
                    <a:pt x="20400" y="3252"/>
                  </a:lnTo>
                  <a:lnTo>
                    <a:pt x="20600" y="3252"/>
                  </a:lnTo>
                  <a:lnTo>
                    <a:pt x="20800" y="3252"/>
                  </a:lnTo>
                  <a:lnTo>
                    <a:pt x="20800" y="3484"/>
                  </a:lnTo>
                  <a:lnTo>
                    <a:pt x="21000" y="3484"/>
                  </a:lnTo>
                  <a:lnTo>
                    <a:pt x="21000" y="3716"/>
                  </a:lnTo>
                  <a:lnTo>
                    <a:pt x="21000" y="3948"/>
                  </a:lnTo>
                  <a:lnTo>
                    <a:pt x="21200" y="3948"/>
                  </a:lnTo>
                  <a:lnTo>
                    <a:pt x="21200" y="4181"/>
                  </a:lnTo>
                  <a:lnTo>
                    <a:pt x="21200" y="4413"/>
                  </a:lnTo>
                  <a:lnTo>
                    <a:pt x="21400" y="4413"/>
                  </a:lnTo>
                  <a:lnTo>
                    <a:pt x="21400" y="4877"/>
                  </a:lnTo>
                  <a:lnTo>
                    <a:pt x="21400" y="5110"/>
                  </a:lnTo>
                  <a:lnTo>
                    <a:pt x="21600" y="5342"/>
                  </a:lnTo>
                  <a:lnTo>
                    <a:pt x="21600" y="5574"/>
                  </a:lnTo>
                  <a:lnTo>
                    <a:pt x="21600" y="5806"/>
                  </a:lnTo>
                  <a:lnTo>
                    <a:pt x="21400" y="5806"/>
                  </a:lnTo>
                  <a:lnTo>
                    <a:pt x="21200" y="5806"/>
                  </a:lnTo>
                  <a:lnTo>
                    <a:pt x="21200" y="6039"/>
                  </a:lnTo>
                  <a:lnTo>
                    <a:pt x="21200" y="6271"/>
                  </a:lnTo>
                  <a:lnTo>
                    <a:pt x="21200" y="6503"/>
                  </a:lnTo>
                  <a:lnTo>
                    <a:pt x="21200" y="6735"/>
                  </a:lnTo>
                  <a:lnTo>
                    <a:pt x="21000" y="6968"/>
                  </a:lnTo>
                  <a:lnTo>
                    <a:pt x="21000" y="7200"/>
                  </a:lnTo>
                  <a:lnTo>
                    <a:pt x="21000" y="7432"/>
                  </a:lnTo>
                  <a:lnTo>
                    <a:pt x="21000" y="7665"/>
                  </a:lnTo>
                  <a:lnTo>
                    <a:pt x="21000" y="7897"/>
                  </a:lnTo>
                  <a:lnTo>
                    <a:pt x="21000" y="8129"/>
                  </a:lnTo>
                  <a:lnTo>
                    <a:pt x="21000" y="8361"/>
                  </a:lnTo>
                  <a:lnTo>
                    <a:pt x="21000" y="8594"/>
                  </a:lnTo>
                  <a:lnTo>
                    <a:pt x="21000" y="8826"/>
                  </a:lnTo>
                  <a:lnTo>
                    <a:pt x="21000" y="9058"/>
                  </a:lnTo>
                  <a:lnTo>
                    <a:pt x="21200" y="9290"/>
                  </a:lnTo>
                  <a:lnTo>
                    <a:pt x="21400" y="9523"/>
                  </a:lnTo>
                  <a:lnTo>
                    <a:pt x="21200" y="9523"/>
                  </a:lnTo>
                  <a:lnTo>
                    <a:pt x="21000" y="9755"/>
                  </a:lnTo>
                  <a:lnTo>
                    <a:pt x="20800" y="9755"/>
                  </a:lnTo>
                  <a:lnTo>
                    <a:pt x="20600" y="9755"/>
                  </a:lnTo>
                  <a:lnTo>
                    <a:pt x="20600" y="9987"/>
                  </a:lnTo>
                  <a:lnTo>
                    <a:pt x="20400" y="9987"/>
                  </a:lnTo>
                  <a:lnTo>
                    <a:pt x="20400" y="10219"/>
                  </a:lnTo>
                  <a:lnTo>
                    <a:pt x="20400" y="10452"/>
                  </a:lnTo>
                  <a:lnTo>
                    <a:pt x="20400" y="10684"/>
                  </a:lnTo>
                  <a:lnTo>
                    <a:pt x="20400" y="10916"/>
                  </a:lnTo>
                  <a:lnTo>
                    <a:pt x="20400" y="11148"/>
                  </a:lnTo>
                  <a:lnTo>
                    <a:pt x="20400" y="11381"/>
                  </a:lnTo>
                  <a:lnTo>
                    <a:pt x="20200" y="11381"/>
                  </a:lnTo>
                  <a:lnTo>
                    <a:pt x="20200" y="11613"/>
                  </a:lnTo>
                  <a:lnTo>
                    <a:pt x="20200" y="11845"/>
                  </a:lnTo>
                  <a:lnTo>
                    <a:pt x="20000" y="11845"/>
                  </a:lnTo>
                  <a:lnTo>
                    <a:pt x="20000" y="12077"/>
                  </a:lnTo>
                  <a:lnTo>
                    <a:pt x="20000" y="12310"/>
                  </a:lnTo>
                  <a:lnTo>
                    <a:pt x="20000" y="12542"/>
                  </a:lnTo>
                  <a:lnTo>
                    <a:pt x="20200" y="12542"/>
                  </a:lnTo>
                  <a:lnTo>
                    <a:pt x="20200" y="12774"/>
                  </a:lnTo>
                  <a:lnTo>
                    <a:pt x="20400" y="12774"/>
                  </a:lnTo>
                  <a:lnTo>
                    <a:pt x="20600" y="12774"/>
                  </a:lnTo>
                  <a:lnTo>
                    <a:pt x="20400" y="12774"/>
                  </a:lnTo>
                  <a:lnTo>
                    <a:pt x="20000" y="13006"/>
                  </a:lnTo>
                  <a:lnTo>
                    <a:pt x="19600" y="13239"/>
                  </a:lnTo>
                  <a:lnTo>
                    <a:pt x="18800" y="13471"/>
                  </a:lnTo>
                  <a:lnTo>
                    <a:pt x="18000" y="13935"/>
                  </a:lnTo>
                  <a:lnTo>
                    <a:pt x="17400" y="14168"/>
                  </a:lnTo>
                  <a:lnTo>
                    <a:pt x="16400" y="14400"/>
                  </a:lnTo>
                  <a:lnTo>
                    <a:pt x="15600" y="14865"/>
                  </a:lnTo>
                  <a:lnTo>
                    <a:pt x="15000" y="15097"/>
                  </a:lnTo>
                  <a:lnTo>
                    <a:pt x="14800" y="15097"/>
                  </a:lnTo>
                  <a:lnTo>
                    <a:pt x="15000" y="15329"/>
                  </a:lnTo>
                  <a:lnTo>
                    <a:pt x="15000" y="15794"/>
                  </a:lnTo>
                  <a:lnTo>
                    <a:pt x="15200" y="16258"/>
                  </a:lnTo>
                  <a:lnTo>
                    <a:pt x="15400" y="16258"/>
                  </a:lnTo>
                  <a:lnTo>
                    <a:pt x="15200" y="16258"/>
                  </a:lnTo>
                  <a:lnTo>
                    <a:pt x="15000" y="16258"/>
                  </a:lnTo>
                  <a:lnTo>
                    <a:pt x="15000" y="16490"/>
                  </a:lnTo>
                  <a:lnTo>
                    <a:pt x="14800" y="16490"/>
                  </a:lnTo>
                  <a:lnTo>
                    <a:pt x="14600" y="16490"/>
                  </a:lnTo>
                  <a:lnTo>
                    <a:pt x="14400" y="16258"/>
                  </a:lnTo>
                  <a:lnTo>
                    <a:pt x="14200" y="16258"/>
                  </a:lnTo>
                  <a:lnTo>
                    <a:pt x="14000" y="16258"/>
                  </a:lnTo>
                  <a:lnTo>
                    <a:pt x="14000" y="16490"/>
                  </a:lnTo>
                  <a:lnTo>
                    <a:pt x="13800" y="16490"/>
                  </a:lnTo>
                  <a:lnTo>
                    <a:pt x="13600" y="16490"/>
                  </a:lnTo>
                  <a:lnTo>
                    <a:pt x="13400" y="16490"/>
                  </a:lnTo>
                  <a:lnTo>
                    <a:pt x="13200" y="16490"/>
                  </a:lnTo>
                  <a:lnTo>
                    <a:pt x="13200" y="16723"/>
                  </a:lnTo>
                  <a:lnTo>
                    <a:pt x="13000" y="16723"/>
                  </a:lnTo>
                  <a:lnTo>
                    <a:pt x="13000" y="16955"/>
                  </a:lnTo>
                  <a:lnTo>
                    <a:pt x="12800" y="16955"/>
                  </a:lnTo>
                  <a:lnTo>
                    <a:pt x="12600" y="16955"/>
                  </a:lnTo>
                  <a:lnTo>
                    <a:pt x="12400" y="16955"/>
                  </a:lnTo>
                  <a:lnTo>
                    <a:pt x="12400" y="17187"/>
                  </a:lnTo>
                  <a:lnTo>
                    <a:pt x="12400" y="17419"/>
                  </a:lnTo>
                  <a:lnTo>
                    <a:pt x="12400" y="17652"/>
                  </a:lnTo>
                  <a:lnTo>
                    <a:pt x="12400" y="17884"/>
                  </a:lnTo>
                  <a:lnTo>
                    <a:pt x="12400" y="18116"/>
                  </a:lnTo>
                  <a:lnTo>
                    <a:pt x="12400" y="18348"/>
                  </a:lnTo>
                  <a:lnTo>
                    <a:pt x="12200" y="18348"/>
                  </a:lnTo>
                  <a:lnTo>
                    <a:pt x="12200" y="18581"/>
                  </a:lnTo>
                  <a:lnTo>
                    <a:pt x="12000" y="18581"/>
                  </a:lnTo>
                  <a:lnTo>
                    <a:pt x="11800" y="18581"/>
                  </a:lnTo>
                  <a:lnTo>
                    <a:pt x="11600" y="18813"/>
                  </a:lnTo>
                  <a:lnTo>
                    <a:pt x="11400" y="18813"/>
                  </a:lnTo>
                  <a:lnTo>
                    <a:pt x="11200" y="18813"/>
                  </a:lnTo>
                  <a:lnTo>
                    <a:pt x="11200" y="19045"/>
                  </a:lnTo>
                  <a:lnTo>
                    <a:pt x="11000" y="19045"/>
                  </a:lnTo>
                  <a:lnTo>
                    <a:pt x="11000" y="19277"/>
                  </a:lnTo>
                  <a:lnTo>
                    <a:pt x="10800" y="19277"/>
                  </a:lnTo>
                  <a:lnTo>
                    <a:pt x="10600" y="19277"/>
                  </a:lnTo>
                  <a:lnTo>
                    <a:pt x="10600" y="19510"/>
                  </a:lnTo>
                  <a:lnTo>
                    <a:pt x="10400" y="19510"/>
                  </a:lnTo>
                  <a:lnTo>
                    <a:pt x="10400" y="19742"/>
                  </a:lnTo>
                  <a:lnTo>
                    <a:pt x="10200" y="19742"/>
                  </a:lnTo>
                  <a:lnTo>
                    <a:pt x="10200" y="19974"/>
                  </a:lnTo>
                  <a:lnTo>
                    <a:pt x="10000" y="19974"/>
                  </a:lnTo>
                  <a:lnTo>
                    <a:pt x="10000" y="20206"/>
                  </a:lnTo>
                  <a:lnTo>
                    <a:pt x="9800" y="20671"/>
                  </a:lnTo>
                  <a:lnTo>
                    <a:pt x="9600" y="20671"/>
                  </a:lnTo>
                  <a:lnTo>
                    <a:pt x="9600" y="20903"/>
                  </a:lnTo>
                  <a:lnTo>
                    <a:pt x="9400" y="20903"/>
                  </a:lnTo>
                  <a:lnTo>
                    <a:pt x="9400" y="21135"/>
                  </a:lnTo>
                  <a:lnTo>
                    <a:pt x="9200" y="21368"/>
                  </a:lnTo>
                  <a:lnTo>
                    <a:pt x="9000" y="21368"/>
                  </a:lnTo>
                  <a:lnTo>
                    <a:pt x="9000" y="21600"/>
                  </a:lnTo>
                  <a:lnTo>
                    <a:pt x="8800" y="21600"/>
                  </a:lnTo>
                  <a:lnTo>
                    <a:pt x="8600" y="21600"/>
                  </a:lnTo>
                  <a:lnTo>
                    <a:pt x="8400" y="21600"/>
                  </a:lnTo>
                  <a:lnTo>
                    <a:pt x="8400" y="21368"/>
                  </a:lnTo>
                  <a:lnTo>
                    <a:pt x="8200" y="21368"/>
                  </a:lnTo>
                  <a:lnTo>
                    <a:pt x="8000" y="21368"/>
                  </a:lnTo>
                  <a:lnTo>
                    <a:pt x="7800" y="21368"/>
                  </a:lnTo>
                  <a:lnTo>
                    <a:pt x="7600" y="21368"/>
                  </a:lnTo>
                  <a:lnTo>
                    <a:pt x="7400" y="21368"/>
                  </a:lnTo>
                  <a:lnTo>
                    <a:pt x="7200" y="21368"/>
                  </a:lnTo>
                  <a:lnTo>
                    <a:pt x="7000" y="21368"/>
                  </a:lnTo>
                  <a:lnTo>
                    <a:pt x="6800" y="21368"/>
                  </a:lnTo>
                  <a:lnTo>
                    <a:pt x="6800" y="21135"/>
                  </a:lnTo>
                  <a:lnTo>
                    <a:pt x="6600" y="21135"/>
                  </a:lnTo>
                  <a:lnTo>
                    <a:pt x="6600" y="21368"/>
                  </a:lnTo>
                  <a:lnTo>
                    <a:pt x="6400" y="21368"/>
                  </a:lnTo>
                  <a:lnTo>
                    <a:pt x="6200" y="21368"/>
                  </a:lnTo>
                  <a:lnTo>
                    <a:pt x="6000" y="21368"/>
                  </a:lnTo>
                  <a:lnTo>
                    <a:pt x="5800" y="21135"/>
                  </a:lnTo>
                  <a:lnTo>
                    <a:pt x="5600" y="21135"/>
                  </a:lnTo>
                  <a:lnTo>
                    <a:pt x="5600" y="20903"/>
                  </a:lnTo>
                  <a:lnTo>
                    <a:pt x="5400" y="20671"/>
                  </a:lnTo>
                  <a:lnTo>
                    <a:pt x="5200" y="20439"/>
                  </a:lnTo>
                  <a:lnTo>
                    <a:pt x="4800" y="20439"/>
                  </a:lnTo>
                  <a:lnTo>
                    <a:pt x="4400" y="20439"/>
                  </a:lnTo>
                  <a:lnTo>
                    <a:pt x="4200" y="20439"/>
                  </a:lnTo>
                  <a:lnTo>
                    <a:pt x="4000" y="20439"/>
                  </a:lnTo>
                  <a:lnTo>
                    <a:pt x="4000" y="20206"/>
                  </a:lnTo>
                  <a:lnTo>
                    <a:pt x="3800" y="20206"/>
                  </a:lnTo>
                  <a:lnTo>
                    <a:pt x="3600" y="20206"/>
                  </a:lnTo>
                  <a:lnTo>
                    <a:pt x="3200" y="20439"/>
                  </a:lnTo>
                  <a:lnTo>
                    <a:pt x="2600" y="20671"/>
                  </a:lnTo>
                  <a:lnTo>
                    <a:pt x="2400" y="20671"/>
                  </a:lnTo>
                  <a:lnTo>
                    <a:pt x="2200" y="20671"/>
                  </a:lnTo>
                  <a:lnTo>
                    <a:pt x="2000" y="20671"/>
                  </a:lnTo>
                  <a:lnTo>
                    <a:pt x="2000" y="20439"/>
                  </a:lnTo>
                  <a:lnTo>
                    <a:pt x="1800" y="20439"/>
                  </a:lnTo>
                  <a:lnTo>
                    <a:pt x="1800" y="20206"/>
                  </a:lnTo>
                  <a:lnTo>
                    <a:pt x="1600" y="20206"/>
                  </a:lnTo>
                  <a:lnTo>
                    <a:pt x="1400" y="19974"/>
                  </a:lnTo>
                  <a:lnTo>
                    <a:pt x="1400" y="19742"/>
                  </a:lnTo>
                  <a:lnTo>
                    <a:pt x="1200" y="19742"/>
                  </a:lnTo>
                  <a:lnTo>
                    <a:pt x="1000" y="19510"/>
                  </a:lnTo>
                  <a:lnTo>
                    <a:pt x="800" y="19277"/>
                  </a:lnTo>
                  <a:lnTo>
                    <a:pt x="600" y="19045"/>
                  </a:lnTo>
                  <a:lnTo>
                    <a:pt x="400" y="19045"/>
                  </a:lnTo>
                  <a:lnTo>
                    <a:pt x="400" y="18813"/>
                  </a:lnTo>
                  <a:lnTo>
                    <a:pt x="200" y="18581"/>
                  </a:lnTo>
                  <a:lnTo>
                    <a:pt x="0" y="18348"/>
                  </a:lnTo>
                  <a:lnTo>
                    <a:pt x="0" y="18116"/>
                  </a:lnTo>
                  <a:lnTo>
                    <a:pt x="0" y="17884"/>
                  </a:lnTo>
                  <a:lnTo>
                    <a:pt x="0" y="17652"/>
                  </a:lnTo>
                  <a:lnTo>
                    <a:pt x="0" y="17419"/>
                  </a:lnTo>
                  <a:lnTo>
                    <a:pt x="0" y="17187"/>
                  </a:lnTo>
                  <a:lnTo>
                    <a:pt x="0" y="16955"/>
                  </a:lnTo>
                  <a:lnTo>
                    <a:pt x="0" y="16723"/>
                  </a:lnTo>
                  <a:lnTo>
                    <a:pt x="0" y="16490"/>
                  </a:lnTo>
                  <a:lnTo>
                    <a:pt x="0" y="16258"/>
                  </a:lnTo>
                  <a:lnTo>
                    <a:pt x="0" y="16026"/>
                  </a:lnTo>
                  <a:lnTo>
                    <a:pt x="0" y="15794"/>
                  </a:lnTo>
                  <a:lnTo>
                    <a:pt x="0" y="15561"/>
                  </a:lnTo>
                  <a:lnTo>
                    <a:pt x="0" y="15329"/>
                  </a:lnTo>
                  <a:lnTo>
                    <a:pt x="0" y="15097"/>
                  </a:lnTo>
                  <a:lnTo>
                    <a:pt x="0" y="14865"/>
                  </a:lnTo>
                  <a:lnTo>
                    <a:pt x="0" y="14632"/>
                  </a:lnTo>
                  <a:lnTo>
                    <a:pt x="0" y="14168"/>
                  </a:lnTo>
                  <a:lnTo>
                    <a:pt x="0" y="13935"/>
                  </a:lnTo>
                  <a:lnTo>
                    <a:pt x="0" y="13703"/>
                  </a:lnTo>
                  <a:lnTo>
                    <a:pt x="0" y="13471"/>
                  </a:lnTo>
                  <a:lnTo>
                    <a:pt x="0" y="13239"/>
                  </a:lnTo>
                  <a:lnTo>
                    <a:pt x="0" y="12774"/>
                  </a:lnTo>
                  <a:lnTo>
                    <a:pt x="0" y="12542"/>
                  </a:lnTo>
                  <a:lnTo>
                    <a:pt x="0" y="12310"/>
                  </a:lnTo>
                  <a:lnTo>
                    <a:pt x="0" y="11845"/>
                  </a:lnTo>
                  <a:lnTo>
                    <a:pt x="0" y="11613"/>
                  </a:lnTo>
                  <a:lnTo>
                    <a:pt x="0" y="11381"/>
                  </a:lnTo>
                  <a:lnTo>
                    <a:pt x="0" y="10916"/>
                  </a:lnTo>
                  <a:lnTo>
                    <a:pt x="0" y="10684"/>
                  </a:lnTo>
                  <a:lnTo>
                    <a:pt x="0" y="10452"/>
                  </a:lnTo>
                  <a:lnTo>
                    <a:pt x="200" y="10452"/>
                  </a:lnTo>
                  <a:lnTo>
                    <a:pt x="400" y="10452"/>
                  </a:lnTo>
                  <a:lnTo>
                    <a:pt x="600" y="10452"/>
                  </a:lnTo>
                  <a:lnTo>
                    <a:pt x="800" y="10452"/>
                  </a:lnTo>
                  <a:lnTo>
                    <a:pt x="1000" y="10452"/>
                  </a:lnTo>
                  <a:lnTo>
                    <a:pt x="1200" y="10452"/>
                  </a:lnTo>
                  <a:lnTo>
                    <a:pt x="1400" y="10452"/>
                  </a:lnTo>
                  <a:lnTo>
                    <a:pt x="1600" y="10452"/>
                  </a:lnTo>
                  <a:lnTo>
                    <a:pt x="2000" y="10452"/>
                  </a:lnTo>
                  <a:lnTo>
                    <a:pt x="2200" y="10452"/>
                  </a:lnTo>
                  <a:lnTo>
                    <a:pt x="2400" y="10452"/>
                  </a:lnTo>
                  <a:lnTo>
                    <a:pt x="2800" y="10452"/>
                  </a:lnTo>
                  <a:lnTo>
                    <a:pt x="3000" y="10452"/>
                  </a:lnTo>
                  <a:lnTo>
                    <a:pt x="3200" y="10452"/>
                  </a:lnTo>
                  <a:lnTo>
                    <a:pt x="3400" y="10452"/>
                  </a:lnTo>
                  <a:lnTo>
                    <a:pt x="3600" y="10452"/>
                  </a:lnTo>
                  <a:lnTo>
                    <a:pt x="3800" y="10452"/>
                  </a:lnTo>
                  <a:lnTo>
                    <a:pt x="4000" y="10452"/>
                  </a:lnTo>
                  <a:lnTo>
                    <a:pt x="3800" y="10452"/>
                  </a:lnTo>
                  <a:lnTo>
                    <a:pt x="3600" y="10219"/>
                  </a:lnTo>
                  <a:lnTo>
                    <a:pt x="3600" y="9987"/>
                  </a:lnTo>
                  <a:lnTo>
                    <a:pt x="3600" y="9755"/>
                  </a:lnTo>
                  <a:lnTo>
                    <a:pt x="3600" y="9523"/>
                  </a:lnTo>
                  <a:lnTo>
                    <a:pt x="3600" y="9290"/>
                  </a:lnTo>
                  <a:lnTo>
                    <a:pt x="3600" y="9058"/>
                  </a:lnTo>
                  <a:lnTo>
                    <a:pt x="3600" y="8826"/>
                  </a:lnTo>
                  <a:lnTo>
                    <a:pt x="3800" y="8594"/>
                  </a:lnTo>
                  <a:lnTo>
                    <a:pt x="3600" y="8594"/>
                  </a:lnTo>
                  <a:lnTo>
                    <a:pt x="3600" y="8361"/>
                  </a:lnTo>
                  <a:lnTo>
                    <a:pt x="3600" y="8129"/>
                  </a:lnTo>
                  <a:lnTo>
                    <a:pt x="3600" y="7897"/>
                  </a:lnTo>
                  <a:lnTo>
                    <a:pt x="3800" y="7665"/>
                  </a:lnTo>
                  <a:lnTo>
                    <a:pt x="3800" y="7432"/>
                  </a:lnTo>
                  <a:lnTo>
                    <a:pt x="3800" y="7200"/>
                  </a:lnTo>
                  <a:lnTo>
                    <a:pt x="3800" y="6968"/>
                  </a:lnTo>
                  <a:lnTo>
                    <a:pt x="3800" y="6735"/>
                  </a:lnTo>
                  <a:lnTo>
                    <a:pt x="3800" y="6503"/>
                  </a:lnTo>
                  <a:lnTo>
                    <a:pt x="3800" y="6271"/>
                  </a:lnTo>
                  <a:lnTo>
                    <a:pt x="3800" y="6039"/>
                  </a:lnTo>
                  <a:lnTo>
                    <a:pt x="3800" y="5806"/>
                  </a:lnTo>
                  <a:lnTo>
                    <a:pt x="4000" y="5806"/>
                  </a:lnTo>
                  <a:lnTo>
                    <a:pt x="4200" y="5806"/>
                  </a:lnTo>
                  <a:lnTo>
                    <a:pt x="4400" y="5806"/>
                  </a:lnTo>
                  <a:lnTo>
                    <a:pt x="4400" y="6039"/>
                  </a:lnTo>
                  <a:lnTo>
                    <a:pt x="4400" y="6271"/>
                  </a:lnTo>
                  <a:lnTo>
                    <a:pt x="4600" y="6271"/>
                  </a:lnTo>
                  <a:lnTo>
                    <a:pt x="4400" y="6503"/>
                  </a:lnTo>
                  <a:lnTo>
                    <a:pt x="4400" y="6735"/>
                  </a:lnTo>
                  <a:lnTo>
                    <a:pt x="4600" y="6735"/>
                  </a:lnTo>
                  <a:lnTo>
                    <a:pt x="4600" y="6968"/>
                  </a:lnTo>
                  <a:lnTo>
                    <a:pt x="4800" y="6968"/>
                  </a:lnTo>
                  <a:lnTo>
                    <a:pt x="4800" y="6735"/>
                  </a:lnTo>
                  <a:lnTo>
                    <a:pt x="5000" y="6735"/>
                  </a:lnTo>
                  <a:lnTo>
                    <a:pt x="5200" y="6735"/>
                  </a:lnTo>
                  <a:lnTo>
                    <a:pt x="5200" y="6503"/>
                  </a:lnTo>
                  <a:lnTo>
                    <a:pt x="5400" y="6503"/>
                  </a:lnTo>
                  <a:lnTo>
                    <a:pt x="5600" y="6503"/>
                  </a:lnTo>
                  <a:lnTo>
                    <a:pt x="5800" y="6503"/>
                  </a:lnTo>
                  <a:lnTo>
                    <a:pt x="6000" y="6503"/>
                  </a:lnTo>
                  <a:lnTo>
                    <a:pt x="6000" y="6735"/>
                  </a:lnTo>
                  <a:lnTo>
                    <a:pt x="6200" y="6735"/>
                  </a:lnTo>
                  <a:lnTo>
                    <a:pt x="6200" y="6968"/>
                  </a:lnTo>
                  <a:lnTo>
                    <a:pt x="6200" y="7200"/>
                  </a:lnTo>
                  <a:lnTo>
                    <a:pt x="6400" y="7200"/>
                  </a:lnTo>
                  <a:lnTo>
                    <a:pt x="6400" y="7432"/>
                  </a:lnTo>
                  <a:lnTo>
                    <a:pt x="6600" y="7432"/>
                  </a:lnTo>
                  <a:lnTo>
                    <a:pt x="6800" y="7432"/>
                  </a:lnTo>
                  <a:lnTo>
                    <a:pt x="6800" y="7665"/>
                  </a:lnTo>
                  <a:lnTo>
                    <a:pt x="7000" y="7665"/>
                  </a:lnTo>
                  <a:lnTo>
                    <a:pt x="7200" y="7897"/>
                  </a:lnTo>
                  <a:lnTo>
                    <a:pt x="7400" y="7897"/>
                  </a:lnTo>
                  <a:lnTo>
                    <a:pt x="7600" y="7897"/>
                  </a:lnTo>
                  <a:lnTo>
                    <a:pt x="7600" y="8129"/>
                  </a:lnTo>
                  <a:lnTo>
                    <a:pt x="7800" y="8129"/>
                  </a:lnTo>
                  <a:lnTo>
                    <a:pt x="8000" y="8129"/>
                  </a:lnTo>
                  <a:lnTo>
                    <a:pt x="8200" y="8129"/>
                  </a:lnTo>
                  <a:lnTo>
                    <a:pt x="8400" y="8129"/>
                  </a:lnTo>
                  <a:lnTo>
                    <a:pt x="8600" y="8129"/>
                  </a:lnTo>
                  <a:lnTo>
                    <a:pt x="8800" y="7897"/>
                  </a:lnTo>
                  <a:lnTo>
                    <a:pt x="9000" y="7897"/>
                  </a:lnTo>
                  <a:lnTo>
                    <a:pt x="9200" y="7897"/>
                  </a:lnTo>
                  <a:lnTo>
                    <a:pt x="9400" y="7897"/>
                  </a:lnTo>
                  <a:lnTo>
                    <a:pt x="9600" y="7897"/>
                  </a:lnTo>
                  <a:lnTo>
                    <a:pt x="9600" y="8129"/>
                  </a:lnTo>
                  <a:lnTo>
                    <a:pt x="9800" y="8129"/>
                  </a:lnTo>
                  <a:lnTo>
                    <a:pt x="9800" y="8361"/>
                  </a:lnTo>
                  <a:lnTo>
                    <a:pt x="10000" y="8361"/>
                  </a:lnTo>
                  <a:lnTo>
                    <a:pt x="10000" y="8594"/>
                  </a:lnTo>
                  <a:lnTo>
                    <a:pt x="10200" y="8594"/>
                  </a:lnTo>
                  <a:lnTo>
                    <a:pt x="10400" y="8826"/>
                  </a:lnTo>
                  <a:lnTo>
                    <a:pt x="10600" y="8826"/>
                  </a:lnTo>
                  <a:lnTo>
                    <a:pt x="11000" y="9058"/>
                  </a:lnTo>
                  <a:lnTo>
                    <a:pt x="11200" y="9058"/>
                  </a:lnTo>
                  <a:lnTo>
                    <a:pt x="11400" y="9058"/>
                  </a:lnTo>
                  <a:lnTo>
                    <a:pt x="11600" y="9290"/>
                  </a:lnTo>
                  <a:lnTo>
                    <a:pt x="11600" y="9523"/>
                  </a:lnTo>
                  <a:lnTo>
                    <a:pt x="11800" y="9755"/>
                  </a:lnTo>
                  <a:lnTo>
                    <a:pt x="11800" y="9987"/>
                  </a:lnTo>
                  <a:lnTo>
                    <a:pt x="12000" y="9987"/>
                  </a:lnTo>
                  <a:lnTo>
                    <a:pt x="12000" y="10219"/>
                  </a:lnTo>
                  <a:lnTo>
                    <a:pt x="12200" y="10219"/>
                  </a:lnTo>
                  <a:lnTo>
                    <a:pt x="12200" y="10452"/>
                  </a:lnTo>
                  <a:lnTo>
                    <a:pt x="12400" y="10452"/>
                  </a:lnTo>
                  <a:lnTo>
                    <a:pt x="12600" y="10684"/>
                  </a:lnTo>
                  <a:lnTo>
                    <a:pt x="12800" y="10684"/>
                  </a:lnTo>
                  <a:lnTo>
                    <a:pt x="12800" y="10916"/>
                  </a:lnTo>
                  <a:lnTo>
                    <a:pt x="13000" y="10916"/>
                  </a:lnTo>
                  <a:lnTo>
                    <a:pt x="13200" y="10916"/>
                  </a:lnTo>
                  <a:lnTo>
                    <a:pt x="13400" y="10916"/>
                  </a:lnTo>
                  <a:lnTo>
                    <a:pt x="13600" y="10916"/>
                  </a:lnTo>
                  <a:lnTo>
                    <a:pt x="13800" y="10916"/>
                  </a:lnTo>
                  <a:lnTo>
                    <a:pt x="14000" y="10916"/>
                  </a:lnTo>
                  <a:lnTo>
                    <a:pt x="14000" y="11148"/>
                  </a:lnTo>
                  <a:lnTo>
                    <a:pt x="14200" y="11148"/>
                  </a:lnTo>
                  <a:lnTo>
                    <a:pt x="14400" y="11148"/>
                  </a:lnTo>
                  <a:lnTo>
                    <a:pt x="14400" y="10916"/>
                  </a:lnTo>
                  <a:lnTo>
                    <a:pt x="14400" y="10684"/>
                  </a:lnTo>
                  <a:lnTo>
                    <a:pt x="14400" y="10452"/>
                  </a:lnTo>
                  <a:lnTo>
                    <a:pt x="14400" y="9987"/>
                  </a:lnTo>
                  <a:lnTo>
                    <a:pt x="14400" y="9755"/>
                  </a:lnTo>
                  <a:lnTo>
                    <a:pt x="14400" y="9523"/>
                  </a:lnTo>
                  <a:lnTo>
                    <a:pt x="14400" y="9290"/>
                  </a:lnTo>
                  <a:lnTo>
                    <a:pt x="14400" y="9058"/>
                  </a:lnTo>
                  <a:lnTo>
                    <a:pt x="14200" y="9058"/>
                  </a:lnTo>
                  <a:lnTo>
                    <a:pt x="14200" y="8826"/>
                  </a:lnTo>
                  <a:lnTo>
                    <a:pt x="14000" y="8826"/>
                  </a:lnTo>
                  <a:lnTo>
                    <a:pt x="13800" y="9058"/>
                  </a:lnTo>
                  <a:lnTo>
                    <a:pt x="13600" y="9058"/>
                  </a:lnTo>
                  <a:lnTo>
                    <a:pt x="13400" y="9058"/>
                  </a:lnTo>
                  <a:lnTo>
                    <a:pt x="13400" y="8826"/>
                  </a:lnTo>
                  <a:lnTo>
                    <a:pt x="13000" y="8826"/>
                  </a:lnTo>
                  <a:lnTo>
                    <a:pt x="12800" y="8826"/>
                  </a:lnTo>
                  <a:lnTo>
                    <a:pt x="12600" y="8594"/>
                  </a:lnTo>
                  <a:lnTo>
                    <a:pt x="12400" y="8361"/>
                  </a:lnTo>
                  <a:lnTo>
                    <a:pt x="12400" y="8129"/>
                  </a:lnTo>
                  <a:lnTo>
                    <a:pt x="12200" y="7897"/>
                  </a:lnTo>
                  <a:lnTo>
                    <a:pt x="12200" y="7665"/>
                  </a:lnTo>
                  <a:lnTo>
                    <a:pt x="12200" y="7432"/>
                  </a:lnTo>
                  <a:lnTo>
                    <a:pt x="12200" y="7200"/>
                  </a:lnTo>
                  <a:lnTo>
                    <a:pt x="12200" y="6968"/>
                  </a:lnTo>
                  <a:lnTo>
                    <a:pt x="12200" y="6735"/>
                  </a:lnTo>
                  <a:lnTo>
                    <a:pt x="12400" y="6735"/>
                  </a:lnTo>
                  <a:lnTo>
                    <a:pt x="12400" y="6271"/>
                  </a:lnTo>
                  <a:lnTo>
                    <a:pt x="12600" y="6039"/>
                  </a:lnTo>
                  <a:lnTo>
                    <a:pt x="12600" y="5806"/>
                  </a:lnTo>
                  <a:lnTo>
                    <a:pt x="12600" y="5574"/>
                  </a:lnTo>
                  <a:lnTo>
                    <a:pt x="12800" y="5342"/>
                  </a:lnTo>
                  <a:lnTo>
                    <a:pt x="12800" y="5110"/>
                  </a:lnTo>
                  <a:lnTo>
                    <a:pt x="12800" y="4877"/>
                  </a:lnTo>
                  <a:lnTo>
                    <a:pt x="12800" y="4645"/>
                  </a:lnTo>
                  <a:lnTo>
                    <a:pt x="12800" y="4413"/>
                  </a:lnTo>
                  <a:lnTo>
                    <a:pt x="12800" y="4181"/>
                  </a:lnTo>
                  <a:lnTo>
                    <a:pt x="12800" y="3948"/>
                  </a:lnTo>
                  <a:lnTo>
                    <a:pt x="12800" y="3716"/>
                  </a:lnTo>
                  <a:lnTo>
                    <a:pt x="12800" y="3484"/>
                  </a:lnTo>
                  <a:lnTo>
                    <a:pt x="12800" y="3252"/>
                  </a:lnTo>
                  <a:lnTo>
                    <a:pt x="12600" y="3252"/>
                  </a:lnTo>
                  <a:lnTo>
                    <a:pt x="12600" y="2787"/>
                  </a:lnTo>
                  <a:lnTo>
                    <a:pt x="12600" y="2555"/>
                  </a:lnTo>
                  <a:lnTo>
                    <a:pt x="12600" y="2323"/>
                  </a:lnTo>
                  <a:lnTo>
                    <a:pt x="12600" y="2090"/>
                  </a:lnTo>
                  <a:lnTo>
                    <a:pt x="12800" y="1858"/>
                  </a:lnTo>
                  <a:lnTo>
                    <a:pt x="12800" y="1626"/>
                  </a:lnTo>
                  <a:lnTo>
                    <a:pt x="13000" y="1626"/>
                  </a:lnTo>
                  <a:lnTo>
                    <a:pt x="13000" y="1394"/>
                  </a:lnTo>
                  <a:lnTo>
                    <a:pt x="13000" y="929"/>
                  </a:lnTo>
                  <a:lnTo>
                    <a:pt x="13200" y="929"/>
                  </a:lnTo>
                  <a:lnTo>
                    <a:pt x="13400" y="697"/>
                  </a:lnTo>
                  <a:lnTo>
                    <a:pt x="13600" y="697"/>
                  </a:lnTo>
                  <a:lnTo>
                    <a:pt x="13800" y="697"/>
                  </a:lnTo>
                  <a:lnTo>
                    <a:pt x="14000" y="465"/>
                  </a:lnTo>
                  <a:lnTo>
                    <a:pt x="14200" y="465"/>
                  </a:lnTo>
                  <a:lnTo>
                    <a:pt x="14400" y="465"/>
                  </a:lnTo>
                  <a:lnTo>
                    <a:pt x="14600" y="465"/>
                  </a:lnTo>
                  <a:lnTo>
                    <a:pt x="14800" y="465"/>
                  </a:lnTo>
                  <a:lnTo>
                    <a:pt x="15000" y="232"/>
                  </a:lnTo>
                  <a:lnTo>
                    <a:pt x="15200" y="232"/>
                  </a:lnTo>
                  <a:lnTo>
                    <a:pt x="15400" y="232"/>
                  </a:lnTo>
                  <a:lnTo>
                    <a:pt x="15600" y="232"/>
                  </a:lnTo>
                  <a:lnTo>
                    <a:pt x="15800" y="232"/>
                  </a:lnTo>
                  <a:lnTo>
                    <a:pt x="15800" y="0"/>
                  </a:lnTo>
                  <a:lnTo>
                    <a:pt x="16000" y="465"/>
                  </a:lnTo>
                  <a:lnTo>
                    <a:pt x="16000" y="697"/>
                  </a:lnTo>
                  <a:lnTo>
                    <a:pt x="16000" y="929"/>
                  </a:lnTo>
                  <a:lnTo>
                    <a:pt x="16400" y="1161"/>
                  </a:lnTo>
                  <a:lnTo>
                    <a:pt x="16600" y="1394"/>
                  </a:lnTo>
                  <a:lnTo>
                    <a:pt x="17000" y="929"/>
                  </a:lnTo>
                  <a:lnTo>
                    <a:pt x="17200" y="929"/>
                  </a:lnTo>
                  <a:lnTo>
                    <a:pt x="17400" y="929"/>
                  </a:lnTo>
                  <a:lnTo>
                    <a:pt x="17600" y="1161"/>
                  </a:lnTo>
                  <a:lnTo>
                    <a:pt x="17800" y="1394"/>
                  </a:lnTo>
                  <a:lnTo>
                    <a:pt x="17800" y="1626"/>
                  </a:lnTo>
                  <a:lnTo>
                    <a:pt x="18000" y="1626"/>
                  </a:lnTo>
                  <a:lnTo>
                    <a:pt x="18200" y="1858"/>
                  </a:lnTo>
                  <a:lnTo>
                    <a:pt x="18400" y="1858"/>
                  </a:lnTo>
                  <a:lnTo>
                    <a:pt x="18600" y="1858"/>
                  </a:lnTo>
                  <a:lnTo>
                    <a:pt x="18800" y="2090"/>
                  </a:lnTo>
                  <a:lnTo>
                    <a:pt x="19000" y="2090"/>
                  </a:lnTo>
                  <a:lnTo>
                    <a:pt x="19200" y="2090"/>
                  </a:lnTo>
                  <a:lnTo>
                    <a:pt x="19200" y="2323"/>
                  </a:lnTo>
                  <a:lnTo>
                    <a:pt x="19400" y="2323"/>
                  </a:lnTo>
                  <a:lnTo>
                    <a:pt x="19600" y="2323"/>
                  </a:lnTo>
                  <a:lnTo>
                    <a:pt x="19800" y="2555"/>
                  </a:lnTo>
                  <a:lnTo>
                    <a:pt x="20000" y="2555"/>
                  </a:lnTo>
                  <a:lnTo>
                    <a:pt x="20200" y="2555"/>
                  </a:lnTo>
                  <a:lnTo>
                    <a:pt x="20400" y="2555"/>
                  </a:lnTo>
                  <a:lnTo>
                    <a:pt x="20400" y="2787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7916026" y="6364307"/>
              <a:ext cx="250373" cy="267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671"/>
                  </a:moveTo>
                  <a:lnTo>
                    <a:pt x="296" y="6988"/>
                  </a:lnTo>
                  <a:lnTo>
                    <a:pt x="592" y="6988"/>
                  </a:lnTo>
                  <a:lnTo>
                    <a:pt x="888" y="6988"/>
                  </a:lnTo>
                  <a:lnTo>
                    <a:pt x="1184" y="6988"/>
                  </a:lnTo>
                  <a:lnTo>
                    <a:pt x="1184" y="6671"/>
                  </a:lnTo>
                  <a:lnTo>
                    <a:pt x="1479" y="6671"/>
                  </a:lnTo>
                  <a:lnTo>
                    <a:pt x="1479" y="6988"/>
                  </a:lnTo>
                  <a:lnTo>
                    <a:pt x="1775" y="6988"/>
                  </a:lnTo>
                  <a:lnTo>
                    <a:pt x="2071" y="6988"/>
                  </a:lnTo>
                  <a:lnTo>
                    <a:pt x="2367" y="6988"/>
                  </a:lnTo>
                  <a:lnTo>
                    <a:pt x="2663" y="6988"/>
                  </a:lnTo>
                  <a:lnTo>
                    <a:pt x="2959" y="6988"/>
                  </a:lnTo>
                  <a:lnTo>
                    <a:pt x="3255" y="6988"/>
                  </a:lnTo>
                  <a:lnTo>
                    <a:pt x="3551" y="6988"/>
                  </a:lnTo>
                  <a:lnTo>
                    <a:pt x="3847" y="6988"/>
                  </a:lnTo>
                  <a:lnTo>
                    <a:pt x="3847" y="7306"/>
                  </a:lnTo>
                  <a:lnTo>
                    <a:pt x="4142" y="7306"/>
                  </a:lnTo>
                  <a:lnTo>
                    <a:pt x="4438" y="7306"/>
                  </a:lnTo>
                  <a:lnTo>
                    <a:pt x="4734" y="7306"/>
                  </a:lnTo>
                  <a:lnTo>
                    <a:pt x="4734" y="6988"/>
                  </a:lnTo>
                  <a:lnTo>
                    <a:pt x="5030" y="6988"/>
                  </a:lnTo>
                  <a:lnTo>
                    <a:pt x="5326" y="6671"/>
                  </a:lnTo>
                  <a:lnTo>
                    <a:pt x="5326" y="6353"/>
                  </a:lnTo>
                  <a:lnTo>
                    <a:pt x="5622" y="6353"/>
                  </a:lnTo>
                  <a:lnTo>
                    <a:pt x="5622" y="6035"/>
                  </a:lnTo>
                  <a:lnTo>
                    <a:pt x="5918" y="6035"/>
                  </a:lnTo>
                  <a:lnTo>
                    <a:pt x="6214" y="5400"/>
                  </a:lnTo>
                  <a:lnTo>
                    <a:pt x="6214" y="5082"/>
                  </a:lnTo>
                  <a:lnTo>
                    <a:pt x="6510" y="5082"/>
                  </a:lnTo>
                  <a:lnTo>
                    <a:pt x="6510" y="4765"/>
                  </a:lnTo>
                  <a:lnTo>
                    <a:pt x="6805" y="4765"/>
                  </a:lnTo>
                  <a:lnTo>
                    <a:pt x="6805" y="4447"/>
                  </a:lnTo>
                  <a:lnTo>
                    <a:pt x="7101" y="4447"/>
                  </a:lnTo>
                  <a:lnTo>
                    <a:pt x="7101" y="4129"/>
                  </a:lnTo>
                  <a:lnTo>
                    <a:pt x="7397" y="4129"/>
                  </a:lnTo>
                  <a:lnTo>
                    <a:pt x="7693" y="4129"/>
                  </a:lnTo>
                  <a:lnTo>
                    <a:pt x="7693" y="3812"/>
                  </a:lnTo>
                  <a:lnTo>
                    <a:pt x="7989" y="3812"/>
                  </a:lnTo>
                  <a:lnTo>
                    <a:pt x="7989" y="3494"/>
                  </a:lnTo>
                  <a:lnTo>
                    <a:pt x="8285" y="3494"/>
                  </a:lnTo>
                  <a:lnTo>
                    <a:pt x="8581" y="3494"/>
                  </a:lnTo>
                  <a:lnTo>
                    <a:pt x="8877" y="3176"/>
                  </a:lnTo>
                  <a:lnTo>
                    <a:pt x="9173" y="3176"/>
                  </a:lnTo>
                  <a:lnTo>
                    <a:pt x="9468" y="3176"/>
                  </a:lnTo>
                  <a:lnTo>
                    <a:pt x="9468" y="2859"/>
                  </a:lnTo>
                  <a:lnTo>
                    <a:pt x="9764" y="2859"/>
                  </a:lnTo>
                  <a:lnTo>
                    <a:pt x="9764" y="2541"/>
                  </a:lnTo>
                  <a:lnTo>
                    <a:pt x="9764" y="2224"/>
                  </a:lnTo>
                  <a:lnTo>
                    <a:pt x="9764" y="1906"/>
                  </a:lnTo>
                  <a:lnTo>
                    <a:pt x="9764" y="1588"/>
                  </a:lnTo>
                  <a:lnTo>
                    <a:pt x="9764" y="1271"/>
                  </a:lnTo>
                  <a:lnTo>
                    <a:pt x="9764" y="953"/>
                  </a:lnTo>
                  <a:lnTo>
                    <a:pt x="10060" y="953"/>
                  </a:lnTo>
                  <a:lnTo>
                    <a:pt x="10356" y="953"/>
                  </a:lnTo>
                  <a:lnTo>
                    <a:pt x="10652" y="953"/>
                  </a:lnTo>
                  <a:lnTo>
                    <a:pt x="10652" y="635"/>
                  </a:lnTo>
                  <a:lnTo>
                    <a:pt x="10948" y="635"/>
                  </a:lnTo>
                  <a:lnTo>
                    <a:pt x="10948" y="318"/>
                  </a:lnTo>
                  <a:lnTo>
                    <a:pt x="11244" y="318"/>
                  </a:lnTo>
                  <a:lnTo>
                    <a:pt x="11540" y="318"/>
                  </a:lnTo>
                  <a:lnTo>
                    <a:pt x="11836" y="318"/>
                  </a:lnTo>
                  <a:lnTo>
                    <a:pt x="12132" y="318"/>
                  </a:lnTo>
                  <a:lnTo>
                    <a:pt x="12132" y="0"/>
                  </a:lnTo>
                  <a:lnTo>
                    <a:pt x="12427" y="0"/>
                  </a:lnTo>
                  <a:lnTo>
                    <a:pt x="12723" y="0"/>
                  </a:lnTo>
                  <a:lnTo>
                    <a:pt x="13019" y="318"/>
                  </a:lnTo>
                  <a:lnTo>
                    <a:pt x="13315" y="318"/>
                  </a:lnTo>
                  <a:lnTo>
                    <a:pt x="13611" y="318"/>
                  </a:lnTo>
                  <a:lnTo>
                    <a:pt x="13611" y="0"/>
                  </a:lnTo>
                  <a:lnTo>
                    <a:pt x="13907" y="0"/>
                  </a:lnTo>
                  <a:lnTo>
                    <a:pt x="14203" y="0"/>
                  </a:lnTo>
                  <a:lnTo>
                    <a:pt x="14203" y="318"/>
                  </a:lnTo>
                  <a:lnTo>
                    <a:pt x="14203" y="953"/>
                  </a:lnTo>
                  <a:lnTo>
                    <a:pt x="14499" y="1271"/>
                  </a:lnTo>
                  <a:lnTo>
                    <a:pt x="15090" y="1271"/>
                  </a:lnTo>
                  <a:lnTo>
                    <a:pt x="15682" y="953"/>
                  </a:lnTo>
                  <a:lnTo>
                    <a:pt x="15978" y="953"/>
                  </a:lnTo>
                  <a:lnTo>
                    <a:pt x="16866" y="1271"/>
                  </a:lnTo>
                  <a:lnTo>
                    <a:pt x="17753" y="1588"/>
                  </a:lnTo>
                  <a:lnTo>
                    <a:pt x="18641" y="1906"/>
                  </a:lnTo>
                  <a:lnTo>
                    <a:pt x="18937" y="2224"/>
                  </a:lnTo>
                  <a:lnTo>
                    <a:pt x="19825" y="2541"/>
                  </a:lnTo>
                  <a:lnTo>
                    <a:pt x="20712" y="2859"/>
                  </a:lnTo>
                  <a:lnTo>
                    <a:pt x="21008" y="3176"/>
                  </a:lnTo>
                  <a:lnTo>
                    <a:pt x="21008" y="3812"/>
                  </a:lnTo>
                  <a:lnTo>
                    <a:pt x="21304" y="4447"/>
                  </a:lnTo>
                  <a:lnTo>
                    <a:pt x="21304" y="5082"/>
                  </a:lnTo>
                  <a:lnTo>
                    <a:pt x="21600" y="5718"/>
                  </a:lnTo>
                  <a:lnTo>
                    <a:pt x="21600" y="6671"/>
                  </a:lnTo>
                  <a:lnTo>
                    <a:pt x="21304" y="7624"/>
                  </a:lnTo>
                  <a:lnTo>
                    <a:pt x="21600" y="7941"/>
                  </a:lnTo>
                  <a:lnTo>
                    <a:pt x="21304" y="8894"/>
                  </a:lnTo>
                  <a:lnTo>
                    <a:pt x="21304" y="9529"/>
                  </a:lnTo>
                  <a:lnTo>
                    <a:pt x="20712" y="10482"/>
                  </a:lnTo>
                  <a:lnTo>
                    <a:pt x="20712" y="11118"/>
                  </a:lnTo>
                  <a:lnTo>
                    <a:pt x="21008" y="12071"/>
                  </a:lnTo>
                  <a:lnTo>
                    <a:pt x="21304" y="13341"/>
                  </a:lnTo>
                  <a:lnTo>
                    <a:pt x="20712" y="14294"/>
                  </a:lnTo>
                  <a:lnTo>
                    <a:pt x="20416" y="15247"/>
                  </a:lnTo>
                  <a:lnTo>
                    <a:pt x="20121" y="15882"/>
                  </a:lnTo>
                  <a:lnTo>
                    <a:pt x="19825" y="16835"/>
                  </a:lnTo>
                  <a:lnTo>
                    <a:pt x="19529" y="17788"/>
                  </a:lnTo>
                  <a:lnTo>
                    <a:pt x="18937" y="18741"/>
                  </a:lnTo>
                  <a:lnTo>
                    <a:pt x="18641" y="19059"/>
                  </a:lnTo>
                  <a:lnTo>
                    <a:pt x="18049" y="19376"/>
                  </a:lnTo>
                  <a:lnTo>
                    <a:pt x="17753" y="20012"/>
                  </a:lnTo>
                  <a:lnTo>
                    <a:pt x="17753" y="20329"/>
                  </a:lnTo>
                  <a:lnTo>
                    <a:pt x="17458" y="20647"/>
                  </a:lnTo>
                  <a:lnTo>
                    <a:pt x="17458" y="20965"/>
                  </a:lnTo>
                  <a:lnTo>
                    <a:pt x="17458" y="21282"/>
                  </a:lnTo>
                  <a:lnTo>
                    <a:pt x="17753" y="21282"/>
                  </a:lnTo>
                  <a:lnTo>
                    <a:pt x="17458" y="21600"/>
                  </a:lnTo>
                  <a:lnTo>
                    <a:pt x="17458" y="21282"/>
                  </a:lnTo>
                  <a:lnTo>
                    <a:pt x="17162" y="21282"/>
                  </a:lnTo>
                  <a:lnTo>
                    <a:pt x="16866" y="20965"/>
                  </a:lnTo>
                  <a:lnTo>
                    <a:pt x="16570" y="20647"/>
                  </a:lnTo>
                  <a:lnTo>
                    <a:pt x="15978" y="20329"/>
                  </a:lnTo>
                  <a:lnTo>
                    <a:pt x="15386" y="20329"/>
                  </a:lnTo>
                  <a:lnTo>
                    <a:pt x="14795" y="20329"/>
                  </a:lnTo>
                  <a:lnTo>
                    <a:pt x="14203" y="20329"/>
                  </a:lnTo>
                  <a:lnTo>
                    <a:pt x="13611" y="20329"/>
                  </a:lnTo>
                  <a:lnTo>
                    <a:pt x="13019" y="20012"/>
                  </a:lnTo>
                  <a:lnTo>
                    <a:pt x="12427" y="19694"/>
                  </a:lnTo>
                  <a:lnTo>
                    <a:pt x="12132" y="19694"/>
                  </a:lnTo>
                  <a:lnTo>
                    <a:pt x="11836" y="19694"/>
                  </a:lnTo>
                  <a:lnTo>
                    <a:pt x="11540" y="20012"/>
                  </a:lnTo>
                  <a:lnTo>
                    <a:pt x="11244" y="19694"/>
                  </a:lnTo>
                  <a:lnTo>
                    <a:pt x="10948" y="19376"/>
                  </a:lnTo>
                  <a:lnTo>
                    <a:pt x="10356" y="19376"/>
                  </a:lnTo>
                  <a:lnTo>
                    <a:pt x="9764" y="19059"/>
                  </a:lnTo>
                  <a:lnTo>
                    <a:pt x="9173" y="19059"/>
                  </a:lnTo>
                  <a:lnTo>
                    <a:pt x="8285" y="18741"/>
                  </a:lnTo>
                  <a:lnTo>
                    <a:pt x="7989" y="18424"/>
                  </a:lnTo>
                  <a:lnTo>
                    <a:pt x="7693" y="18106"/>
                  </a:lnTo>
                  <a:lnTo>
                    <a:pt x="7397" y="17471"/>
                  </a:lnTo>
                  <a:lnTo>
                    <a:pt x="7101" y="16200"/>
                  </a:lnTo>
                  <a:lnTo>
                    <a:pt x="7101" y="15247"/>
                  </a:lnTo>
                  <a:lnTo>
                    <a:pt x="6510" y="14929"/>
                  </a:lnTo>
                  <a:lnTo>
                    <a:pt x="5918" y="14612"/>
                  </a:lnTo>
                  <a:lnTo>
                    <a:pt x="5326" y="13976"/>
                  </a:lnTo>
                  <a:lnTo>
                    <a:pt x="4734" y="13341"/>
                  </a:lnTo>
                  <a:lnTo>
                    <a:pt x="3847" y="13024"/>
                  </a:lnTo>
                  <a:lnTo>
                    <a:pt x="3255" y="12388"/>
                  </a:lnTo>
                  <a:lnTo>
                    <a:pt x="2367" y="11435"/>
                  </a:lnTo>
                  <a:lnTo>
                    <a:pt x="1775" y="10482"/>
                  </a:lnTo>
                  <a:lnTo>
                    <a:pt x="1479" y="9847"/>
                  </a:lnTo>
                  <a:lnTo>
                    <a:pt x="1479" y="9212"/>
                  </a:lnTo>
                  <a:lnTo>
                    <a:pt x="888" y="8576"/>
                  </a:lnTo>
                  <a:lnTo>
                    <a:pt x="592" y="7941"/>
                  </a:lnTo>
                  <a:lnTo>
                    <a:pt x="296" y="7624"/>
                  </a:lnTo>
                  <a:lnTo>
                    <a:pt x="0" y="6988"/>
                  </a:lnTo>
                  <a:lnTo>
                    <a:pt x="0" y="6671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4464710" y="5076757"/>
              <a:ext cx="25580" cy="12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78" h="16679" extrusionOk="0">
                  <a:moveTo>
                    <a:pt x="6578" y="1250"/>
                  </a:moveTo>
                  <a:cubicBezTo>
                    <a:pt x="-4222" y="-4921"/>
                    <a:pt x="98" y="13593"/>
                    <a:pt x="6578" y="16679"/>
                  </a:cubicBezTo>
                  <a:cubicBezTo>
                    <a:pt x="8738" y="10508"/>
                    <a:pt x="17378" y="4336"/>
                    <a:pt x="17378" y="4336"/>
                  </a:cubicBezTo>
                  <a:cubicBezTo>
                    <a:pt x="15218" y="-1835"/>
                    <a:pt x="6578" y="1250"/>
                    <a:pt x="6578" y="1250"/>
                  </a:cubicBez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2351294" y="5078315"/>
              <a:ext cx="2871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0" y="138"/>
                  </a:moveTo>
                  <a:lnTo>
                    <a:pt x="1863" y="508"/>
                  </a:lnTo>
                  <a:lnTo>
                    <a:pt x="1863" y="0"/>
                  </a:lnTo>
                  <a:lnTo>
                    <a:pt x="2268" y="0"/>
                  </a:lnTo>
                  <a:lnTo>
                    <a:pt x="3699" y="138"/>
                  </a:lnTo>
                  <a:lnTo>
                    <a:pt x="5292" y="1200"/>
                  </a:lnTo>
                  <a:lnTo>
                    <a:pt x="7155" y="1200"/>
                  </a:lnTo>
                  <a:lnTo>
                    <a:pt x="8775" y="1707"/>
                  </a:lnTo>
                  <a:lnTo>
                    <a:pt x="11232" y="2608"/>
                  </a:lnTo>
                  <a:lnTo>
                    <a:pt x="13230" y="3324"/>
                  </a:lnTo>
                  <a:lnTo>
                    <a:pt x="14067" y="3831"/>
                  </a:lnTo>
                  <a:lnTo>
                    <a:pt x="15066" y="4892"/>
                  </a:lnTo>
                  <a:lnTo>
                    <a:pt x="15876" y="6116"/>
                  </a:lnTo>
                  <a:lnTo>
                    <a:pt x="16308" y="6646"/>
                  </a:lnTo>
                  <a:lnTo>
                    <a:pt x="17118" y="6969"/>
                  </a:lnTo>
                  <a:lnTo>
                    <a:pt x="17955" y="7338"/>
                  </a:lnTo>
                  <a:lnTo>
                    <a:pt x="18954" y="8585"/>
                  </a:lnTo>
                  <a:lnTo>
                    <a:pt x="19764" y="9623"/>
                  </a:lnTo>
                  <a:lnTo>
                    <a:pt x="20979" y="10523"/>
                  </a:lnTo>
                  <a:lnTo>
                    <a:pt x="21600" y="12277"/>
                  </a:lnTo>
                  <a:lnTo>
                    <a:pt x="21411" y="12946"/>
                  </a:lnTo>
                  <a:lnTo>
                    <a:pt x="19980" y="15438"/>
                  </a:lnTo>
                  <a:lnTo>
                    <a:pt x="18305" y="15069"/>
                  </a:lnTo>
                  <a:lnTo>
                    <a:pt x="15255" y="14884"/>
                  </a:lnTo>
                  <a:lnTo>
                    <a:pt x="12851" y="15438"/>
                  </a:lnTo>
                  <a:lnTo>
                    <a:pt x="10611" y="16824"/>
                  </a:lnTo>
                  <a:lnTo>
                    <a:pt x="10368" y="17008"/>
                  </a:lnTo>
                  <a:lnTo>
                    <a:pt x="8532" y="18946"/>
                  </a:lnTo>
                  <a:lnTo>
                    <a:pt x="7938" y="20354"/>
                  </a:lnTo>
                  <a:lnTo>
                    <a:pt x="6318" y="21600"/>
                  </a:lnTo>
                  <a:lnTo>
                    <a:pt x="3888" y="20354"/>
                  </a:lnTo>
                  <a:lnTo>
                    <a:pt x="2430" y="18046"/>
                  </a:lnTo>
                  <a:lnTo>
                    <a:pt x="1863" y="15600"/>
                  </a:lnTo>
                  <a:lnTo>
                    <a:pt x="1242" y="11723"/>
                  </a:lnTo>
                  <a:lnTo>
                    <a:pt x="162" y="9438"/>
                  </a:lnTo>
                  <a:lnTo>
                    <a:pt x="0" y="7338"/>
                  </a:lnTo>
                  <a:lnTo>
                    <a:pt x="2051" y="4177"/>
                  </a:lnTo>
                  <a:lnTo>
                    <a:pt x="2268" y="2261"/>
                  </a:lnTo>
                  <a:lnTo>
                    <a:pt x="1620" y="323"/>
                  </a:lnTo>
                  <a:lnTo>
                    <a:pt x="1620" y="138"/>
                  </a:lnTo>
                  <a:lnTo>
                    <a:pt x="1430" y="138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443" name="Group 443"/>
            <p:cNvGrpSpPr/>
            <p:nvPr/>
          </p:nvGrpSpPr>
          <p:grpSpPr>
            <a:xfrm>
              <a:off x="7311766" y="4091766"/>
              <a:ext cx="15898" cy="16717"/>
              <a:chOff x="0" y="0"/>
              <a:chExt cx="15896" cy="16716"/>
            </a:xfrm>
          </p:grpSpPr>
          <p:sp>
            <p:nvSpPr>
              <p:cNvPr id="441" name="Shape 441"/>
              <p:cNvSpPr/>
              <p:nvPr/>
            </p:nvSpPr>
            <p:spPr>
              <a:xfrm>
                <a:off x="-1" y="-1"/>
                <a:ext cx="15898" cy="167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442" name="Shape 442"/>
              <p:cNvSpPr/>
              <p:nvPr/>
            </p:nvSpPr>
            <p:spPr>
              <a:xfrm>
                <a:off x="-1" y="-1"/>
                <a:ext cx="15898" cy="167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444" name="Shape 444"/>
            <p:cNvSpPr/>
            <p:nvPr/>
          </p:nvSpPr>
          <p:spPr>
            <a:xfrm>
              <a:off x="9056613" y="4308164"/>
              <a:ext cx="445108" cy="380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2" y="20700"/>
                  </a:moveTo>
                  <a:lnTo>
                    <a:pt x="974" y="20700"/>
                  </a:lnTo>
                  <a:lnTo>
                    <a:pt x="1137" y="20925"/>
                  </a:lnTo>
                  <a:lnTo>
                    <a:pt x="1299" y="20925"/>
                  </a:lnTo>
                  <a:lnTo>
                    <a:pt x="1462" y="20925"/>
                  </a:lnTo>
                  <a:lnTo>
                    <a:pt x="1624" y="20925"/>
                  </a:lnTo>
                  <a:lnTo>
                    <a:pt x="1624" y="21150"/>
                  </a:lnTo>
                  <a:lnTo>
                    <a:pt x="1786" y="21150"/>
                  </a:lnTo>
                  <a:lnTo>
                    <a:pt x="1949" y="21150"/>
                  </a:lnTo>
                  <a:lnTo>
                    <a:pt x="2111" y="21150"/>
                  </a:lnTo>
                  <a:lnTo>
                    <a:pt x="2274" y="21375"/>
                  </a:lnTo>
                  <a:lnTo>
                    <a:pt x="2436" y="21375"/>
                  </a:lnTo>
                  <a:lnTo>
                    <a:pt x="2598" y="21600"/>
                  </a:lnTo>
                  <a:lnTo>
                    <a:pt x="2761" y="21600"/>
                  </a:lnTo>
                  <a:lnTo>
                    <a:pt x="2923" y="21600"/>
                  </a:lnTo>
                  <a:lnTo>
                    <a:pt x="3086" y="21600"/>
                  </a:lnTo>
                  <a:lnTo>
                    <a:pt x="3248" y="21600"/>
                  </a:lnTo>
                  <a:lnTo>
                    <a:pt x="3411" y="21600"/>
                  </a:lnTo>
                  <a:lnTo>
                    <a:pt x="3573" y="21600"/>
                  </a:lnTo>
                  <a:lnTo>
                    <a:pt x="3898" y="21375"/>
                  </a:lnTo>
                  <a:lnTo>
                    <a:pt x="3898" y="21600"/>
                  </a:lnTo>
                  <a:lnTo>
                    <a:pt x="4223" y="21600"/>
                  </a:lnTo>
                  <a:lnTo>
                    <a:pt x="4223" y="21375"/>
                  </a:lnTo>
                  <a:lnTo>
                    <a:pt x="4547" y="21375"/>
                  </a:lnTo>
                  <a:lnTo>
                    <a:pt x="4710" y="21375"/>
                  </a:lnTo>
                  <a:lnTo>
                    <a:pt x="4872" y="21375"/>
                  </a:lnTo>
                  <a:lnTo>
                    <a:pt x="5035" y="21375"/>
                  </a:lnTo>
                  <a:lnTo>
                    <a:pt x="5197" y="21375"/>
                  </a:lnTo>
                  <a:lnTo>
                    <a:pt x="5197" y="21600"/>
                  </a:lnTo>
                  <a:lnTo>
                    <a:pt x="5359" y="21600"/>
                  </a:lnTo>
                  <a:lnTo>
                    <a:pt x="5522" y="21600"/>
                  </a:lnTo>
                  <a:lnTo>
                    <a:pt x="5684" y="21600"/>
                  </a:lnTo>
                  <a:lnTo>
                    <a:pt x="5684" y="21375"/>
                  </a:lnTo>
                  <a:lnTo>
                    <a:pt x="5847" y="21375"/>
                  </a:lnTo>
                  <a:lnTo>
                    <a:pt x="6009" y="21150"/>
                  </a:lnTo>
                  <a:lnTo>
                    <a:pt x="6171" y="21150"/>
                  </a:lnTo>
                  <a:lnTo>
                    <a:pt x="6334" y="21150"/>
                  </a:lnTo>
                  <a:lnTo>
                    <a:pt x="6496" y="21150"/>
                  </a:lnTo>
                  <a:lnTo>
                    <a:pt x="6659" y="21150"/>
                  </a:lnTo>
                  <a:lnTo>
                    <a:pt x="6659" y="21375"/>
                  </a:lnTo>
                  <a:lnTo>
                    <a:pt x="6821" y="21375"/>
                  </a:lnTo>
                  <a:lnTo>
                    <a:pt x="6983" y="21375"/>
                  </a:lnTo>
                  <a:lnTo>
                    <a:pt x="7146" y="21375"/>
                  </a:lnTo>
                  <a:lnTo>
                    <a:pt x="7146" y="21150"/>
                  </a:lnTo>
                  <a:lnTo>
                    <a:pt x="7471" y="21150"/>
                  </a:lnTo>
                  <a:lnTo>
                    <a:pt x="7633" y="21150"/>
                  </a:lnTo>
                  <a:lnTo>
                    <a:pt x="7633" y="20925"/>
                  </a:lnTo>
                  <a:lnTo>
                    <a:pt x="7958" y="20925"/>
                  </a:lnTo>
                  <a:lnTo>
                    <a:pt x="8120" y="20925"/>
                  </a:lnTo>
                  <a:lnTo>
                    <a:pt x="8283" y="20925"/>
                  </a:lnTo>
                  <a:lnTo>
                    <a:pt x="8283" y="20700"/>
                  </a:lnTo>
                  <a:lnTo>
                    <a:pt x="8445" y="20700"/>
                  </a:lnTo>
                  <a:lnTo>
                    <a:pt x="8608" y="20700"/>
                  </a:lnTo>
                  <a:lnTo>
                    <a:pt x="8770" y="20700"/>
                  </a:lnTo>
                  <a:lnTo>
                    <a:pt x="8770" y="20475"/>
                  </a:lnTo>
                  <a:lnTo>
                    <a:pt x="8932" y="20475"/>
                  </a:lnTo>
                  <a:lnTo>
                    <a:pt x="8932" y="20250"/>
                  </a:lnTo>
                  <a:lnTo>
                    <a:pt x="8770" y="20250"/>
                  </a:lnTo>
                  <a:lnTo>
                    <a:pt x="8770" y="20025"/>
                  </a:lnTo>
                  <a:lnTo>
                    <a:pt x="8770" y="19800"/>
                  </a:lnTo>
                  <a:lnTo>
                    <a:pt x="8932" y="19575"/>
                  </a:lnTo>
                  <a:lnTo>
                    <a:pt x="8932" y="19350"/>
                  </a:lnTo>
                  <a:lnTo>
                    <a:pt x="8932" y="19125"/>
                  </a:lnTo>
                  <a:lnTo>
                    <a:pt x="8932" y="18900"/>
                  </a:lnTo>
                  <a:lnTo>
                    <a:pt x="8932" y="18675"/>
                  </a:lnTo>
                  <a:lnTo>
                    <a:pt x="8932" y="18450"/>
                  </a:lnTo>
                  <a:lnTo>
                    <a:pt x="8932" y="18225"/>
                  </a:lnTo>
                  <a:lnTo>
                    <a:pt x="9095" y="18000"/>
                  </a:lnTo>
                  <a:lnTo>
                    <a:pt x="9257" y="18000"/>
                  </a:lnTo>
                  <a:lnTo>
                    <a:pt x="9257" y="17775"/>
                  </a:lnTo>
                  <a:lnTo>
                    <a:pt x="9420" y="17775"/>
                  </a:lnTo>
                  <a:lnTo>
                    <a:pt x="9420" y="17550"/>
                  </a:lnTo>
                  <a:lnTo>
                    <a:pt x="9582" y="17550"/>
                  </a:lnTo>
                  <a:lnTo>
                    <a:pt x="9582" y="17325"/>
                  </a:lnTo>
                  <a:lnTo>
                    <a:pt x="9744" y="17325"/>
                  </a:lnTo>
                  <a:lnTo>
                    <a:pt x="9907" y="17325"/>
                  </a:lnTo>
                  <a:lnTo>
                    <a:pt x="9907" y="17550"/>
                  </a:lnTo>
                  <a:lnTo>
                    <a:pt x="10069" y="17550"/>
                  </a:lnTo>
                  <a:lnTo>
                    <a:pt x="10232" y="17550"/>
                  </a:lnTo>
                  <a:lnTo>
                    <a:pt x="10394" y="17550"/>
                  </a:lnTo>
                  <a:lnTo>
                    <a:pt x="10556" y="17325"/>
                  </a:lnTo>
                  <a:lnTo>
                    <a:pt x="10719" y="17325"/>
                  </a:lnTo>
                  <a:lnTo>
                    <a:pt x="10881" y="17325"/>
                  </a:lnTo>
                  <a:lnTo>
                    <a:pt x="11044" y="17325"/>
                  </a:lnTo>
                  <a:lnTo>
                    <a:pt x="11044" y="17100"/>
                  </a:lnTo>
                  <a:lnTo>
                    <a:pt x="10881" y="17100"/>
                  </a:lnTo>
                  <a:lnTo>
                    <a:pt x="10719" y="16875"/>
                  </a:lnTo>
                  <a:lnTo>
                    <a:pt x="10881" y="16875"/>
                  </a:lnTo>
                  <a:lnTo>
                    <a:pt x="10881" y="16650"/>
                  </a:lnTo>
                  <a:lnTo>
                    <a:pt x="11044" y="16650"/>
                  </a:lnTo>
                  <a:lnTo>
                    <a:pt x="11206" y="16650"/>
                  </a:lnTo>
                  <a:lnTo>
                    <a:pt x="11368" y="16650"/>
                  </a:lnTo>
                  <a:lnTo>
                    <a:pt x="11368" y="16425"/>
                  </a:lnTo>
                  <a:lnTo>
                    <a:pt x="11531" y="16200"/>
                  </a:lnTo>
                  <a:lnTo>
                    <a:pt x="11693" y="16200"/>
                  </a:lnTo>
                  <a:lnTo>
                    <a:pt x="11856" y="16200"/>
                  </a:lnTo>
                  <a:lnTo>
                    <a:pt x="12018" y="16425"/>
                  </a:lnTo>
                  <a:lnTo>
                    <a:pt x="12180" y="16425"/>
                  </a:lnTo>
                  <a:lnTo>
                    <a:pt x="12180" y="16200"/>
                  </a:lnTo>
                  <a:lnTo>
                    <a:pt x="12018" y="16200"/>
                  </a:lnTo>
                  <a:lnTo>
                    <a:pt x="12180" y="16200"/>
                  </a:lnTo>
                  <a:lnTo>
                    <a:pt x="12343" y="16200"/>
                  </a:lnTo>
                  <a:lnTo>
                    <a:pt x="12505" y="16425"/>
                  </a:lnTo>
                  <a:lnTo>
                    <a:pt x="12505" y="16650"/>
                  </a:lnTo>
                  <a:lnTo>
                    <a:pt x="12668" y="16650"/>
                  </a:lnTo>
                  <a:lnTo>
                    <a:pt x="12830" y="16650"/>
                  </a:lnTo>
                  <a:lnTo>
                    <a:pt x="12992" y="16425"/>
                  </a:lnTo>
                  <a:lnTo>
                    <a:pt x="13155" y="16200"/>
                  </a:lnTo>
                  <a:lnTo>
                    <a:pt x="13317" y="15975"/>
                  </a:lnTo>
                  <a:lnTo>
                    <a:pt x="13317" y="15750"/>
                  </a:lnTo>
                  <a:lnTo>
                    <a:pt x="13317" y="15525"/>
                  </a:lnTo>
                  <a:lnTo>
                    <a:pt x="13317" y="15300"/>
                  </a:lnTo>
                  <a:lnTo>
                    <a:pt x="13317" y="15075"/>
                  </a:lnTo>
                  <a:lnTo>
                    <a:pt x="13155" y="15075"/>
                  </a:lnTo>
                  <a:lnTo>
                    <a:pt x="13155" y="14850"/>
                  </a:lnTo>
                  <a:lnTo>
                    <a:pt x="13317" y="14625"/>
                  </a:lnTo>
                  <a:lnTo>
                    <a:pt x="13317" y="14400"/>
                  </a:lnTo>
                  <a:lnTo>
                    <a:pt x="13480" y="14400"/>
                  </a:lnTo>
                  <a:lnTo>
                    <a:pt x="13480" y="14175"/>
                  </a:lnTo>
                  <a:lnTo>
                    <a:pt x="13480" y="13950"/>
                  </a:lnTo>
                  <a:lnTo>
                    <a:pt x="13480" y="13725"/>
                  </a:lnTo>
                  <a:lnTo>
                    <a:pt x="13642" y="13725"/>
                  </a:lnTo>
                  <a:lnTo>
                    <a:pt x="13642" y="13500"/>
                  </a:lnTo>
                  <a:lnTo>
                    <a:pt x="13642" y="13275"/>
                  </a:lnTo>
                  <a:lnTo>
                    <a:pt x="13805" y="13275"/>
                  </a:lnTo>
                  <a:lnTo>
                    <a:pt x="13967" y="13050"/>
                  </a:lnTo>
                  <a:lnTo>
                    <a:pt x="14129" y="13050"/>
                  </a:lnTo>
                  <a:lnTo>
                    <a:pt x="14292" y="13050"/>
                  </a:lnTo>
                  <a:lnTo>
                    <a:pt x="14454" y="13050"/>
                  </a:lnTo>
                  <a:lnTo>
                    <a:pt x="14454" y="12825"/>
                  </a:lnTo>
                  <a:lnTo>
                    <a:pt x="14617" y="12825"/>
                  </a:lnTo>
                  <a:lnTo>
                    <a:pt x="14779" y="12825"/>
                  </a:lnTo>
                  <a:lnTo>
                    <a:pt x="14779" y="12600"/>
                  </a:lnTo>
                  <a:lnTo>
                    <a:pt x="14941" y="12600"/>
                  </a:lnTo>
                  <a:lnTo>
                    <a:pt x="14941" y="12375"/>
                  </a:lnTo>
                  <a:lnTo>
                    <a:pt x="14779" y="12375"/>
                  </a:lnTo>
                  <a:lnTo>
                    <a:pt x="14779" y="12150"/>
                  </a:lnTo>
                  <a:lnTo>
                    <a:pt x="14617" y="11925"/>
                  </a:lnTo>
                  <a:lnTo>
                    <a:pt x="14617" y="11700"/>
                  </a:lnTo>
                  <a:lnTo>
                    <a:pt x="14454" y="11700"/>
                  </a:lnTo>
                  <a:lnTo>
                    <a:pt x="14454" y="11475"/>
                  </a:lnTo>
                  <a:lnTo>
                    <a:pt x="14292" y="11250"/>
                  </a:lnTo>
                  <a:lnTo>
                    <a:pt x="14292" y="11025"/>
                  </a:lnTo>
                  <a:lnTo>
                    <a:pt x="14454" y="11025"/>
                  </a:lnTo>
                  <a:lnTo>
                    <a:pt x="14617" y="11025"/>
                  </a:lnTo>
                  <a:lnTo>
                    <a:pt x="14779" y="11025"/>
                  </a:lnTo>
                  <a:lnTo>
                    <a:pt x="14941" y="11025"/>
                  </a:lnTo>
                  <a:lnTo>
                    <a:pt x="15104" y="11250"/>
                  </a:lnTo>
                  <a:lnTo>
                    <a:pt x="15266" y="11250"/>
                  </a:lnTo>
                  <a:lnTo>
                    <a:pt x="15429" y="11250"/>
                  </a:lnTo>
                  <a:lnTo>
                    <a:pt x="15753" y="11025"/>
                  </a:lnTo>
                  <a:lnTo>
                    <a:pt x="15916" y="11025"/>
                  </a:lnTo>
                  <a:lnTo>
                    <a:pt x="15916" y="10800"/>
                  </a:lnTo>
                  <a:lnTo>
                    <a:pt x="16078" y="10800"/>
                  </a:lnTo>
                  <a:lnTo>
                    <a:pt x="16078" y="10575"/>
                  </a:lnTo>
                  <a:lnTo>
                    <a:pt x="16078" y="10350"/>
                  </a:lnTo>
                  <a:lnTo>
                    <a:pt x="16078" y="10125"/>
                  </a:lnTo>
                  <a:lnTo>
                    <a:pt x="15916" y="10125"/>
                  </a:lnTo>
                  <a:lnTo>
                    <a:pt x="15916" y="9900"/>
                  </a:lnTo>
                  <a:lnTo>
                    <a:pt x="15916" y="9675"/>
                  </a:lnTo>
                  <a:lnTo>
                    <a:pt x="16078" y="9675"/>
                  </a:lnTo>
                  <a:lnTo>
                    <a:pt x="16078" y="9450"/>
                  </a:lnTo>
                  <a:lnTo>
                    <a:pt x="16241" y="9450"/>
                  </a:lnTo>
                  <a:lnTo>
                    <a:pt x="16241" y="9225"/>
                  </a:lnTo>
                  <a:lnTo>
                    <a:pt x="16403" y="9000"/>
                  </a:lnTo>
                  <a:lnTo>
                    <a:pt x="16565" y="9000"/>
                  </a:lnTo>
                  <a:lnTo>
                    <a:pt x="16565" y="8775"/>
                  </a:lnTo>
                  <a:lnTo>
                    <a:pt x="16728" y="8775"/>
                  </a:lnTo>
                  <a:lnTo>
                    <a:pt x="16728" y="8550"/>
                  </a:lnTo>
                  <a:lnTo>
                    <a:pt x="16890" y="8325"/>
                  </a:lnTo>
                  <a:lnTo>
                    <a:pt x="16890" y="8100"/>
                  </a:lnTo>
                  <a:lnTo>
                    <a:pt x="16728" y="8100"/>
                  </a:lnTo>
                  <a:lnTo>
                    <a:pt x="16728" y="7875"/>
                  </a:lnTo>
                  <a:lnTo>
                    <a:pt x="16890" y="7875"/>
                  </a:lnTo>
                  <a:lnTo>
                    <a:pt x="16890" y="7650"/>
                  </a:lnTo>
                  <a:lnTo>
                    <a:pt x="16890" y="7425"/>
                  </a:lnTo>
                  <a:lnTo>
                    <a:pt x="16728" y="7425"/>
                  </a:lnTo>
                  <a:lnTo>
                    <a:pt x="16728" y="7200"/>
                  </a:lnTo>
                  <a:lnTo>
                    <a:pt x="16728" y="6975"/>
                  </a:lnTo>
                  <a:lnTo>
                    <a:pt x="16728" y="6750"/>
                  </a:lnTo>
                  <a:lnTo>
                    <a:pt x="16565" y="6750"/>
                  </a:lnTo>
                  <a:lnTo>
                    <a:pt x="16565" y="6525"/>
                  </a:lnTo>
                  <a:lnTo>
                    <a:pt x="16403" y="6525"/>
                  </a:lnTo>
                  <a:lnTo>
                    <a:pt x="16241" y="6300"/>
                  </a:lnTo>
                  <a:lnTo>
                    <a:pt x="16241" y="6075"/>
                  </a:lnTo>
                  <a:lnTo>
                    <a:pt x="16403" y="5850"/>
                  </a:lnTo>
                  <a:lnTo>
                    <a:pt x="16565" y="5625"/>
                  </a:lnTo>
                  <a:lnTo>
                    <a:pt x="16728" y="5625"/>
                  </a:lnTo>
                  <a:lnTo>
                    <a:pt x="16728" y="5400"/>
                  </a:lnTo>
                  <a:lnTo>
                    <a:pt x="16890" y="5400"/>
                  </a:lnTo>
                  <a:lnTo>
                    <a:pt x="16890" y="5175"/>
                  </a:lnTo>
                  <a:lnTo>
                    <a:pt x="17053" y="5175"/>
                  </a:lnTo>
                  <a:lnTo>
                    <a:pt x="17053" y="5400"/>
                  </a:lnTo>
                  <a:lnTo>
                    <a:pt x="17215" y="5400"/>
                  </a:lnTo>
                  <a:lnTo>
                    <a:pt x="17215" y="5175"/>
                  </a:lnTo>
                  <a:lnTo>
                    <a:pt x="17215" y="4950"/>
                  </a:lnTo>
                  <a:lnTo>
                    <a:pt x="17377" y="4950"/>
                  </a:lnTo>
                  <a:lnTo>
                    <a:pt x="17540" y="4950"/>
                  </a:lnTo>
                  <a:lnTo>
                    <a:pt x="17540" y="4725"/>
                  </a:lnTo>
                  <a:lnTo>
                    <a:pt x="17702" y="4725"/>
                  </a:lnTo>
                  <a:lnTo>
                    <a:pt x="17865" y="4725"/>
                  </a:lnTo>
                  <a:lnTo>
                    <a:pt x="17865" y="4500"/>
                  </a:lnTo>
                  <a:lnTo>
                    <a:pt x="18027" y="4500"/>
                  </a:lnTo>
                  <a:lnTo>
                    <a:pt x="18189" y="4500"/>
                  </a:lnTo>
                  <a:lnTo>
                    <a:pt x="18352" y="4500"/>
                  </a:lnTo>
                  <a:lnTo>
                    <a:pt x="18514" y="4275"/>
                  </a:lnTo>
                  <a:lnTo>
                    <a:pt x="18677" y="4275"/>
                  </a:lnTo>
                  <a:lnTo>
                    <a:pt x="18839" y="4275"/>
                  </a:lnTo>
                  <a:lnTo>
                    <a:pt x="19002" y="4275"/>
                  </a:lnTo>
                  <a:lnTo>
                    <a:pt x="19164" y="4275"/>
                  </a:lnTo>
                  <a:lnTo>
                    <a:pt x="19326" y="4275"/>
                  </a:lnTo>
                  <a:lnTo>
                    <a:pt x="19489" y="4275"/>
                  </a:lnTo>
                  <a:lnTo>
                    <a:pt x="19651" y="4275"/>
                  </a:lnTo>
                  <a:lnTo>
                    <a:pt x="19814" y="4275"/>
                  </a:lnTo>
                  <a:lnTo>
                    <a:pt x="19976" y="4275"/>
                  </a:lnTo>
                  <a:lnTo>
                    <a:pt x="20138" y="4275"/>
                  </a:lnTo>
                  <a:lnTo>
                    <a:pt x="20301" y="4275"/>
                  </a:lnTo>
                  <a:lnTo>
                    <a:pt x="20463" y="4275"/>
                  </a:lnTo>
                  <a:lnTo>
                    <a:pt x="20626" y="4275"/>
                  </a:lnTo>
                  <a:lnTo>
                    <a:pt x="20788" y="4275"/>
                  </a:lnTo>
                  <a:lnTo>
                    <a:pt x="20788" y="4050"/>
                  </a:lnTo>
                  <a:lnTo>
                    <a:pt x="20950" y="4050"/>
                  </a:lnTo>
                  <a:lnTo>
                    <a:pt x="21113" y="4050"/>
                  </a:lnTo>
                  <a:lnTo>
                    <a:pt x="21275" y="4050"/>
                  </a:lnTo>
                  <a:lnTo>
                    <a:pt x="21438" y="4050"/>
                  </a:lnTo>
                  <a:lnTo>
                    <a:pt x="21275" y="3825"/>
                  </a:lnTo>
                  <a:lnTo>
                    <a:pt x="21275" y="3600"/>
                  </a:lnTo>
                  <a:lnTo>
                    <a:pt x="21113" y="3600"/>
                  </a:lnTo>
                  <a:lnTo>
                    <a:pt x="21275" y="3375"/>
                  </a:lnTo>
                  <a:lnTo>
                    <a:pt x="21438" y="3375"/>
                  </a:lnTo>
                  <a:lnTo>
                    <a:pt x="21600" y="3375"/>
                  </a:lnTo>
                  <a:lnTo>
                    <a:pt x="21600" y="3150"/>
                  </a:lnTo>
                  <a:lnTo>
                    <a:pt x="21438" y="3150"/>
                  </a:lnTo>
                  <a:lnTo>
                    <a:pt x="21275" y="3150"/>
                  </a:lnTo>
                  <a:lnTo>
                    <a:pt x="21275" y="2925"/>
                  </a:lnTo>
                  <a:lnTo>
                    <a:pt x="21113" y="2925"/>
                  </a:lnTo>
                  <a:lnTo>
                    <a:pt x="21113" y="2700"/>
                  </a:lnTo>
                  <a:lnTo>
                    <a:pt x="20950" y="2250"/>
                  </a:lnTo>
                  <a:lnTo>
                    <a:pt x="20463" y="2250"/>
                  </a:lnTo>
                  <a:lnTo>
                    <a:pt x="20301" y="2250"/>
                  </a:lnTo>
                  <a:lnTo>
                    <a:pt x="20301" y="2475"/>
                  </a:lnTo>
                  <a:lnTo>
                    <a:pt x="20138" y="2700"/>
                  </a:lnTo>
                  <a:lnTo>
                    <a:pt x="20138" y="2475"/>
                  </a:lnTo>
                  <a:lnTo>
                    <a:pt x="19976" y="2925"/>
                  </a:lnTo>
                  <a:lnTo>
                    <a:pt x="19651" y="2700"/>
                  </a:lnTo>
                  <a:lnTo>
                    <a:pt x="19326" y="2475"/>
                  </a:lnTo>
                  <a:lnTo>
                    <a:pt x="19164" y="2475"/>
                  </a:lnTo>
                  <a:lnTo>
                    <a:pt x="19164" y="2250"/>
                  </a:lnTo>
                  <a:lnTo>
                    <a:pt x="18839" y="2250"/>
                  </a:lnTo>
                  <a:lnTo>
                    <a:pt x="18514" y="2700"/>
                  </a:lnTo>
                  <a:lnTo>
                    <a:pt x="18189" y="2925"/>
                  </a:lnTo>
                  <a:lnTo>
                    <a:pt x="18027" y="3150"/>
                  </a:lnTo>
                  <a:lnTo>
                    <a:pt x="17702" y="3150"/>
                  </a:lnTo>
                  <a:lnTo>
                    <a:pt x="17540" y="3375"/>
                  </a:lnTo>
                  <a:lnTo>
                    <a:pt x="17377" y="3600"/>
                  </a:lnTo>
                  <a:lnTo>
                    <a:pt x="17053" y="3825"/>
                  </a:lnTo>
                  <a:lnTo>
                    <a:pt x="16728" y="3825"/>
                  </a:lnTo>
                  <a:lnTo>
                    <a:pt x="16078" y="3825"/>
                  </a:lnTo>
                  <a:lnTo>
                    <a:pt x="15753" y="3825"/>
                  </a:lnTo>
                  <a:lnTo>
                    <a:pt x="15591" y="3375"/>
                  </a:lnTo>
                  <a:lnTo>
                    <a:pt x="15429" y="2925"/>
                  </a:lnTo>
                  <a:lnTo>
                    <a:pt x="15429" y="2475"/>
                  </a:lnTo>
                  <a:lnTo>
                    <a:pt x="15591" y="2925"/>
                  </a:lnTo>
                  <a:lnTo>
                    <a:pt x="15429" y="2025"/>
                  </a:lnTo>
                  <a:lnTo>
                    <a:pt x="15429" y="1575"/>
                  </a:lnTo>
                  <a:lnTo>
                    <a:pt x="15429" y="1125"/>
                  </a:lnTo>
                  <a:lnTo>
                    <a:pt x="15429" y="450"/>
                  </a:lnTo>
                  <a:lnTo>
                    <a:pt x="15429" y="675"/>
                  </a:lnTo>
                  <a:lnTo>
                    <a:pt x="14941" y="0"/>
                  </a:lnTo>
                  <a:lnTo>
                    <a:pt x="14779" y="0"/>
                  </a:lnTo>
                  <a:lnTo>
                    <a:pt x="14617" y="0"/>
                  </a:lnTo>
                  <a:lnTo>
                    <a:pt x="14454" y="225"/>
                  </a:lnTo>
                  <a:lnTo>
                    <a:pt x="14129" y="675"/>
                  </a:lnTo>
                  <a:lnTo>
                    <a:pt x="14292" y="450"/>
                  </a:lnTo>
                  <a:lnTo>
                    <a:pt x="13967" y="900"/>
                  </a:lnTo>
                  <a:lnTo>
                    <a:pt x="13967" y="1575"/>
                  </a:lnTo>
                  <a:lnTo>
                    <a:pt x="13805" y="2025"/>
                  </a:lnTo>
                  <a:lnTo>
                    <a:pt x="13642" y="2475"/>
                  </a:lnTo>
                  <a:lnTo>
                    <a:pt x="13317" y="2250"/>
                  </a:lnTo>
                  <a:lnTo>
                    <a:pt x="12992" y="2250"/>
                  </a:lnTo>
                  <a:lnTo>
                    <a:pt x="12992" y="2700"/>
                  </a:lnTo>
                  <a:lnTo>
                    <a:pt x="12830" y="2925"/>
                  </a:lnTo>
                  <a:lnTo>
                    <a:pt x="12830" y="3150"/>
                  </a:lnTo>
                  <a:lnTo>
                    <a:pt x="12668" y="3150"/>
                  </a:lnTo>
                  <a:lnTo>
                    <a:pt x="12505" y="2925"/>
                  </a:lnTo>
                  <a:lnTo>
                    <a:pt x="12180" y="3150"/>
                  </a:lnTo>
                  <a:lnTo>
                    <a:pt x="12018" y="3150"/>
                  </a:lnTo>
                  <a:lnTo>
                    <a:pt x="11693" y="2925"/>
                  </a:lnTo>
                  <a:lnTo>
                    <a:pt x="11531" y="2925"/>
                  </a:lnTo>
                  <a:lnTo>
                    <a:pt x="11206" y="2925"/>
                  </a:lnTo>
                  <a:lnTo>
                    <a:pt x="11044" y="3375"/>
                  </a:lnTo>
                  <a:lnTo>
                    <a:pt x="10881" y="3375"/>
                  </a:lnTo>
                  <a:lnTo>
                    <a:pt x="10881" y="3150"/>
                  </a:lnTo>
                  <a:lnTo>
                    <a:pt x="10719" y="3150"/>
                  </a:lnTo>
                  <a:lnTo>
                    <a:pt x="10556" y="3150"/>
                  </a:lnTo>
                  <a:lnTo>
                    <a:pt x="10394" y="3375"/>
                  </a:lnTo>
                  <a:lnTo>
                    <a:pt x="10232" y="3375"/>
                  </a:lnTo>
                  <a:lnTo>
                    <a:pt x="10232" y="3150"/>
                  </a:lnTo>
                  <a:lnTo>
                    <a:pt x="10069" y="3150"/>
                  </a:lnTo>
                  <a:lnTo>
                    <a:pt x="10069" y="2925"/>
                  </a:lnTo>
                  <a:lnTo>
                    <a:pt x="9907" y="2925"/>
                  </a:lnTo>
                  <a:lnTo>
                    <a:pt x="9744" y="2925"/>
                  </a:lnTo>
                  <a:lnTo>
                    <a:pt x="9582" y="3150"/>
                  </a:lnTo>
                  <a:lnTo>
                    <a:pt x="9420" y="2925"/>
                  </a:lnTo>
                  <a:lnTo>
                    <a:pt x="9257" y="2925"/>
                  </a:lnTo>
                  <a:lnTo>
                    <a:pt x="8932" y="2925"/>
                  </a:lnTo>
                  <a:lnTo>
                    <a:pt x="8608" y="2925"/>
                  </a:lnTo>
                  <a:lnTo>
                    <a:pt x="8445" y="2925"/>
                  </a:lnTo>
                  <a:lnTo>
                    <a:pt x="8283" y="2925"/>
                  </a:lnTo>
                  <a:lnTo>
                    <a:pt x="8283" y="2700"/>
                  </a:lnTo>
                  <a:lnTo>
                    <a:pt x="8120" y="2700"/>
                  </a:lnTo>
                  <a:lnTo>
                    <a:pt x="7958" y="2700"/>
                  </a:lnTo>
                  <a:lnTo>
                    <a:pt x="7795" y="2700"/>
                  </a:lnTo>
                  <a:lnTo>
                    <a:pt x="7633" y="2700"/>
                  </a:lnTo>
                  <a:lnTo>
                    <a:pt x="7471" y="2700"/>
                  </a:lnTo>
                  <a:lnTo>
                    <a:pt x="7308" y="2475"/>
                  </a:lnTo>
                  <a:lnTo>
                    <a:pt x="6821" y="2475"/>
                  </a:lnTo>
                  <a:lnTo>
                    <a:pt x="6821" y="2700"/>
                  </a:lnTo>
                  <a:lnTo>
                    <a:pt x="6659" y="2925"/>
                  </a:lnTo>
                  <a:lnTo>
                    <a:pt x="6496" y="3150"/>
                  </a:lnTo>
                  <a:lnTo>
                    <a:pt x="6334" y="3600"/>
                  </a:lnTo>
                  <a:lnTo>
                    <a:pt x="6171" y="3825"/>
                  </a:lnTo>
                  <a:lnTo>
                    <a:pt x="6171" y="4275"/>
                  </a:lnTo>
                  <a:lnTo>
                    <a:pt x="6009" y="4500"/>
                  </a:lnTo>
                  <a:lnTo>
                    <a:pt x="6009" y="4725"/>
                  </a:lnTo>
                  <a:lnTo>
                    <a:pt x="5847" y="4950"/>
                  </a:lnTo>
                  <a:lnTo>
                    <a:pt x="5684" y="5400"/>
                  </a:lnTo>
                  <a:lnTo>
                    <a:pt x="5522" y="5175"/>
                  </a:lnTo>
                  <a:lnTo>
                    <a:pt x="5522" y="5400"/>
                  </a:lnTo>
                  <a:lnTo>
                    <a:pt x="5359" y="5400"/>
                  </a:lnTo>
                  <a:lnTo>
                    <a:pt x="5197" y="5400"/>
                  </a:lnTo>
                  <a:lnTo>
                    <a:pt x="5035" y="5400"/>
                  </a:lnTo>
                  <a:lnTo>
                    <a:pt x="4872" y="5625"/>
                  </a:lnTo>
                  <a:lnTo>
                    <a:pt x="4710" y="5850"/>
                  </a:lnTo>
                  <a:lnTo>
                    <a:pt x="4547" y="5625"/>
                  </a:lnTo>
                  <a:lnTo>
                    <a:pt x="4223" y="5850"/>
                  </a:lnTo>
                  <a:lnTo>
                    <a:pt x="4060" y="5850"/>
                  </a:lnTo>
                  <a:lnTo>
                    <a:pt x="3898" y="5850"/>
                  </a:lnTo>
                  <a:lnTo>
                    <a:pt x="3735" y="6300"/>
                  </a:lnTo>
                  <a:lnTo>
                    <a:pt x="3735" y="6975"/>
                  </a:lnTo>
                  <a:lnTo>
                    <a:pt x="3573" y="7200"/>
                  </a:lnTo>
                  <a:lnTo>
                    <a:pt x="3411" y="7425"/>
                  </a:lnTo>
                  <a:lnTo>
                    <a:pt x="3248" y="7650"/>
                  </a:lnTo>
                  <a:lnTo>
                    <a:pt x="2923" y="7650"/>
                  </a:lnTo>
                  <a:lnTo>
                    <a:pt x="2598" y="7875"/>
                  </a:lnTo>
                  <a:lnTo>
                    <a:pt x="2436" y="7875"/>
                  </a:lnTo>
                  <a:lnTo>
                    <a:pt x="2274" y="7650"/>
                  </a:lnTo>
                  <a:lnTo>
                    <a:pt x="2436" y="7425"/>
                  </a:lnTo>
                  <a:lnTo>
                    <a:pt x="2111" y="7200"/>
                  </a:lnTo>
                  <a:lnTo>
                    <a:pt x="2274" y="7425"/>
                  </a:lnTo>
                  <a:lnTo>
                    <a:pt x="1949" y="7200"/>
                  </a:lnTo>
                  <a:lnTo>
                    <a:pt x="1786" y="6975"/>
                  </a:lnTo>
                  <a:lnTo>
                    <a:pt x="1624" y="6975"/>
                  </a:lnTo>
                  <a:lnTo>
                    <a:pt x="1299" y="6750"/>
                  </a:lnTo>
                  <a:lnTo>
                    <a:pt x="1299" y="6975"/>
                  </a:lnTo>
                  <a:lnTo>
                    <a:pt x="1299" y="6750"/>
                  </a:lnTo>
                  <a:lnTo>
                    <a:pt x="1137" y="6975"/>
                  </a:lnTo>
                  <a:lnTo>
                    <a:pt x="1137" y="7650"/>
                  </a:lnTo>
                  <a:lnTo>
                    <a:pt x="1137" y="8100"/>
                  </a:lnTo>
                  <a:lnTo>
                    <a:pt x="974" y="9000"/>
                  </a:lnTo>
                  <a:lnTo>
                    <a:pt x="650" y="9675"/>
                  </a:lnTo>
                  <a:lnTo>
                    <a:pt x="650" y="10350"/>
                  </a:lnTo>
                  <a:lnTo>
                    <a:pt x="0" y="10575"/>
                  </a:lnTo>
                  <a:lnTo>
                    <a:pt x="0" y="11025"/>
                  </a:lnTo>
                  <a:lnTo>
                    <a:pt x="0" y="11250"/>
                  </a:lnTo>
                  <a:lnTo>
                    <a:pt x="0" y="11700"/>
                  </a:lnTo>
                  <a:lnTo>
                    <a:pt x="325" y="11700"/>
                  </a:lnTo>
                  <a:lnTo>
                    <a:pt x="487" y="11700"/>
                  </a:lnTo>
                  <a:lnTo>
                    <a:pt x="487" y="12150"/>
                  </a:lnTo>
                  <a:lnTo>
                    <a:pt x="325" y="12825"/>
                  </a:lnTo>
                  <a:lnTo>
                    <a:pt x="162" y="13500"/>
                  </a:lnTo>
                  <a:lnTo>
                    <a:pt x="325" y="13950"/>
                  </a:lnTo>
                  <a:lnTo>
                    <a:pt x="487" y="14400"/>
                  </a:lnTo>
                  <a:lnTo>
                    <a:pt x="487" y="15075"/>
                  </a:lnTo>
                  <a:lnTo>
                    <a:pt x="487" y="15750"/>
                  </a:lnTo>
                  <a:lnTo>
                    <a:pt x="487" y="16200"/>
                  </a:lnTo>
                  <a:lnTo>
                    <a:pt x="650" y="16650"/>
                  </a:lnTo>
                  <a:lnTo>
                    <a:pt x="1137" y="16650"/>
                  </a:lnTo>
                  <a:lnTo>
                    <a:pt x="1462" y="16650"/>
                  </a:lnTo>
                  <a:lnTo>
                    <a:pt x="1624" y="17100"/>
                  </a:lnTo>
                  <a:lnTo>
                    <a:pt x="1786" y="17775"/>
                  </a:lnTo>
                  <a:lnTo>
                    <a:pt x="1786" y="18225"/>
                  </a:lnTo>
                  <a:lnTo>
                    <a:pt x="1624" y="18900"/>
                  </a:lnTo>
                  <a:lnTo>
                    <a:pt x="1462" y="19350"/>
                  </a:lnTo>
                  <a:lnTo>
                    <a:pt x="974" y="19800"/>
                  </a:lnTo>
                  <a:lnTo>
                    <a:pt x="650" y="20700"/>
                  </a:lnTo>
                  <a:lnTo>
                    <a:pt x="812" y="2070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45" name="Shape 445"/>
            <p:cNvSpPr/>
            <p:nvPr/>
          </p:nvSpPr>
          <p:spPr>
            <a:xfrm>
              <a:off x="9275192" y="4207864"/>
              <a:ext cx="226529" cy="16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595"/>
                  </a:moveTo>
                  <a:lnTo>
                    <a:pt x="300" y="20595"/>
                  </a:lnTo>
                  <a:lnTo>
                    <a:pt x="600" y="20595"/>
                  </a:lnTo>
                  <a:lnTo>
                    <a:pt x="1200" y="20595"/>
                  </a:lnTo>
                  <a:lnTo>
                    <a:pt x="1800" y="20093"/>
                  </a:lnTo>
                  <a:lnTo>
                    <a:pt x="1800" y="19591"/>
                  </a:lnTo>
                  <a:lnTo>
                    <a:pt x="2400" y="19591"/>
                  </a:lnTo>
                  <a:lnTo>
                    <a:pt x="2700" y="19591"/>
                  </a:lnTo>
                  <a:lnTo>
                    <a:pt x="3000" y="19591"/>
                  </a:lnTo>
                  <a:lnTo>
                    <a:pt x="3300" y="20093"/>
                  </a:lnTo>
                  <a:lnTo>
                    <a:pt x="3600" y="19591"/>
                  </a:lnTo>
                  <a:lnTo>
                    <a:pt x="4800" y="20093"/>
                  </a:lnTo>
                  <a:lnTo>
                    <a:pt x="5100" y="19088"/>
                  </a:lnTo>
                  <a:lnTo>
                    <a:pt x="5100" y="18586"/>
                  </a:lnTo>
                  <a:lnTo>
                    <a:pt x="5100" y="18084"/>
                  </a:lnTo>
                  <a:lnTo>
                    <a:pt x="5400" y="18084"/>
                  </a:lnTo>
                  <a:lnTo>
                    <a:pt x="5700" y="18084"/>
                  </a:lnTo>
                  <a:lnTo>
                    <a:pt x="6000" y="18084"/>
                  </a:lnTo>
                  <a:lnTo>
                    <a:pt x="6300" y="18084"/>
                  </a:lnTo>
                  <a:lnTo>
                    <a:pt x="6600" y="17581"/>
                  </a:lnTo>
                  <a:lnTo>
                    <a:pt x="6900" y="16074"/>
                  </a:lnTo>
                  <a:lnTo>
                    <a:pt x="6900" y="15070"/>
                  </a:lnTo>
                  <a:lnTo>
                    <a:pt x="7500" y="14065"/>
                  </a:lnTo>
                  <a:lnTo>
                    <a:pt x="8100" y="13060"/>
                  </a:lnTo>
                  <a:lnTo>
                    <a:pt x="8400" y="13060"/>
                  </a:lnTo>
                  <a:lnTo>
                    <a:pt x="8700" y="13060"/>
                  </a:lnTo>
                  <a:lnTo>
                    <a:pt x="9000" y="13060"/>
                  </a:lnTo>
                  <a:lnTo>
                    <a:pt x="9000" y="13563"/>
                  </a:lnTo>
                  <a:lnTo>
                    <a:pt x="9300" y="13563"/>
                  </a:lnTo>
                  <a:lnTo>
                    <a:pt x="9300" y="14065"/>
                  </a:lnTo>
                  <a:lnTo>
                    <a:pt x="9300" y="14567"/>
                  </a:lnTo>
                  <a:lnTo>
                    <a:pt x="9600" y="15070"/>
                  </a:lnTo>
                  <a:lnTo>
                    <a:pt x="9600" y="15572"/>
                  </a:lnTo>
                  <a:lnTo>
                    <a:pt x="9600" y="16577"/>
                  </a:lnTo>
                  <a:lnTo>
                    <a:pt x="9600" y="17079"/>
                  </a:lnTo>
                  <a:lnTo>
                    <a:pt x="9600" y="19088"/>
                  </a:lnTo>
                  <a:lnTo>
                    <a:pt x="9900" y="20595"/>
                  </a:lnTo>
                  <a:lnTo>
                    <a:pt x="10200" y="21600"/>
                  </a:lnTo>
                  <a:lnTo>
                    <a:pt x="10500" y="21600"/>
                  </a:lnTo>
                  <a:lnTo>
                    <a:pt x="11100" y="21600"/>
                  </a:lnTo>
                  <a:lnTo>
                    <a:pt x="11700" y="21600"/>
                  </a:lnTo>
                  <a:lnTo>
                    <a:pt x="12900" y="21600"/>
                  </a:lnTo>
                  <a:lnTo>
                    <a:pt x="13200" y="21098"/>
                  </a:lnTo>
                  <a:lnTo>
                    <a:pt x="13500" y="20595"/>
                  </a:lnTo>
                  <a:lnTo>
                    <a:pt x="13500" y="20093"/>
                  </a:lnTo>
                  <a:lnTo>
                    <a:pt x="13800" y="20093"/>
                  </a:lnTo>
                  <a:lnTo>
                    <a:pt x="14100" y="19591"/>
                  </a:lnTo>
                  <a:lnTo>
                    <a:pt x="14700" y="20093"/>
                  </a:lnTo>
                  <a:lnTo>
                    <a:pt x="14700" y="19088"/>
                  </a:lnTo>
                  <a:lnTo>
                    <a:pt x="15000" y="19088"/>
                  </a:lnTo>
                  <a:lnTo>
                    <a:pt x="15300" y="19088"/>
                  </a:lnTo>
                  <a:lnTo>
                    <a:pt x="16200" y="17581"/>
                  </a:lnTo>
                  <a:lnTo>
                    <a:pt x="16200" y="18084"/>
                  </a:lnTo>
                  <a:lnTo>
                    <a:pt x="16500" y="18084"/>
                  </a:lnTo>
                  <a:lnTo>
                    <a:pt x="16500" y="18586"/>
                  </a:lnTo>
                  <a:lnTo>
                    <a:pt x="16800" y="18586"/>
                  </a:lnTo>
                  <a:lnTo>
                    <a:pt x="17100" y="18586"/>
                  </a:lnTo>
                  <a:lnTo>
                    <a:pt x="18000" y="20093"/>
                  </a:lnTo>
                  <a:lnTo>
                    <a:pt x="18300" y="18586"/>
                  </a:lnTo>
                  <a:lnTo>
                    <a:pt x="18600" y="18084"/>
                  </a:lnTo>
                  <a:lnTo>
                    <a:pt x="18900" y="18084"/>
                  </a:lnTo>
                  <a:lnTo>
                    <a:pt x="19200" y="18084"/>
                  </a:lnTo>
                  <a:lnTo>
                    <a:pt x="19500" y="18084"/>
                  </a:lnTo>
                  <a:lnTo>
                    <a:pt x="19800" y="18084"/>
                  </a:lnTo>
                  <a:lnTo>
                    <a:pt x="19800" y="18586"/>
                  </a:lnTo>
                  <a:lnTo>
                    <a:pt x="20100" y="19591"/>
                  </a:lnTo>
                  <a:lnTo>
                    <a:pt x="21000" y="20595"/>
                  </a:lnTo>
                  <a:lnTo>
                    <a:pt x="20700" y="20093"/>
                  </a:lnTo>
                  <a:lnTo>
                    <a:pt x="21600" y="20595"/>
                  </a:lnTo>
                  <a:lnTo>
                    <a:pt x="21600" y="20093"/>
                  </a:lnTo>
                  <a:lnTo>
                    <a:pt x="21600" y="18586"/>
                  </a:lnTo>
                  <a:lnTo>
                    <a:pt x="21300" y="18586"/>
                  </a:lnTo>
                  <a:lnTo>
                    <a:pt x="21600" y="18084"/>
                  </a:lnTo>
                  <a:lnTo>
                    <a:pt x="21300" y="17581"/>
                  </a:lnTo>
                  <a:lnTo>
                    <a:pt x="21300" y="17079"/>
                  </a:lnTo>
                  <a:lnTo>
                    <a:pt x="21000" y="16074"/>
                  </a:lnTo>
                  <a:lnTo>
                    <a:pt x="21000" y="15070"/>
                  </a:lnTo>
                  <a:lnTo>
                    <a:pt x="20700" y="15070"/>
                  </a:lnTo>
                  <a:lnTo>
                    <a:pt x="21000" y="14567"/>
                  </a:lnTo>
                  <a:lnTo>
                    <a:pt x="20700" y="14065"/>
                  </a:lnTo>
                  <a:lnTo>
                    <a:pt x="20700" y="13563"/>
                  </a:lnTo>
                  <a:lnTo>
                    <a:pt x="20100" y="13563"/>
                  </a:lnTo>
                  <a:lnTo>
                    <a:pt x="19500" y="13563"/>
                  </a:lnTo>
                  <a:lnTo>
                    <a:pt x="19200" y="13563"/>
                  </a:lnTo>
                  <a:lnTo>
                    <a:pt x="18900" y="14065"/>
                  </a:lnTo>
                  <a:lnTo>
                    <a:pt x="18300" y="13563"/>
                  </a:lnTo>
                  <a:lnTo>
                    <a:pt x="18600" y="14065"/>
                  </a:lnTo>
                  <a:lnTo>
                    <a:pt x="18000" y="13563"/>
                  </a:lnTo>
                  <a:lnTo>
                    <a:pt x="18000" y="12558"/>
                  </a:lnTo>
                  <a:lnTo>
                    <a:pt x="17700" y="12558"/>
                  </a:lnTo>
                  <a:lnTo>
                    <a:pt x="17700" y="12056"/>
                  </a:lnTo>
                  <a:lnTo>
                    <a:pt x="17400" y="10047"/>
                  </a:lnTo>
                  <a:lnTo>
                    <a:pt x="18000" y="9544"/>
                  </a:lnTo>
                  <a:lnTo>
                    <a:pt x="18300" y="8540"/>
                  </a:lnTo>
                  <a:lnTo>
                    <a:pt x="18300" y="8037"/>
                  </a:lnTo>
                  <a:lnTo>
                    <a:pt x="16800" y="8037"/>
                  </a:lnTo>
                  <a:lnTo>
                    <a:pt x="16500" y="8037"/>
                  </a:lnTo>
                  <a:lnTo>
                    <a:pt x="16200" y="8037"/>
                  </a:lnTo>
                  <a:lnTo>
                    <a:pt x="15600" y="8037"/>
                  </a:lnTo>
                  <a:lnTo>
                    <a:pt x="14100" y="8540"/>
                  </a:lnTo>
                  <a:lnTo>
                    <a:pt x="12600" y="8540"/>
                  </a:lnTo>
                  <a:lnTo>
                    <a:pt x="11700" y="8540"/>
                  </a:lnTo>
                  <a:lnTo>
                    <a:pt x="11400" y="8540"/>
                  </a:lnTo>
                  <a:lnTo>
                    <a:pt x="11100" y="8540"/>
                  </a:lnTo>
                  <a:lnTo>
                    <a:pt x="11100" y="8037"/>
                  </a:lnTo>
                  <a:lnTo>
                    <a:pt x="10800" y="8037"/>
                  </a:lnTo>
                  <a:lnTo>
                    <a:pt x="10800" y="7535"/>
                  </a:lnTo>
                  <a:lnTo>
                    <a:pt x="10200" y="7535"/>
                  </a:lnTo>
                  <a:lnTo>
                    <a:pt x="9600" y="7535"/>
                  </a:lnTo>
                  <a:lnTo>
                    <a:pt x="9300" y="7535"/>
                  </a:lnTo>
                  <a:lnTo>
                    <a:pt x="8400" y="7535"/>
                  </a:lnTo>
                  <a:lnTo>
                    <a:pt x="7200" y="8037"/>
                  </a:lnTo>
                  <a:lnTo>
                    <a:pt x="6300" y="8037"/>
                  </a:lnTo>
                  <a:lnTo>
                    <a:pt x="4800" y="8037"/>
                  </a:lnTo>
                  <a:lnTo>
                    <a:pt x="4500" y="8037"/>
                  </a:lnTo>
                  <a:lnTo>
                    <a:pt x="4200" y="7535"/>
                  </a:lnTo>
                  <a:lnTo>
                    <a:pt x="3900" y="7535"/>
                  </a:lnTo>
                  <a:lnTo>
                    <a:pt x="3900" y="7033"/>
                  </a:lnTo>
                  <a:lnTo>
                    <a:pt x="3900" y="6530"/>
                  </a:lnTo>
                  <a:lnTo>
                    <a:pt x="3900" y="6028"/>
                  </a:lnTo>
                  <a:lnTo>
                    <a:pt x="4200" y="5526"/>
                  </a:lnTo>
                  <a:lnTo>
                    <a:pt x="4500" y="5526"/>
                  </a:lnTo>
                  <a:lnTo>
                    <a:pt x="4800" y="5526"/>
                  </a:lnTo>
                  <a:lnTo>
                    <a:pt x="4800" y="5023"/>
                  </a:lnTo>
                  <a:lnTo>
                    <a:pt x="4800" y="4521"/>
                  </a:lnTo>
                  <a:lnTo>
                    <a:pt x="5100" y="4521"/>
                  </a:lnTo>
                  <a:lnTo>
                    <a:pt x="5400" y="4019"/>
                  </a:lnTo>
                  <a:lnTo>
                    <a:pt x="5700" y="4019"/>
                  </a:lnTo>
                  <a:lnTo>
                    <a:pt x="6000" y="4019"/>
                  </a:lnTo>
                  <a:lnTo>
                    <a:pt x="6300" y="4019"/>
                  </a:lnTo>
                  <a:lnTo>
                    <a:pt x="6600" y="4019"/>
                  </a:lnTo>
                  <a:lnTo>
                    <a:pt x="6900" y="4019"/>
                  </a:lnTo>
                  <a:lnTo>
                    <a:pt x="7200" y="4019"/>
                  </a:lnTo>
                  <a:lnTo>
                    <a:pt x="7500" y="4019"/>
                  </a:lnTo>
                  <a:lnTo>
                    <a:pt x="8100" y="502"/>
                  </a:lnTo>
                  <a:lnTo>
                    <a:pt x="8100" y="0"/>
                  </a:lnTo>
                  <a:lnTo>
                    <a:pt x="7800" y="0"/>
                  </a:lnTo>
                  <a:lnTo>
                    <a:pt x="7500" y="0"/>
                  </a:lnTo>
                  <a:lnTo>
                    <a:pt x="7200" y="0"/>
                  </a:lnTo>
                  <a:lnTo>
                    <a:pt x="6900" y="0"/>
                  </a:lnTo>
                  <a:lnTo>
                    <a:pt x="6600" y="0"/>
                  </a:lnTo>
                  <a:lnTo>
                    <a:pt x="6300" y="502"/>
                  </a:lnTo>
                  <a:lnTo>
                    <a:pt x="6000" y="502"/>
                  </a:lnTo>
                  <a:lnTo>
                    <a:pt x="5700" y="502"/>
                  </a:lnTo>
                  <a:lnTo>
                    <a:pt x="5400" y="502"/>
                  </a:lnTo>
                  <a:lnTo>
                    <a:pt x="5100" y="1005"/>
                  </a:lnTo>
                  <a:lnTo>
                    <a:pt x="4800" y="1005"/>
                  </a:lnTo>
                  <a:lnTo>
                    <a:pt x="4500" y="1005"/>
                  </a:lnTo>
                  <a:lnTo>
                    <a:pt x="4200" y="1005"/>
                  </a:lnTo>
                  <a:lnTo>
                    <a:pt x="3900" y="1005"/>
                  </a:lnTo>
                  <a:lnTo>
                    <a:pt x="3900" y="1507"/>
                  </a:lnTo>
                  <a:lnTo>
                    <a:pt x="3600" y="3014"/>
                  </a:lnTo>
                  <a:lnTo>
                    <a:pt x="3000" y="4521"/>
                  </a:lnTo>
                  <a:lnTo>
                    <a:pt x="2400" y="5526"/>
                  </a:lnTo>
                  <a:lnTo>
                    <a:pt x="1500" y="6530"/>
                  </a:lnTo>
                  <a:lnTo>
                    <a:pt x="900" y="7535"/>
                  </a:lnTo>
                  <a:lnTo>
                    <a:pt x="600" y="8037"/>
                  </a:lnTo>
                  <a:lnTo>
                    <a:pt x="300" y="8540"/>
                  </a:lnTo>
                  <a:lnTo>
                    <a:pt x="300" y="9042"/>
                  </a:lnTo>
                  <a:lnTo>
                    <a:pt x="600" y="9042"/>
                  </a:lnTo>
                  <a:lnTo>
                    <a:pt x="900" y="10549"/>
                  </a:lnTo>
                  <a:lnTo>
                    <a:pt x="1500" y="12056"/>
                  </a:lnTo>
                  <a:lnTo>
                    <a:pt x="1800" y="13563"/>
                  </a:lnTo>
                  <a:lnTo>
                    <a:pt x="1500" y="14567"/>
                  </a:lnTo>
                  <a:lnTo>
                    <a:pt x="1500" y="16074"/>
                  </a:lnTo>
                  <a:lnTo>
                    <a:pt x="1200" y="17079"/>
                  </a:lnTo>
                  <a:lnTo>
                    <a:pt x="600" y="19591"/>
                  </a:lnTo>
                  <a:lnTo>
                    <a:pt x="300" y="20093"/>
                  </a:lnTo>
                  <a:lnTo>
                    <a:pt x="0" y="20595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46" name="Shape 446"/>
            <p:cNvSpPr/>
            <p:nvPr/>
          </p:nvSpPr>
          <p:spPr>
            <a:xfrm>
              <a:off x="8774447" y="4115922"/>
              <a:ext cx="472927" cy="330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343"/>
                  </a:moveTo>
                  <a:lnTo>
                    <a:pt x="160" y="3343"/>
                  </a:lnTo>
                  <a:lnTo>
                    <a:pt x="160" y="3600"/>
                  </a:lnTo>
                  <a:lnTo>
                    <a:pt x="320" y="3857"/>
                  </a:lnTo>
                  <a:lnTo>
                    <a:pt x="320" y="4114"/>
                  </a:lnTo>
                  <a:lnTo>
                    <a:pt x="480" y="4371"/>
                  </a:lnTo>
                  <a:lnTo>
                    <a:pt x="480" y="4629"/>
                  </a:lnTo>
                  <a:lnTo>
                    <a:pt x="640" y="4629"/>
                  </a:lnTo>
                  <a:lnTo>
                    <a:pt x="800" y="4629"/>
                  </a:lnTo>
                  <a:lnTo>
                    <a:pt x="800" y="4371"/>
                  </a:lnTo>
                  <a:lnTo>
                    <a:pt x="800" y="4114"/>
                  </a:lnTo>
                  <a:lnTo>
                    <a:pt x="800" y="3857"/>
                  </a:lnTo>
                  <a:lnTo>
                    <a:pt x="800" y="3600"/>
                  </a:lnTo>
                  <a:lnTo>
                    <a:pt x="800" y="3343"/>
                  </a:lnTo>
                  <a:lnTo>
                    <a:pt x="800" y="3086"/>
                  </a:lnTo>
                  <a:lnTo>
                    <a:pt x="960" y="2829"/>
                  </a:lnTo>
                  <a:lnTo>
                    <a:pt x="1120" y="2829"/>
                  </a:lnTo>
                  <a:lnTo>
                    <a:pt x="1280" y="2571"/>
                  </a:lnTo>
                  <a:lnTo>
                    <a:pt x="1440" y="2314"/>
                  </a:lnTo>
                  <a:lnTo>
                    <a:pt x="1760" y="2314"/>
                  </a:lnTo>
                  <a:lnTo>
                    <a:pt x="1920" y="2314"/>
                  </a:lnTo>
                  <a:lnTo>
                    <a:pt x="2080" y="2314"/>
                  </a:lnTo>
                  <a:lnTo>
                    <a:pt x="2240" y="2571"/>
                  </a:lnTo>
                  <a:lnTo>
                    <a:pt x="2240" y="2829"/>
                  </a:lnTo>
                  <a:lnTo>
                    <a:pt x="2400" y="2829"/>
                  </a:lnTo>
                  <a:lnTo>
                    <a:pt x="2560" y="3086"/>
                  </a:lnTo>
                  <a:lnTo>
                    <a:pt x="2560" y="3343"/>
                  </a:lnTo>
                  <a:lnTo>
                    <a:pt x="2560" y="3600"/>
                  </a:lnTo>
                  <a:lnTo>
                    <a:pt x="2560" y="3857"/>
                  </a:lnTo>
                  <a:lnTo>
                    <a:pt x="2720" y="3857"/>
                  </a:lnTo>
                  <a:lnTo>
                    <a:pt x="2880" y="4114"/>
                  </a:lnTo>
                  <a:lnTo>
                    <a:pt x="3040" y="4371"/>
                  </a:lnTo>
                  <a:lnTo>
                    <a:pt x="3200" y="4629"/>
                  </a:lnTo>
                  <a:lnTo>
                    <a:pt x="3360" y="4629"/>
                  </a:lnTo>
                  <a:lnTo>
                    <a:pt x="3520" y="4886"/>
                  </a:lnTo>
                  <a:lnTo>
                    <a:pt x="3680" y="4886"/>
                  </a:lnTo>
                  <a:lnTo>
                    <a:pt x="3680" y="5143"/>
                  </a:lnTo>
                  <a:lnTo>
                    <a:pt x="3680" y="5400"/>
                  </a:lnTo>
                  <a:lnTo>
                    <a:pt x="3680" y="5657"/>
                  </a:lnTo>
                  <a:lnTo>
                    <a:pt x="3520" y="5657"/>
                  </a:lnTo>
                  <a:lnTo>
                    <a:pt x="3360" y="5657"/>
                  </a:lnTo>
                  <a:lnTo>
                    <a:pt x="3360" y="5914"/>
                  </a:lnTo>
                  <a:lnTo>
                    <a:pt x="3200" y="5914"/>
                  </a:lnTo>
                  <a:lnTo>
                    <a:pt x="3200" y="6171"/>
                  </a:lnTo>
                  <a:lnTo>
                    <a:pt x="3360" y="6171"/>
                  </a:lnTo>
                  <a:lnTo>
                    <a:pt x="3360" y="6429"/>
                  </a:lnTo>
                  <a:lnTo>
                    <a:pt x="3200" y="6429"/>
                  </a:lnTo>
                  <a:lnTo>
                    <a:pt x="3040" y="6429"/>
                  </a:lnTo>
                  <a:lnTo>
                    <a:pt x="2880" y="6429"/>
                  </a:lnTo>
                  <a:lnTo>
                    <a:pt x="2720" y="6429"/>
                  </a:lnTo>
                  <a:lnTo>
                    <a:pt x="2560" y="6171"/>
                  </a:lnTo>
                  <a:lnTo>
                    <a:pt x="2400" y="6171"/>
                  </a:lnTo>
                  <a:lnTo>
                    <a:pt x="2240" y="6171"/>
                  </a:lnTo>
                  <a:lnTo>
                    <a:pt x="1920" y="5914"/>
                  </a:lnTo>
                  <a:lnTo>
                    <a:pt x="1760" y="5914"/>
                  </a:lnTo>
                  <a:lnTo>
                    <a:pt x="1600" y="5914"/>
                  </a:lnTo>
                  <a:lnTo>
                    <a:pt x="1440" y="5914"/>
                  </a:lnTo>
                  <a:lnTo>
                    <a:pt x="1440" y="5657"/>
                  </a:lnTo>
                  <a:lnTo>
                    <a:pt x="1280" y="5657"/>
                  </a:lnTo>
                  <a:lnTo>
                    <a:pt x="1120" y="5657"/>
                  </a:lnTo>
                  <a:lnTo>
                    <a:pt x="960" y="5657"/>
                  </a:lnTo>
                  <a:lnTo>
                    <a:pt x="960" y="5914"/>
                  </a:lnTo>
                  <a:lnTo>
                    <a:pt x="800" y="6171"/>
                  </a:lnTo>
                  <a:lnTo>
                    <a:pt x="800" y="6429"/>
                  </a:lnTo>
                  <a:lnTo>
                    <a:pt x="800" y="6686"/>
                  </a:lnTo>
                  <a:lnTo>
                    <a:pt x="800" y="6943"/>
                  </a:lnTo>
                  <a:lnTo>
                    <a:pt x="960" y="7200"/>
                  </a:lnTo>
                  <a:lnTo>
                    <a:pt x="960" y="7457"/>
                  </a:lnTo>
                  <a:lnTo>
                    <a:pt x="960" y="7714"/>
                  </a:lnTo>
                  <a:lnTo>
                    <a:pt x="960" y="8229"/>
                  </a:lnTo>
                  <a:lnTo>
                    <a:pt x="960" y="8486"/>
                  </a:lnTo>
                  <a:lnTo>
                    <a:pt x="1120" y="8486"/>
                  </a:lnTo>
                  <a:lnTo>
                    <a:pt x="1120" y="8229"/>
                  </a:lnTo>
                  <a:lnTo>
                    <a:pt x="1280" y="7714"/>
                  </a:lnTo>
                  <a:lnTo>
                    <a:pt x="1440" y="7714"/>
                  </a:lnTo>
                  <a:lnTo>
                    <a:pt x="1440" y="7971"/>
                  </a:lnTo>
                  <a:lnTo>
                    <a:pt x="1600" y="7971"/>
                  </a:lnTo>
                  <a:lnTo>
                    <a:pt x="1760" y="7971"/>
                  </a:lnTo>
                  <a:lnTo>
                    <a:pt x="1920" y="7971"/>
                  </a:lnTo>
                  <a:lnTo>
                    <a:pt x="2080" y="7971"/>
                  </a:lnTo>
                  <a:lnTo>
                    <a:pt x="2080" y="8229"/>
                  </a:lnTo>
                  <a:lnTo>
                    <a:pt x="2080" y="8486"/>
                  </a:lnTo>
                  <a:lnTo>
                    <a:pt x="2080" y="8743"/>
                  </a:lnTo>
                  <a:lnTo>
                    <a:pt x="1920" y="9000"/>
                  </a:lnTo>
                  <a:lnTo>
                    <a:pt x="1920" y="9257"/>
                  </a:lnTo>
                  <a:lnTo>
                    <a:pt x="1760" y="9514"/>
                  </a:lnTo>
                  <a:lnTo>
                    <a:pt x="1920" y="9771"/>
                  </a:lnTo>
                  <a:lnTo>
                    <a:pt x="2080" y="10029"/>
                  </a:lnTo>
                  <a:lnTo>
                    <a:pt x="2240" y="10029"/>
                  </a:lnTo>
                  <a:lnTo>
                    <a:pt x="2240" y="10286"/>
                  </a:lnTo>
                  <a:lnTo>
                    <a:pt x="2080" y="10286"/>
                  </a:lnTo>
                  <a:lnTo>
                    <a:pt x="2080" y="10543"/>
                  </a:lnTo>
                  <a:lnTo>
                    <a:pt x="2240" y="10543"/>
                  </a:lnTo>
                  <a:lnTo>
                    <a:pt x="2560" y="10543"/>
                  </a:lnTo>
                  <a:lnTo>
                    <a:pt x="2720" y="10543"/>
                  </a:lnTo>
                  <a:lnTo>
                    <a:pt x="2720" y="11314"/>
                  </a:lnTo>
                  <a:lnTo>
                    <a:pt x="2400" y="11829"/>
                  </a:lnTo>
                  <a:lnTo>
                    <a:pt x="2240" y="12343"/>
                  </a:lnTo>
                  <a:lnTo>
                    <a:pt x="2240" y="13114"/>
                  </a:lnTo>
                  <a:lnTo>
                    <a:pt x="2400" y="14400"/>
                  </a:lnTo>
                  <a:lnTo>
                    <a:pt x="2560" y="14914"/>
                  </a:lnTo>
                  <a:lnTo>
                    <a:pt x="3200" y="15686"/>
                  </a:lnTo>
                  <a:lnTo>
                    <a:pt x="3360" y="15686"/>
                  </a:lnTo>
                  <a:lnTo>
                    <a:pt x="3680" y="15686"/>
                  </a:lnTo>
                  <a:lnTo>
                    <a:pt x="4000" y="15429"/>
                  </a:lnTo>
                  <a:lnTo>
                    <a:pt x="4320" y="15171"/>
                  </a:lnTo>
                  <a:lnTo>
                    <a:pt x="4640" y="14914"/>
                  </a:lnTo>
                  <a:lnTo>
                    <a:pt x="4960" y="14400"/>
                  </a:lnTo>
                  <a:lnTo>
                    <a:pt x="5120" y="14143"/>
                  </a:lnTo>
                  <a:lnTo>
                    <a:pt x="5440" y="13886"/>
                  </a:lnTo>
                  <a:lnTo>
                    <a:pt x="5920" y="13886"/>
                  </a:lnTo>
                  <a:lnTo>
                    <a:pt x="6560" y="13886"/>
                  </a:lnTo>
                  <a:lnTo>
                    <a:pt x="6720" y="13371"/>
                  </a:lnTo>
                  <a:lnTo>
                    <a:pt x="7040" y="13371"/>
                  </a:lnTo>
                  <a:lnTo>
                    <a:pt x="7200" y="13371"/>
                  </a:lnTo>
                  <a:lnTo>
                    <a:pt x="7360" y="13371"/>
                  </a:lnTo>
                  <a:lnTo>
                    <a:pt x="7680" y="13371"/>
                  </a:lnTo>
                  <a:lnTo>
                    <a:pt x="7840" y="13629"/>
                  </a:lnTo>
                  <a:lnTo>
                    <a:pt x="8000" y="13886"/>
                  </a:lnTo>
                  <a:lnTo>
                    <a:pt x="8320" y="14400"/>
                  </a:lnTo>
                  <a:lnTo>
                    <a:pt x="8800" y="14400"/>
                  </a:lnTo>
                  <a:lnTo>
                    <a:pt x="8960" y="14400"/>
                  </a:lnTo>
                  <a:lnTo>
                    <a:pt x="9120" y="14914"/>
                  </a:lnTo>
                  <a:lnTo>
                    <a:pt x="9440" y="15171"/>
                  </a:lnTo>
                  <a:lnTo>
                    <a:pt x="9920" y="15171"/>
                  </a:lnTo>
                  <a:lnTo>
                    <a:pt x="10240" y="15171"/>
                  </a:lnTo>
                  <a:lnTo>
                    <a:pt x="10560" y="15171"/>
                  </a:lnTo>
                  <a:lnTo>
                    <a:pt x="10720" y="15171"/>
                  </a:lnTo>
                  <a:lnTo>
                    <a:pt x="11040" y="15429"/>
                  </a:lnTo>
                  <a:lnTo>
                    <a:pt x="11040" y="15686"/>
                  </a:lnTo>
                  <a:lnTo>
                    <a:pt x="11200" y="15686"/>
                  </a:lnTo>
                  <a:lnTo>
                    <a:pt x="11200" y="16457"/>
                  </a:lnTo>
                  <a:lnTo>
                    <a:pt x="12000" y="16971"/>
                  </a:lnTo>
                  <a:lnTo>
                    <a:pt x="12160" y="17229"/>
                  </a:lnTo>
                  <a:lnTo>
                    <a:pt x="12480" y="17229"/>
                  </a:lnTo>
                  <a:lnTo>
                    <a:pt x="12640" y="17743"/>
                  </a:lnTo>
                  <a:lnTo>
                    <a:pt x="12800" y="18000"/>
                  </a:lnTo>
                  <a:lnTo>
                    <a:pt x="12960" y="18000"/>
                  </a:lnTo>
                  <a:lnTo>
                    <a:pt x="13440" y="18000"/>
                  </a:lnTo>
                  <a:lnTo>
                    <a:pt x="13760" y="18000"/>
                  </a:lnTo>
                  <a:lnTo>
                    <a:pt x="13760" y="19029"/>
                  </a:lnTo>
                  <a:lnTo>
                    <a:pt x="13760" y="19543"/>
                  </a:lnTo>
                  <a:lnTo>
                    <a:pt x="13920" y="20057"/>
                  </a:lnTo>
                  <a:lnTo>
                    <a:pt x="13920" y="20571"/>
                  </a:lnTo>
                  <a:lnTo>
                    <a:pt x="14080" y="20314"/>
                  </a:lnTo>
                  <a:lnTo>
                    <a:pt x="14240" y="20571"/>
                  </a:lnTo>
                  <a:lnTo>
                    <a:pt x="14400" y="20571"/>
                  </a:lnTo>
                  <a:lnTo>
                    <a:pt x="14720" y="20829"/>
                  </a:lnTo>
                  <a:lnTo>
                    <a:pt x="14880" y="20829"/>
                  </a:lnTo>
                  <a:lnTo>
                    <a:pt x="15040" y="21086"/>
                  </a:lnTo>
                  <a:lnTo>
                    <a:pt x="15040" y="21343"/>
                  </a:lnTo>
                  <a:lnTo>
                    <a:pt x="15040" y="21600"/>
                  </a:lnTo>
                  <a:lnTo>
                    <a:pt x="15360" y="21600"/>
                  </a:lnTo>
                  <a:lnTo>
                    <a:pt x="15520" y="21343"/>
                  </a:lnTo>
                  <a:lnTo>
                    <a:pt x="15840" y="21343"/>
                  </a:lnTo>
                  <a:lnTo>
                    <a:pt x="16000" y="21086"/>
                  </a:lnTo>
                  <a:lnTo>
                    <a:pt x="16160" y="20829"/>
                  </a:lnTo>
                  <a:lnTo>
                    <a:pt x="16320" y="20057"/>
                  </a:lnTo>
                  <a:lnTo>
                    <a:pt x="16320" y="19800"/>
                  </a:lnTo>
                  <a:lnTo>
                    <a:pt x="16480" y="19286"/>
                  </a:lnTo>
                  <a:lnTo>
                    <a:pt x="17280" y="19286"/>
                  </a:lnTo>
                  <a:lnTo>
                    <a:pt x="18240" y="18771"/>
                  </a:lnTo>
                  <a:lnTo>
                    <a:pt x="18400" y="18257"/>
                  </a:lnTo>
                  <a:lnTo>
                    <a:pt x="18560" y="17743"/>
                  </a:lnTo>
                  <a:lnTo>
                    <a:pt x="18720" y="17486"/>
                  </a:lnTo>
                  <a:lnTo>
                    <a:pt x="18720" y="16971"/>
                  </a:lnTo>
                  <a:lnTo>
                    <a:pt x="19200" y="15943"/>
                  </a:lnTo>
                  <a:lnTo>
                    <a:pt x="19360" y="15686"/>
                  </a:lnTo>
                  <a:lnTo>
                    <a:pt x="19360" y="15429"/>
                  </a:lnTo>
                  <a:lnTo>
                    <a:pt x="19520" y="15429"/>
                  </a:lnTo>
                  <a:lnTo>
                    <a:pt x="19840" y="15429"/>
                  </a:lnTo>
                  <a:lnTo>
                    <a:pt x="20000" y="15686"/>
                  </a:lnTo>
                  <a:lnTo>
                    <a:pt x="20640" y="15686"/>
                  </a:lnTo>
                  <a:lnTo>
                    <a:pt x="21600" y="15943"/>
                  </a:lnTo>
                  <a:lnTo>
                    <a:pt x="21440" y="15686"/>
                  </a:lnTo>
                  <a:lnTo>
                    <a:pt x="21280" y="14914"/>
                  </a:lnTo>
                  <a:lnTo>
                    <a:pt x="20960" y="14400"/>
                  </a:lnTo>
                  <a:lnTo>
                    <a:pt x="20640" y="13886"/>
                  </a:lnTo>
                  <a:lnTo>
                    <a:pt x="20160" y="13371"/>
                  </a:lnTo>
                  <a:lnTo>
                    <a:pt x="19360" y="12600"/>
                  </a:lnTo>
                  <a:lnTo>
                    <a:pt x="18560" y="12343"/>
                  </a:lnTo>
                  <a:lnTo>
                    <a:pt x="17760" y="11829"/>
                  </a:lnTo>
                  <a:lnTo>
                    <a:pt x="17120" y="11057"/>
                  </a:lnTo>
                  <a:lnTo>
                    <a:pt x="16480" y="10543"/>
                  </a:lnTo>
                  <a:lnTo>
                    <a:pt x="16000" y="9771"/>
                  </a:lnTo>
                  <a:lnTo>
                    <a:pt x="15360" y="8486"/>
                  </a:lnTo>
                  <a:lnTo>
                    <a:pt x="14880" y="7714"/>
                  </a:lnTo>
                  <a:lnTo>
                    <a:pt x="14400" y="6943"/>
                  </a:lnTo>
                  <a:lnTo>
                    <a:pt x="13920" y="5914"/>
                  </a:lnTo>
                  <a:lnTo>
                    <a:pt x="13600" y="5143"/>
                  </a:lnTo>
                  <a:lnTo>
                    <a:pt x="13440" y="4886"/>
                  </a:lnTo>
                  <a:lnTo>
                    <a:pt x="13280" y="4886"/>
                  </a:lnTo>
                  <a:lnTo>
                    <a:pt x="13280" y="4629"/>
                  </a:lnTo>
                  <a:lnTo>
                    <a:pt x="13120" y="4629"/>
                  </a:lnTo>
                  <a:lnTo>
                    <a:pt x="12960" y="4886"/>
                  </a:lnTo>
                  <a:lnTo>
                    <a:pt x="12800" y="4886"/>
                  </a:lnTo>
                  <a:lnTo>
                    <a:pt x="12640" y="4886"/>
                  </a:lnTo>
                  <a:lnTo>
                    <a:pt x="12480" y="4886"/>
                  </a:lnTo>
                  <a:lnTo>
                    <a:pt x="12320" y="4886"/>
                  </a:lnTo>
                  <a:lnTo>
                    <a:pt x="12160" y="4629"/>
                  </a:lnTo>
                  <a:lnTo>
                    <a:pt x="12000" y="4629"/>
                  </a:lnTo>
                  <a:lnTo>
                    <a:pt x="11840" y="4371"/>
                  </a:lnTo>
                  <a:lnTo>
                    <a:pt x="11840" y="4114"/>
                  </a:lnTo>
                  <a:lnTo>
                    <a:pt x="11360" y="3857"/>
                  </a:lnTo>
                  <a:lnTo>
                    <a:pt x="11040" y="3600"/>
                  </a:lnTo>
                  <a:lnTo>
                    <a:pt x="11040" y="3343"/>
                  </a:lnTo>
                  <a:lnTo>
                    <a:pt x="10880" y="3086"/>
                  </a:lnTo>
                  <a:lnTo>
                    <a:pt x="10880" y="2829"/>
                  </a:lnTo>
                  <a:lnTo>
                    <a:pt x="10720" y="2571"/>
                  </a:lnTo>
                  <a:lnTo>
                    <a:pt x="10720" y="2314"/>
                  </a:lnTo>
                  <a:lnTo>
                    <a:pt x="10560" y="2057"/>
                  </a:lnTo>
                  <a:lnTo>
                    <a:pt x="10400" y="1800"/>
                  </a:lnTo>
                  <a:lnTo>
                    <a:pt x="10240" y="1800"/>
                  </a:lnTo>
                  <a:lnTo>
                    <a:pt x="10080" y="1543"/>
                  </a:lnTo>
                  <a:lnTo>
                    <a:pt x="9920" y="1286"/>
                  </a:lnTo>
                  <a:lnTo>
                    <a:pt x="9920" y="1029"/>
                  </a:lnTo>
                  <a:lnTo>
                    <a:pt x="9760" y="771"/>
                  </a:lnTo>
                  <a:lnTo>
                    <a:pt x="9600" y="771"/>
                  </a:lnTo>
                  <a:lnTo>
                    <a:pt x="9440" y="514"/>
                  </a:lnTo>
                  <a:lnTo>
                    <a:pt x="9440" y="257"/>
                  </a:lnTo>
                  <a:lnTo>
                    <a:pt x="9440" y="0"/>
                  </a:lnTo>
                  <a:lnTo>
                    <a:pt x="9280" y="0"/>
                  </a:lnTo>
                  <a:lnTo>
                    <a:pt x="9120" y="0"/>
                  </a:lnTo>
                  <a:lnTo>
                    <a:pt x="8960" y="0"/>
                  </a:lnTo>
                  <a:lnTo>
                    <a:pt x="8800" y="0"/>
                  </a:lnTo>
                  <a:lnTo>
                    <a:pt x="8800" y="257"/>
                  </a:lnTo>
                  <a:lnTo>
                    <a:pt x="8960" y="514"/>
                  </a:lnTo>
                  <a:lnTo>
                    <a:pt x="9120" y="771"/>
                  </a:lnTo>
                  <a:lnTo>
                    <a:pt x="9120" y="1029"/>
                  </a:lnTo>
                  <a:lnTo>
                    <a:pt x="9120" y="1286"/>
                  </a:lnTo>
                  <a:lnTo>
                    <a:pt x="8960" y="1286"/>
                  </a:lnTo>
                  <a:lnTo>
                    <a:pt x="8800" y="1286"/>
                  </a:lnTo>
                  <a:lnTo>
                    <a:pt x="8640" y="1286"/>
                  </a:lnTo>
                  <a:lnTo>
                    <a:pt x="8480" y="1286"/>
                  </a:lnTo>
                  <a:lnTo>
                    <a:pt x="8320" y="1286"/>
                  </a:lnTo>
                  <a:lnTo>
                    <a:pt x="8320" y="1543"/>
                  </a:lnTo>
                  <a:lnTo>
                    <a:pt x="8160" y="1800"/>
                  </a:lnTo>
                  <a:lnTo>
                    <a:pt x="8000" y="2057"/>
                  </a:lnTo>
                  <a:lnTo>
                    <a:pt x="7840" y="2057"/>
                  </a:lnTo>
                  <a:lnTo>
                    <a:pt x="7680" y="2057"/>
                  </a:lnTo>
                  <a:lnTo>
                    <a:pt x="7520" y="2057"/>
                  </a:lnTo>
                  <a:lnTo>
                    <a:pt x="7360" y="2314"/>
                  </a:lnTo>
                  <a:lnTo>
                    <a:pt x="7200" y="2314"/>
                  </a:lnTo>
                  <a:lnTo>
                    <a:pt x="7040" y="2571"/>
                  </a:lnTo>
                  <a:lnTo>
                    <a:pt x="6880" y="2571"/>
                  </a:lnTo>
                  <a:lnTo>
                    <a:pt x="6880" y="2829"/>
                  </a:lnTo>
                  <a:lnTo>
                    <a:pt x="6880" y="3086"/>
                  </a:lnTo>
                  <a:lnTo>
                    <a:pt x="6880" y="3600"/>
                  </a:lnTo>
                  <a:lnTo>
                    <a:pt x="6880" y="4371"/>
                  </a:lnTo>
                  <a:lnTo>
                    <a:pt x="6880" y="4629"/>
                  </a:lnTo>
                  <a:lnTo>
                    <a:pt x="5600" y="4629"/>
                  </a:lnTo>
                  <a:lnTo>
                    <a:pt x="5440" y="4629"/>
                  </a:lnTo>
                  <a:lnTo>
                    <a:pt x="5440" y="4371"/>
                  </a:lnTo>
                  <a:lnTo>
                    <a:pt x="5280" y="4114"/>
                  </a:lnTo>
                  <a:lnTo>
                    <a:pt x="5120" y="3857"/>
                  </a:lnTo>
                  <a:lnTo>
                    <a:pt x="4960" y="3600"/>
                  </a:lnTo>
                  <a:lnTo>
                    <a:pt x="4800" y="3343"/>
                  </a:lnTo>
                  <a:lnTo>
                    <a:pt x="4640" y="3086"/>
                  </a:lnTo>
                  <a:lnTo>
                    <a:pt x="4480" y="2829"/>
                  </a:lnTo>
                  <a:lnTo>
                    <a:pt x="4320" y="2829"/>
                  </a:lnTo>
                  <a:lnTo>
                    <a:pt x="4160" y="2314"/>
                  </a:lnTo>
                  <a:lnTo>
                    <a:pt x="4000" y="2314"/>
                  </a:lnTo>
                  <a:lnTo>
                    <a:pt x="3840" y="2057"/>
                  </a:lnTo>
                  <a:lnTo>
                    <a:pt x="3680" y="1800"/>
                  </a:lnTo>
                  <a:lnTo>
                    <a:pt x="3520" y="1800"/>
                  </a:lnTo>
                  <a:lnTo>
                    <a:pt x="3360" y="1543"/>
                  </a:lnTo>
                  <a:lnTo>
                    <a:pt x="3200" y="1286"/>
                  </a:lnTo>
                  <a:lnTo>
                    <a:pt x="3040" y="1286"/>
                  </a:lnTo>
                  <a:lnTo>
                    <a:pt x="2880" y="1286"/>
                  </a:lnTo>
                  <a:lnTo>
                    <a:pt x="2720" y="1029"/>
                  </a:lnTo>
                  <a:lnTo>
                    <a:pt x="2560" y="1029"/>
                  </a:lnTo>
                  <a:lnTo>
                    <a:pt x="2400" y="1029"/>
                  </a:lnTo>
                  <a:lnTo>
                    <a:pt x="2240" y="1029"/>
                  </a:lnTo>
                  <a:lnTo>
                    <a:pt x="2080" y="1029"/>
                  </a:lnTo>
                  <a:lnTo>
                    <a:pt x="1920" y="1029"/>
                  </a:lnTo>
                  <a:lnTo>
                    <a:pt x="1760" y="1029"/>
                  </a:lnTo>
                  <a:lnTo>
                    <a:pt x="1440" y="1286"/>
                  </a:lnTo>
                  <a:lnTo>
                    <a:pt x="1120" y="1286"/>
                  </a:lnTo>
                  <a:lnTo>
                    <a:pt x="960" y="1543"/>
                  </a:lnTo>
                  <a:lnTo>
                    <a:pt x="960" y="1800"/>
                  </a:lnTo>
                  <a:lnTo>
                    <a:pt x="800" y="2057"/>
                  </a:lnTo>
                  <a:lnTo>
                    <a:pt x="640" y="2314"/>
                  </a:lnTo>
                  <a:lnTo>
                    <a:pt x="480" y="2571"/>
                  </a:lnTo>
                  <a:lnTo>
                    <a:pt x="320" y="2829"/>
                  </a:lnTo>
                  <a:lnTo>
                    <a:pt x="160" y="3086"/>
                  </a:lnTo>
                  <a:lnTo>
                    <a:pt x="0" y="3086"/>
                  </a:lnTo>
                  <a:lnTo>
                    <a:pt x="0" y="3343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>
              <a:off x="8520100" y="4149356"/>
              <a:ext cx="182813" cy="162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4114"/>
                  </a:moveTo>
                  <a:lnTo>
                    <a:pt x="14000" y="4629"/>
                  </a:lnTo>
                  <a:lnTo>
                    <a:pt x="14000" y="5143"/>
                  </a:lnTo>
                  <a:lnTo>
                    <a:pt x="14000" y="5657"/>
                  </a:lnTo>
                  <a:lnTo>
                    <a:pt x="13600" y="5657"/>
                  </a:lnTo>
                  <a:lnTo>
                    <a:pt x="13200" y="5657"/>
                  </a:lnTo>
                  <a:lnTo>
                    <a:pt x="12800" y="5143"/>
                  </a:lnTo>
                  <a:lnTo>
                    <a:pt x="12400" y="5143"/>
                  </a:lnTo>
                  <a:lnTo>
                    <a:pt x="11600" y="5143"/>
                  </a:lnTo>
                  <a:lnTo>
                    <a:pt x="11200" y="5143"/>
                  </a:lnTo>
                  <a:lnTo>
                    <a:pt x="11200" y="4629"/>
                  </a:lnTo>
                  <a:lnTo>
                    <a:pt x="11200" y="4114"/>
                  </a:lnTo>
                  <a:lnTo>
                    <a:pt x="11200" y="3600"/>
                  </a:lnTo>
                  <a:lnTo>
                    <a:pt x="10800" y="3600"/>
                  </a:lnTo>
                  <a:lnTo>
                    <a:pt x="10800" y="3086"/>
                  </a:lnTo>
                  <a:lnTo>
                    <a:pt x="10400" y="3086"/>
                  </a:lnTo>
                  <a:lnTo>
                    <a:pt x="10000" y="3086"/>
                  </a:lnTo>
                  <a:lnTo>
                    <a:pt x="9600" y="2571"/>
                  </a:lnTo>
                  <a:lnTo>
                    <a:pt x="9600" y="2057"/>
                  </a:lnTo>
                  <a:lnTo>
                    <a:pt x="9200" y="1543"/>
                  </a:lnTo>
                  <a:lnTo>
                    <a:pt x="8800" y="2057"/>
                  </a:lnTo>
                  <a:lnTo>
                    <a:pt x="8400" y="2057"/>
                  </a:lnTo>
                  <a:lnTo>
                    <a:pt x="8000" y="2057"/>
                  </a:lnTo>
                  <a:lnTo>
                    <a:pt x="7600" y="1543"/>
                  </a:lnTo>
                  <a:lnTo>
                    <a:pt x="7200" y="1543"/>
                  </a:lnTo>
                  <a:lnTo>
                    <a:pt x="6800" y="1029"/>
                  </a:lnTo>
                  <a:lnTo>
                    <a:pt x="6400" y="1029"/>
                  </a:lnTo>
                  <a:lnTo>
                    <a:pt x="6000" y="1029"/>
                  </a:lnTo>
                  <a:lnTo>
                    <a:pt x="6000" y="514"/>
                  </a:lnTo>
                  <a:lnTo>
                    <a:pt x="5600" y="0"/>
                  </a:lnTo>
                  <a:lnTo>
                    <a:pt x="5200" y="0"/>
                  </a:lnTo>
                  <a:lnTo>
                    <a:pt x="4800" y="0"/>
                  </a:lnTo>
                  <a:lnTo>
                    <a:pt x="5200" y="2057"/>
                  </a:lnTo>
                  <a:lnTo>
                    <a:pt x="5600" y="3086"/>
                  </a:lnTo>
                  <a:lnTo>
                    <a:pt x="5600" y="3600"/>
                  </a:lnTo>
                  <a:lnTo>
                    <a:pt x="6000" y="4114"/>
                  </a:lnTo>
                  <a:lnTo>
                    <a:pt x="6000" y="4629"/>
                  </a:lnTo>
                  <a:lnTo>
                    <a:pt x="6000" y="5143"/>
                  </a:lnTo>
                  <a:lnTo>
                    <a:pt x="5600" y="5143"/>
                  </a:lnTo>
                  <a:lnTo>
                    <a:pt x="5200" y="5143"/>
                  </a:lnTo>
                  <a:lnTo>
                    <a:pt x="4800" y="5143"/>
                  </a:lnTo>
                  <a:lnTo>
                    <a:pt x="3200" y="4629"/>
                  </a:lnTo>
                  <a:lnTo>
                    <a:pt x="2400" y="4114"/>
                  </a:lnTo>
                  <a:lnTo>
                    <a:pt x="1600" y="3600"/>
                  </a:lnTo>
                  <a:lnTo>
                    <a:pt x="1200" y="3600"/>
                  </a:lnTo>
                  <a:lnTo>
                    <a:pt x="800" y="3600"/>
                  </a:lnTo>
                  <a:lnTo>
                    <a:pt x="400" y="3600"/>
                  </a:lnTo>
                  <a:lnTo>
                    <a:pt x="0" y="3600"/>
                  </a:lnTo>
                  <a:lnTo>
                    <a:pt x="1200" y="5143"/>
                  </a:lnTo>
                  <a:lnTo>
                    <a:pt x="2000" y="6171"/>
                  </a:lnTo>
                  <a:lnTo>
                    <a:pt x="2400" y="6686"/>
                  </a:lnTo>
                  <a:lnTo>
                    <a:pt x="2800" y="7714"/>
                  </a:lnTo>
                  <a:lnTo>
                    <a:pt x="3600" y="8229"/>
                  </a:lnTo>
                  <a:lnTo>
                    <a:pt x="4000" y="9257"/>
                  </a:lnTo>
                  <a:lnTo>
                    <a:pt x="4400" y="9257"/>
                  </a:lnTo>
                  <a:lnTo>
                    <a:pt x="4400" y="9771"/>
                  </a:lnTo>
                  <a:lnTo>
                    <a:pt x="4800" y="9771"/>
                  </a:lnTo>
                  <a:lnTo>
                    <a:pt x="4400" y="10800"/>
                  </a:lnTo>
                  <a:lnTo>
                    <a:pt x="4400" y="11314"/>
                  </a:lnTo>
                  <a:lnTo>
                    <a:pt x="4400" y="11829"/>
                  </a:lnTo>
                  <a:lnTo>
                    <a:pt x="4800" y="11829"/>
                  </a:lnTo>
                  <a:lnTo>
                    <a:pt x="5200" y="11829"/>
                  </a:lnTo>
                  <a:lnTo>
                    <a:pt x="5600" y="12343"/>
                  </a:lnTo>
                  <a:lnTo>
                    <a:pt x="6000" y="12343"/>
                  </a:lnTo>
                  <a:lnTo>
                    <a:pt x="6000" y="12857"/>
                  </a:lnTo>
                  <a:lnTo>
                    <a:pt x="6400" y="12857"/>
                  </a:lnTo>
                  <a:lnTo>
                    <a:pt x="6400" y="13371"/>
                  </a:lnTo>
                  <a:lnTo>
                    <a:pt x="6800" y="13371"/>
                  </a:lnTo>
                  <a:lnTo>
                    <a:pt x="6800" y="13886"/>
                  </a:lnTo>
                  <a:lnTo>
                    <a:pt x="6800" y="14400"/>
                  </a:lnTo>
                  <a:lnTo>
                    <a:pt x="6800" y="14914"/>
                  </a:lnTo>
                  <a:lnTo>
                    <a:pt x="7200" y="14914"/>
                  </a:lnTo>
                  <a:lnTo>
                    <a:pt x="7200" y="15429"/>
                  </a:lnTo>
                  <a:lnTo>
                    <a:pt x="7200" y="15943"/>
                  </a:lnTo>
                  <a:lnTo>
                    <a:pt x="7200" y="16457"/>
                  </a:lnTo>
                  <a:lnTo>
                    <a:pt x="7600" y="16457"/>
                  </a:lnTo>
                  <a:lnTo>
                    <a:pt x="9600" y="19543"/>
                  </a:lnTo>
                  <a:lnTo>
                    <a:pt x="10000" y="19029"/>
                  </a:lnTo>
                  <a:lnTo>
                    <a:pt x="10400" y="19029"/>
                  </a:lnTo>
                  <a:lnTo>
                    <a:pt x="10800" y="18000"/>
                  </a:lnTo>
                  <a:lnTo>
                    <a:pt x="10800" y="16971"/>
                  </a:lnTo>
                  <a:lnTo>
                    <a:pt x="11200" y="15943"/>
                  </a:lnTo>
                  <a:lnTo>
                    <a:pt x="12000" y="15943"/>
                  </a:lnTo>
                  <a:lnTo>
                    <a:pt x="12400" y="15429"/>
                  </a:lnTo>
                  <a:lnTo>
                    <a:pt x="12800" y="15429"/>
                  </a:lnTo>
                  <a:lnTo>
                    <a:pt x="13200" y="15429"/>
                  </a:lnTo>
                  <a:lnTo>
                    <a:pt x="13600" y="15429"/>
                  </a:lnTo>
                  <a:lnTo>
                    <a:pt x="14400" y="15943"/>
                  </a:lnTo>
                  <a:lnTo>
                    <a:pt x="15200" y="15943"/>
                  </a:lnTo>
                  <a:lnTo>
                    <a:pt x="14800" y="16971"/>
                  </a:lnTo>
                  <a:lnTo>
                    <a:pt x="15200" y="17486"/>
                  </a:lnTo>
                  <a:lnTo>
                    <a:pt x="15200" y="18514"/>
                  </a:lnTo>
                  <a:lnTo>
                    <a:pt x="15600" y="19029"/>
                  </a:lnTo>
                  <a:lnTo>
                    <a:pt x="14400" y="19543"/>
                  </a:lnTo>
                  <a:lnTo>
                    <a:pt x="15200" y="20057"/>
                  </a:lnTo>
                  <a:lnTo>
                    <a:pt x="14400" y="20057"/>
                  </a:lnTo>
                  <a:lnTo>
                    <a:pt x="15600" y="21086"/>
                  </a:lnTo>
                  <a:lnTo>
                    <a:pt x="16400" y="21600"/>
                  </a:lnTo>
                  <a:lnTo>
                    <a:pt x="17600" y="21600"/>
                  </a:lnTo>
                  <a:lnTo>
                    <a:pt x="16400" y="19029"/>
                  </a:lnTo>
                  <a:lnTo>
                    <a:pt x="16400" y="18000"/>
                  </a:lnTo>
                  <a:lnTo>
                    <a:pt x="16000" y="16971"/>
                  </a:lnTo>
                  <a:lnTo>
                    <a:pt x="16400" y="16971"/>
                  </a:lnTo>
                  <a:lnTo>
                    <a:pt x="16400" y="17486"/>
                  </a:lnTo>
                  <a:lnTo>
                    <a:pt x="16800" y="17486"/>
                  </a:lnTo>
                  <a:lnTo>
                    <a:pt x="16800" y="16971"/>
                  </a:lnTo>
                  <a:lnTo>
                    <a:pt x="16800" y="15943"/>
                  </a:lnTo>
                  <a:lnTo>
                    <a:pt x="17200" y="14914"/>
                  </a:lnTo>
                  <a:lnTo>
                    <a:pt x="17200" y="13886"/>
                  </a:lnTo>
                  <a:lnTo>
                    <a:pt x="16800" y="13886"/>
                  </a:lnTo>
                  <a:lnTo>
                    <a:pt x="16800" y="13371"/>
                  </a:lnTo>
                  <a:lnTo>
                    <a:pt x="16800" y="12857"/>
                  </a:lnTo>
                  <a:lnTo>
                    <a:pt x="17200" y="12343"/>
                  </a:lnTo>
                  <a:lnTo>
                    <a:pt x="17200" y="11829"/>
                  </a:lnTo>
                  <a:lnTo>
                    <a:pt x="17200" y="11314"/>
                  </a:lnTo>
                  <a:lnTo>
                    <a:pt x="17600" y="11314"/>
                  </a:lnTo>
                  <a:lnTo>
                    <a:pt x="18000" y="11314"/>
                  </a:lnTo>
                  <a:lnTo>
                    <a:pt x="18400" y="11314"/>
                  </a:lnTo>
                  <a:lnTo>
                    <a:pt x="18800" y="10800"/>
                  </a:lnTo>
                  <a:lnTo>
                    <a:pt x="19200" y="10800"/>
                  </a:lnTo>
                  <a:lnTo>
                    <a:pt x="19600" y="10800"/>
                  </a:lnTo>
                  <a:lnTo>
                    <a:pt x="20000" y="10800"/>
                  </a:lnTo>
                  <a:lnTo>
                    <a:pt x="20400" y="10800"/>
                  </a:lnTo>
                  <a:lnTo>
                    <a:pt x="20800" y="10800"/>
                  </a:lnTo>
                  <a:lnTo>
                    <a:pt x="21200" y="10800"/>
                  </a:lnTo>
                  <a:lnTo>
                    <a:pt x="21600" y="10800"/>
                  </a:lnTo>
                  <a:lnTo>
                    <a:pt x="21600" y="10286"/>
                  </a:lnTo>
                  <a:lnTo>
                    <a:pt x="21600" y="9771"/>
                  </a:lnTo>
                  <a:lnTo>
                    <a:pt x="21600" y="9257"/>
                  </a:lnTo>
                  <a:lnTo>
                    <a:pt x="21200" y="9257"/>
                  </a:lnTo>
                  <a:lnTo>
                    <a:pt x="20800" y="9257"/>
                  </a:lnTo>
                  <a:lnTo>
                    <a:pt x="20800" y="8743"/>
                  </a:lnTo>
                  <a:lnTo>
                    <a:pt x="20400" y="8743"/>
                  </a:lnTo>
                  <a:lnTo>
                    <a:pt x="20000" y="8743"/>
                  </a:lnTo>
                  <a:lnTo>
                    <a:pt x="19600" y="8743"/>
                  </a:lnTo>
                  <a:lnTo>
                    <a:pt x="19200" y="8743"/>
                  </a:lnTo>
                  <a:lnTo>
                    <a:pt x="18800" y="8743"/>
                  </a:lnTo>
                  <a:lnTo>
                    <a:pt x="18400" y="8743"/>
                  </a:lnTo>
                  <a:lnTo>
                    <a:pt x="18000" y="8743"/>
                  </a:lnTo>
                  <a:lnTo>
                    <a:pt x="17600" y="8229"/>
                  </a:lnTo>
                  <a:lnTo>
                    <a:pt x="17200" y="8229"/>
                  </a:lnTo>
                  <a:lnTo>
                    <a:pt x="17200" y="7714"/>
                  </a:lnTo>
                  <a:lnTo>
                    <a:pt x="16800" y="7200"/>
                  </a:lnTo>
                  <a:lnTo>
                    <a:pt x="16800" y="6686"/>
                  </a:lnTo>
                  <a:lnTo>
                    <a:pt x="16400" y="5657"/>
                  </a:lnTo>
                  <a:lnTo>
                    <a:pt x="15600" y="4629"/>
                  </a:lnTo>
                  <a:lnTo>
                    <a:pt x="15200" y="3086"/>
                  </a:lnTo>
                  <a:lnTo>
                    <a:pt x="14400" y="4114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450" name="Group 450"/>
            <p:cNvGrpSpPr/>
            <p:nvPr/>
          </p:nvGrpSpPr>
          <p:grpSpPr>
            <a:xfrm>
              <a:off x="8519371" y="4257386"/>
              <a:ext cx="608049" cy="597620"/>
              <a:chOff x="0" y="0"/>
              <a:chExt cx="608048" cy="597618"/>
            </a:xfrm>
          </p:grpSpPr>
          <p:sp>
            <p:nvSpPr>
              <p:cNvPr id="448" name="Shape 448"/>
              <p:cNvSpPr/>
              <p:nvPr/>
            </p:nvSpPr>
            <p:spPr>
              <a:xfrm>
                <a:off x="0" y="0"/>
                <a:ext cx="608049" cy="5976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69" y="21174"/>
                    </a:moveTo>
                    <a:lnTo>
                      <a:pt x="19769" y="20889"/>
                    </a:lnTo>
                    <a:lnTo>
                      <a:pt x="19892" y="20605"/>
                    </a:lnTo>
                    <a:lnTo>
                      <a:pt x="20014" y="20321"/>
                    </a:lnTo>
                    <a:lnTo>
                      <a:pt x="20258" y="20037"/>
                    </a:lnTo>
                    <a:lnTo>
                      <a:pt x="20502" y="19753"/>
                    </a:lnTo>
                    <a:lnTo>
                      <a:pt x="20746" y="19611"/>
                    </a:lnTo>
                    <a:lnTo>
                      <a:pt x="21112" y="19468"/>
                    </a:lnTo>
                    <a:lnTo>
                      <a:pt x="21356" y="19468"/>
                    </a:lnTo>
                    <a:lnTo>
                      <a:pt x="21478" y="19326"/>
                    </a:lnTo>
                    <a:lnTo>
                      <a:pt x="21600" y="19184"/>
                    </a:lnTo>
                    <a:lnTo>
                      <a:pt x="21600" y="19042"/>
                    </a:lnTo>
                    <a:lnTo>
                      <a:pt x="21600" y="18758"/>
                    </a:lnTo>
                    <a:lnTo>
                      <a:pt x="21478" y="18616"/>
                    </a:lnTo>
                    <a:lnTo>
                      <a:pt x="21356" y="18616"/>
                    </a:lnTo>
                    <a:lnTo>
                      <a:pt x="21112" y="18616"/>
                    </a:lnTo>
                    <a:lnTo>
                      <a:pt x="21112" y="18189"/>
                    </a:lnTo>
                    <a:lnTo>
                      <a:pt x="21112" y="17905"/>
                    </a:lnTo>
                    <a:lnTo>
                      <a:pt x="21112" y="17621"/>
                    </a:lnTo>
                    <a:lnTo>
                      <a:pt x="20990" y="17337"/>
                    </a:lnTo>
                    <a:lnTo>
                      <a:pt x="20868" y="17195"/>
                    </a:lnTo>
                    <a:lnTo>
                      <a:pt x="20624" y="17053"/>
                    </a:lnTo>
                    <a:lnTo>
                      <a:pt x="20380" y="16911"/>
                    </a:lnTo>
                    <a:lnTo>
                      <a:pt x="20014" y="16768"/>
                    </a:lnTo>
                    <a:lnTo>
                      <a:pt x="19769" y="16484"/>
                    </a:lnTo>
                    <a:lnTo>
                      <a:pt x="19647" y="16200"/>
                    </a:lnTo>
                    <a:lnTo>
                      <a:pt x="19525" y="15774"/>
                    </a:lnTo>
                    <a:lnTo>
                      <a:pt x="19281" y="15489"/>
                    </a:lnTo>
                    <a:lnTo>
                      <a:pt x="19037" y="15205"/>
                    </a:lnTo>
                    <a:lnTo>
                      <a:pt x="18915" y="15063"/>
                    </a:lnTo>
                    <a:lnTo>
                      <a:pt x="18915" y="14921"/>
                    </a:lnTo>
                    <a:lnTo>
                      <a:pt x="19159" y="14353"/>
                    </a:lnTo>
                    <a:lnTo>
                      <a:pt x="19525" y="14068"/>
                    </a:lnTo>
                    <a:lnTo>
                      <a:pt x="19647" y="13784"/>
                    </a:lnTo>
                    <a:lnTo>
                      <a:pt x="19769" y="13358"/>
                    </a:lnTo>
                    <a:lnTo>
                      <a:pt x="19769" y="13074"/>
                    </a:lnTo>
                    <a:lnTo>
                      <a:pt x="19647" y="12647"/>
                    </a:lnTo>
                    <a:lnTo>
                      <a:pt x="19525" y="12363"/>
                    </a:lnTo>
                    <a:lnTo>
                      <a:pt x="19281" y="12363"/>
                    </a:lnTo>
                    <a:lnTo>
                      <a:pt x="18915" y="12363"/>
                    </a:lnTo>
                    <a:lnTo>
                      <a:pt x="18793" y="12079"/>
                    </a:lnTo>
                    <a:lnTo>
                      <a:pt x="18793" y="11795"/>
                    </a:lnTo>
                    <a:lnTo>
                      <a:pt x="18793" y="11368"/>
                    </a:lnTo>
                    <a:lnTo>
                      <a:pt x="18793" y="10942"/>
                    </a:lnTo>
                    <a:lnTo>
                      <a:pt x="18671" y="10658"/>
                    </a:lnTo>
                    <a:lnTo>
                      <a:pt x="18549" y="10374"/>
                    </a:lnTo>
                    <a:lnTo>
                      <a:pt x="18671" y="9947"/>
                    </a:lnTo>
                    <a:lnTo>
                      <a:pt x="18793" y="9521"/>
                    </a:lnTo>
                    <a:lnTo>
                      <a:pt x="18793" y="9237"/>
                    </a:lnTo>
                    <a:lnTo>
                      <a:pt x="18671" y="9237"/>
                    </a:lnTo>
                    <a:lnTo>
                      <a:pt x="18427" y="9237"/>
                    </a:lnTo>
                    <a:lnTo>
                      <a:pt x="18427" y="8953"/>
                    </a:lnTo>
                    <a:lnTo>
                      <a:pt x="18427" y="8811"/>
                    </a:lnTo>
                    <a:lnTo>
                      <a:pt x="18427" y="8526"/>
                    </a:lnTo>
                    <a:lnTo>
                      <a:pt x="18915" y="8384"/>
                    </a:lnTo>
                    <a:lnTo>
                      <a:pt x="18915" y="7958"/>
                    </a:lnTo>
                    <a:lnTo>
                      <a:pt x="19159" y="7532"/>
                    </a:lnTo>
                    <a:lnTo>
                      <a:pt x="19281" y="6963"/>
                    </a:lnTo>
                    <a:lnTo>
                      <a:pt x="19281" y="6679"/>
                    </a:lnTo>
                    <a:lnTo>
                      <a:pt x="19281" y="6253"/>
                    </a:lnTo>
                    <a:lnTo>
                      <a:pt x="19403" y="6111"/>
                    </a:lnTo>
                    <a:lnTo>
                      <a:pt x="19281" y="5826"/>
                    </a:lnTo>
                    <a:lnTo>
                      <a:pt x="19281" y="5542"/>
                    </a:lnTo>
                    <a:lnTo>
                      <a:pt x="19281" y="5258"/>
                    </a:lnTo>
                    <a:lnTo>
                      <a:pt x="19281" y="4974"/>
                    </a:lnTo>
                    <a:lnTo>
                      <a:pt x="19281" y="4832"/>
                    </a:lnTo>
                    <a:lnTo>
                      <a:pt x="18915" y="4832"/>
                    </a:lnTo>
                    <a:lnTo>
                      <a:pt x="18671" y="4832"/>
                    </a:lnTo>
                    <a:lnTo>
                      <a:pt x="18427" y="4689"/>
                    </a:lnTo>
                    <a:lnTo>
                      <a:pt x="18183" y="4405"/>
                    </a:lnTo>
                    <a:lnTo>
                      <a:pt x="17939" y="4263"/>
                    </a:lnTo>
                    <a:lnTo>
                      <a:pt x="17573" y="4121"/>
                    </a:lnTo>
                    <a:lnTo>
                      <a:pt x="17329" y="3979"/>
                    </a:lnTo>
                    <a:lnTo>
                      <a:pt x="17329" y="3695"/>
                    </a:lnTo>
                    <a:lnTo>
                      <a:pt x="17085" y="3411"/>
                    </a:lnTo>
                    <a:lnTo>
                      <a:pt x="16963" y="3268"/>
                    </a:lnTo>
                    <a:lnTo>
                      <a:pt x="16597" y="3268"/>
                    </a:lnTo>
                    <a:lnTo>
                      <a:pt x="16353" y="3268"/>
                    </a:lnTo>
                    <a:lnTo>
                      <a:pt x="16108" y="3268"/>
                    </a:lnTo>
                    <a:lnTo>
                      <a:pt x="15864" y="3126"/>
                    </a:lnTo>
                    <a:lnTo>
                      <a:pt x="15498" y="2842"/>
                    </a:lnTo>
                    <a:lnTo>
                      <a:pt x="15132" y="2842"/>
                    </a:lnTo>
                    <a:lnTo>
                      <a:pt x="14888" y="2558"/>
                    </a:lnTo>
                    <a:lnTo>
                      <a:pt x="14644" y="2274"/>
                    </a:lnTo>
                    <a:lnTo>
                      <a:pt x="14156" y="2274"/>
                    </a:lnTo>
                    <a:lnTo>
                      <a:pt x="13912" y="2274"/>
                    </a:lnTo>
                    <a:lnTo>
                      <a:pt x="13790" y="2416"/>
                    </a:lnTo>
                    <a:lnTo>
                      <a:pt x="13668" y="2558"/>
                    </a:lnTo>
                    <a:lnTo>
                      <a:pt x="13546" y="2558"/>
                    </a:lnTo>
                    <a:lnTo>
                      <a:pt x="13302" y="2558"/>
                    </a:lnTo>
                    <a:lnTo>
                      <a:pt x="13058" y="2558"/>
                    </a:lnTo>
                    <a:lnTo>
                      <a:pt x="12692" y="2558"/>
                    </a:lnTo>
                    <a:lnTo>
                      <a:pt x="12447" y="2842"/>
                    </a:lnTo>
                    <a:lnTo>
                      <a:pt x="12081" y="3126"/>
                    </a:lnTo>
                    <a:lnTo>
                      <a:pt x="11715" y="3553"/>
                    </a:lnTo>
                    <a:lnTo>
                      <a:pt x="11349" y="3553"/>
                    </a:lnTo>
                    <a:lnTo>
                      <a:pt x="11105" y="3553"/>
                    </a:lnTo>
                    <a:lnTo>
                      <a:pt x="11105" y="3695"/>
                    </a:lnTo>
                    <a:lnTo>
                      <a:pt x="11227" y="4121"/>
                    </a:lnTo>
                    <a:lnTo>
                      <a:pt x="11227" y="4405"/>
                    </a:lnTo>
                    <a:lnTo>
                      <a:pt x="10983" y="4547"/>
                    </a:lnTo>
                    <a:lnTo>
                      <a:pt x="10739" y="4547"/>
                    </a:lnTo>
                    <a:lnTo>
                      <a:pt x="10617" y="4547"/>
                    </a:lnTo>
                    <a:lnTo>
                      <a:pt x="10373" y="4547"/>
                    </a:lnTo>
                    <a:lnTo>
                      <a:pt x="10617" y="4405"/>
                    </a:lnTo>
                    <a:lnTo>
                      <a:pt x="10739" y="4405"/>
                    </a:lnTo>
                    <a:lnTo>
                      <a:pt x="10617" y="4405"/>
                    </a:lnTo>
                    <a:lnTo>
                      <a:pt x="10251" y="4547"/>
                    </a:lnTo>
                    <a:lnTo>
                      <a:pt x="9885" y="4547"/>
                    </a:lnTo>
                    <a:lnTo>
                      <a:pt x="9641" y="4689"/>
                    </a:lnTo>
                    <a:lnTo>
                      <a:pt x="9397" y="4689"/>
                    </a:lnTo>
                    <a:lnTo>
                      <a:pt x="9153" y="4832"/>
                    </a:lnTo>
                    <a:lnTo>
                      <a:pt x="8908" y="4832"/>
                    </a:lnTo>
                    <a:lnTo>
                      <a:pt x="8786" y="4974"/>
                    </a:lnTo>
                    <a:lnTo>
                      <a:pt x="8542" y="4832"/>
                    </a:lnTo>
                    <a:lnTo>
                      <a:pt x="8176" y="4832"/>
                    </a:lnTo>
                    <a:lnTo>
                      <a:pt x="7810" y="4689"/>
                    </a:lnTo>
                    <a:lnTo>
                      <a:pt x="7444" y="4405"/>
                    </a:lnTo>
                    <a:lnTo>
                      <a:pt x="7078" y="4121"/>
                    </a:lnTo>
                    <a:lnTo>
                      <a:pt x="6956" y="3837"/>
                    </a:lnTo>
                    <a:lnTo>
                      <a:pt x="6834" y="3695"/>
                    </a:lnTo>
                    <a:lnTo>
                      <a:pt x="6590" y="3695"/>
                    </a:lnTo>
                    <a:lnTo>
                      <a:pt x="6346" y="3695"/>
                    </a:lnTo>
                    <a:lnTo>
                      <a:pt x="6102" y="3553"/>
                    </a:lnTo>
                    <a:lnTo>
                      <a:pt x="5858" y="3553"/>
                    </a:lnTo>
                    <a:lnTo>
                      <a:pt x="5614" y="3411"/>
                    </a:lnTo>
                    <a:lnTo>
                      <a:pt x="5492" y="2984"/>
                    </a:lnTo>
                    <a:lnTo>
                      <a:pt x="5369" y="2558"/>
                    </a:lnTo>
                    <a:lnTo>
                      <a:pt x="5369" y="2274"/>
                    </a:lnTo>
                    <a:lnTo>
                      <a:pt x="5369" y="1989"/>
                    </a:lnTo>
                    <a:lnTo>
                      <a:pt x="5247" y="1989"/>
                    </a:lnTo>
                    <a:lnTo>
                      <a:pt x="5125" y="1989"/>
                    </a:lnTo>
                    <a:lnTo>
                      <a:pt x="5003" y="1989"/>
                    </a:lnTo>
                    <a:lnTo>
                      <a:pt x="4881" y="1847"/>
                    </a:lnTo>
                    <a:lnTo>
                      <a:pt x="4637" y="1705"/>
                    </a:lnTo>
                    <a:lnTo>
                      <a:pt x="4637" y="1563"/>
                    </a:lnTo>
                    <a:lnTo>
                      <a:pt x="4271" y="1421"/>
                    </a:lnTo>
                    <a:lnTo>
                      <a:pt x="4393" y="1421"/>
                    </a:lnTo>
                    <a:lnTo>
                      <a:pt x="4759" y="1137"/>
                    </a:lnTo>
                    <a:lnTo>
                      <a:pt x="4637" y="995"/>
                    </a:lnTo>
                    <a:lnTo>
                      <a:pt x="4515" y="711"/>
                    </a:lnTo>
                    <a:lnTo>
                      <a:pt x="4637" y="426"/>
                    </a:lnTo>
                    <a:lnTo>
                      <a:pt x="4271" y="284"/>
                    </a:lnTo>
                    <a:lnTo>
                      <a:pt x="3905" y="284"/>
                    </a:lnTo>
                    <a:lnTo>
                      <a:pt x="3661" y="284"/>
                    </a:lnTo>
                    <a:lnTo>
                      <a:pt x="3417" y="568"/>
                    </a:lnTo>
                    <a:lnTo>
                      <a:pt x="3295" y="711"/>
                    </a:lnTo>
                    <a:lnTo>
                      <a:pt x="3173" y="1137"/>
                    </a:lnTo>
                    <a:lnTo>
                      <a:pt x="2929" y="1421"/>
                    </a:lnTo>
                    <a:lnTo>
                      <a:pt x="2563" y="1421"/>
                    </a:lnTo>
                    <a:lnTo>
                      <a:pt x="2197" y="1421"/>
                    </a:lnTo>
                    <a:lnTo>
                      <a:pt x="1831" y="1421"/>
                    </a:lnTo>
                    <a:lnTo>
                      <a:pt x="1464" y="1279"/>
                    </a:lnTo>
                    <a:lnTo>
                      <a:pt x="1220" y="853"/>
                    </a:lnTo>
                    <a:lnTo>
                      <a:pt x="1098" y="568"/>
                    </a:lnTo>
                    <a:lnTo>
                      <a:pt x="854" y="284"/>
                    </a:lnTo>
                    <a:lnTo>
                      <a:pt x="610" y="0"/>
                    </a:lnTo>
                    <a:lnTo>
                      <a:pt x="366" y="284"/>
                    </a:lnTo>
                    <a:lnTo>
                      <a:pt x="366" y="426"/>
                    </a:lnTo>
                    <a:lnTo>
                      <a:pt x="0" y="711"/>
                    </a:lnTo>
                    <a:lnTo>
                      <a:pt x="0" y="853"/>
                    </a:lnTo>
                    <a:lnTo>
                      <a:pt x="244" y="1279"/>
                    </a:lnTo>
                    <a:lnTo>
                      <a:pt x="244" y="1847"/>
                    </a:lnTo>
                    <a:lnTo>
                      <a:pt x="244" y="2132"/>
                    </a:lnTo>
                    <a:lnTo>
                      <a:pt x="244" y="2558"/>
                    </a:lnTo>
                    <a:lnTo>
                      <a:pt x="244" y="2984"/>
                    </a:lnTo>
                    <a:lnTo>
                      <a:pt x="488" y="3126"/>
                    </a:lnTo>
                    <a:lnTo>
                      <a:pt x="732" y="3553"/>
                    </a:lnTo>
                    <a:lnTo>
                      <a:pt x="732" y="3837"/>
                    </a:lnTo>
                    <a:lnTo>
                      <a:pt x="854" y="4263"/>
                    </a:lnTo>
                    <a:lnTo>
                      <a:pt x="854" y="4547"/>
                    </a:lnTo>
                    <a:lnTo>
                      <a:pt x="1098" y="4974"/>
                    </a:lnTo>
                    <a:lnTo>
                      <a:pt x="1342" y="5258"/>
                    </a:lnTo>
                    <a:lnTo>
                      <a:pt x="1464" y="5684"/>
                    </a:lnTo>
                    <a:lnTo>
                      <a:pt x="1708" y="5968"/>
                    </a:lnTo>
                    <a:lnTo>
                      <a:pt x="2197" y="6111"/>
                    </a:lnTo>
                    <a:lnTo>
                      <a:pt x="2441" y="6111"/>
                    </a:lnTo>
                    <a:lnTo>
                      <a:pt x="2319" y="6253"/>
                    </a:lnTo>
                    <a:lnTo>
                      <a:pt x="2197" y="6537"/>
                    </a:lnTo>
                    <a:lnTo>
                      <a:pt x="2319" y="6963"/>
                    </a:lnTo>
                    <a:lnTo>
                      <a:pt x="2075" y="7247"/>
                    </a:lnTo>
                    <a:lnTo>
                      <a:pt x="1831" y="7674"/>
                    </a:lnTo>
                    <a:lnTo>
                      <a:pt x="1831" y="7816"/>
                    </a:lnTo>
                    <a:lnTo>
                      <a:pt x="1708" y="7958"/>
                    </a:lnTo>
                    <a:lnTo>
                      <a:pt x="1586" y="8100"/>
                    </a:lnTo>
                    <a:lnTo>
                      <a:pt x="1586" y="8242"/>
                    </a:lnTo>
                    <a:lnTo>
                      <a:pt x="1464" y="8668"/>
                    </a:lnTo>
                    <a:lnTo>
                      <a:pt x="1464" y="8811"/>
                    </a:lnTo>
                    <a:lnTo>
                      <a:pt x="1342" y="8811"/>
                    </a:lnTo>
                    <a:lnTo>
                      <a:pt x="1342" y="8953"/>
                    </a:lnTo>
                    <a:lnTo>
                      <a:pt x="1464" y="9095"/>
                    </a:lnTo>
                    <a:lnTo>
                      <a:pt x="1586" y="9237"/>
                    </a:lnTo>
                    <a:lnTo>
                      <a:pt x="1708" y="9237"/>
                    </a:lnTo>
                    <a:lnTo>
                      <a:pt x="1831" y="9521"/>
                    </a:lnTo>
                    <a:lnTo>
                      <a:pt x="1953" y="9663"/>
                    </a:lnTo>
                    <a:lnTo>
                      <a:pt x="2075" y="9947"/>
                    </a:lnTo>
                    <a:lnTo>
                      <a:pt x="2075" y="10089"/>
                    </a:lnTo>
                    <a:lnTo>
                      <a:pt x="2319" y="10232"/>
                    </a:lnTo>
                    <a:lnTo>
                      <a:pt x="2685" y="10516"/>
                    </a:lnTo>
                    <a:lnTo>
                      <a:pt x="2929" y="10800"/>
                    </a:lnTo>
                    <a:lnTo>
                      <a:pt x="3173" y="10942"/>
                    </a:lnTo>
                    <a:lnTo>
                      <a:pt x="3417" y="10942"/>
                    </a:lnTo>
                    <a:lnTo>
                      <a:pt x="3539" y="11226"/>
                    </a:lnTo>
                    <a:lnTo>
                      <a:pt x="3661" y="11511"/>
                    </a:lnTo>
                    <a:lnTo>
                      <a:pt x="3905" y="11795"/>
                    </a:lnTo>
                    <a:lnTo>
                      <a:pt x="4027" y="12079"/>
                    </a:lnTo>
                    <a:lnTo>
                      <a:pt x="4027" y="12363"/>
                    </a:lnTo>
                    <a:lnTo>
                      <a:pt x="3905" y="12789"/>
                    </a:lnTo>
                    <a:lnTo>
                      <a:pt x="3905" y="13216"/>
                    </a:lnTo>
                    <a:lnTo>
                      <a:pt x="4027" y="13216"/>
                    </a:lnTo>
                    <a:lnTo>
                      <a:pt x="4149" y="13358"/>
                    </a:lnTo>
                    <a:lnTo>
                      <a:pt x="4271" y="13642"/>
                    </a:lnTo>
                    <a:lnTo>
                      <a:pt x="4271" y="13784"/>
                    </a:lnTo>
                    <a:lnTo>
                      <a:pt x="4393" y="14068"/>
                    </a:lnTo>
                    <a:lnTo>
                      <a:pt x="4515" y="14211"/>
                    </a:lnTo>
                    <a:lnTo>
                      <a:pt x="4637" y="14211"/>
                    </a:lnTo>
                    <a:lnTo>
                      <a:pt x="4759" y="14353"/>
                    </a:lnTo>
                    <a:lnTo>
                      <a:pt x="4881" y="14495"/>
                    </a:lnTo>
                    <a:lnTo>
                      <a:pt x="5003" y="14637"/>
                    </a:lnTo>
                    <a:lnTo>
                      <a:pt x="5125" y="14353"/>
                    </a:lnTo>
                    <a:lnTo>
                      <a:pt x="5247" y="14353"/>
                    </a:lnTo>
                    <a:lnTo>
                      <a:pt x="5247" y="14211"/>
                    </a:lnTo>
                    <a:lnTo>
                      <a:pt x="5247" y="14068"/>
                    </a:lnTo>
                    <a:lnTo>
                      <a:pt x="5247" y="13926"/>
                    </a:lnTo>
                    <a:lnTo>
                      <a:pt x="5369" y="13926"/>
                    </a:lnTo>
                    <a:lnTo>
                      <a:pt x="5492" y="13926"/>
                    </a:lnTo>
                    <a:lnTo>
                      <a:pt x="5614" y="14068"/>
                    </a:lnTo>
                    <a:lnTo>
                      <a:pt x="5614" y="14211"/>
                    </a:lnTo>
                    <a:lnTo>
                      <a:pt x="5736" y="14495"/>
                    </a:lnTo>
                    <a:lnTo>
                      <a:pt x="5858" y="14495"/>
                    </a:lnTo>
                    <a:lnTo>
                      <a:pt x="5980" y="14637"/>
                    </a:lnTo>
                    <a:lnTo>
                      <a:pt x="6102" y="14637"/>
                    </a:lnTo>
                    <a:lnTo>
                      <a:pt x="6102" y="14779"/>
                    </a:lnTo>
                    <a:lnTo>
                      <a:pt x="6224" y="14637"/>
                    </a:lnTo>
                    <a:lnTo>
                      <a:pt x="6468" y="14495"/>
                    </a:lnTo>
                    <a:lnTo>
                      <a:pt x="6590" y="14495"/>
                    </a:lnTo>
                    <a:lnTo>
                      <a:pt x="6712" y="14779"/>
                    </a:lnTo>
                    <a:lnTo>
                      <a:pt x="6712" y="14921"/>
                    </a:lnTo>
                    <a:lnTo>
                      <a:pt x="6834" y="15063"/>
                    </a:lnTo>
                    <a:lnTo>
                      <a:pt x="6956" y="15205"/>
                    </a:lnTo>
                    <a:lnTo>
                      <a:pt x="7078" y="15347"/>
                    </a:lnTo>
                    <a:lnTo>
                      <a:pt x="7200" y="15632"/>
                    </a:lnTo>
                    <a:lnTo>
                      <a:pt x="7322" y="15916"/>
                    </a:lnTo>
                    <a:lnTo>
                      <a:pt x="7444" y="16058"/>
                    </a:lnTo>
                    <a:lnTo>
                      <a:pt x="7688" y="16342"/>
                    </a:lnTo>
                    <a:lnTo>
                      <a:pt x="7810" y="16626"/>
                    </a:lnTo>
                    <a:lnTo>
                      <a:pt x="7932" y="17053"/>
                    </a:lnTo>
                    <a:lnTo>
                      <a:pt x="8054" y="17479"/>
                    </a:lnTo>
                    <a:lnTo>
                      <a:pt x="8176" y="17621"/>
                    </a:lnTo>
                    <a:lnTo>
                      <a:pt x="8298" y="17763"/>
                    </a:lnTo>
                    <a:lnTo>
                      <a:pt x="8420" y="17905"/>
                    </a:lnTo>
                    <a:lnTo>
                      <a:pt x="8786" y="17905"/>
                    </a:lnTo>
                    <a:lnTo>
                      <a:pt x="9031" y="18047"/>
                    </a:lnTo>
                    <a:lnTo>
                      <a:pt x="9397" y="18189"/>
                    </a:lnTo>
                    <a:lnTo>
                      <a:pt x="9519" y="18474"/>
                    </a:lnTo>
                    <a:lnTo>
                      <a:pt x="9763" y="18758"/>
                    </a:lnTo>
                    <a:lnTo>
                      <a:pt x="10007" y="18900"/>
                    </a:lnTo>
                    <a:lnTo>
                      <a:pt x="10373" y="19042"/>
                    </a:lnTo>
                    <a:lnTo>
                      <a:pt x="10495" y="19184"/>
                    </a:lnTo>
                    <a:lnTo>
                      <a:pt x="10617" y="19184"/>
                    </a:lnTo>
                    <a:lnTo>
                      <a:pt x="10495" y="19184"/>
                    </a:lnTo>
                    <a:lnTo>
                      <a:pt x="10739" y="19468"/>
                    </a:lnTo>
                    <a:lnTo>
                      <a:pt x="10861" y="19468"/>
                    </a:lnTo>
                    <a:lnTo>
                      <a:pt x="11105" y="19468"/>
                    </a:lnTo>
                    <a:lnTo>
                      <a:pt x="11471" y="19468"/>
                    </a:lnTo>
                    <a:lnTo>
                      <a:pt x="11593" y="19611"/>
                    </a:lnTo>
                    <a:lnTo>
                      <a:pt x="11837" y="19753"/>
                    </a:lnTo>
                    <a:lnTo>
                      <a:pt x="12081" y="19611"/>
                    </a:lnTo>
                    <a:lnTo>
                      <a:pt x="12447" y="19468"/>
                    </a:lnTo>
                    <a:lnTo>
                      <a:pt x="12569" y="19468"/>
                    </a:lnTo>
                    <a:lnTo>
                      <a:pt x="12814" y="19326"/>
                    </a:lnTo>
                    <a:lnTo>
                      <a:pt x="12936" y="19184"/>
                    </a:lnTo>
                    <a:lnTo>
                      <a:pt x="13058" y="19042"/>
                    </a:lnTo>
                    <a:lnTo>
                      <a:pt x="13302" y="19042"/>
                    </a:lnTo>
                    <a:lnTo>
                      <a:pt x="13546" y="18900"/>
                    </a:lnTo>
                    <a:lnTo>
                      <a:pt x="13790" y="18758"/>
                    </a:lnTo>
                    <a:lnTo>
                      <a:pt x="13912" y="18758"/>
                    </a:lnTo>
                    <a:lnTo>
                      <a:pt x="14156" y="18900"/>
                    </a:lnTo>
                    <a:lnTo>
                      <a:pt x="14400" y="19042"/>
                    </a:lnTo>
                    <a:lnTo>
                      <a:pt x="14522" y="19326"/>
                    </a:lnTo>
                    <a:lnTo>
                      <a:pt x="14522" y="19468"/>
                    </a:lnTo>
                    <a:lnTo>
                      <a:pt x="14644" y="19611"/>
                    </a:lnTo>
                    <a:lnTo>
                      <a:pt x="14644" y="20037"/>
                    </a:lnTo>
                    <a:lnTo>
                      <a:pt x="14888" y="20463"/>
                    </a:lnTo>
                    <a:lnTo>
                      <a:pt x="15010" y="20747"/>
                    </a:lnTo>
                    <a:lnTo>
                      <a:pt x="15376" y="20889"/>
                    </a:lnTo>
                    <a:lnTo>
                      <a:pt x="15620" y="20889"/>
                    </a:lnTo>
                    <a:lnTo>
                      <a:pt x="15986" y="21032"/>
                    </a:lnTo>
                    <a:lnTo>
                      <a:pt x="16353" y="21032"/>
                    </a:lnTo>
                    <a:lnTo>
                      <a:pt x="16597" y="21032"/>
                    </a:lnTo>
                    <a:lnTo>
                      <a:pt x="16841" y="21316"/>
                    </a:lnTo>
                    <a:lnTo>
                      <a:pt x="16963" y="21174"/>
                    </a:lnTo>
                    <a:lnTo>
                      <a:pt x="17085" y="21174"/>
                    </a:lnTo>
                    <a:lnTo>
                      <a:pt x="17329" y="21174"/>
                    </a:lnTo>
                    <a:lnTo>
                      <a:pt x="17695" y="21316"/>
                    </a:lnTo>
                    <a:lnTo>
                      <a:pt x="17939" y="21316"/>
                    </a:lnTo>
                    <a:lnTo>
                      <a:pt x="18305" y="21316"/>
                    </a:lnTo>
                    <a:lnTo>
                      <a:pt x="18549" y="21174"/>
                    </a:lnTo>
                    <a:lnTo>
                      <a:pt x="18671" y="21458"/>
                    </a:lnTo>
                    <a:lnTo>
                      <a:pt x="19037" y="21458"/>
                    </a:lnTo>
                    <a:lnTo>
                      <a:pt x="19281" y="21600"/>
                    </a:lnTo>
                    <a:lnTo>
                      <a:pt x="19525" y="21600"/>
                    </a:lnTo>
                    <a:lnTo>
                      <a:pt x="19647" y="21600"/>
                    </a:lnTo>
                    <a:lnTo>
                      <a:pt x="19769" y="21600"/>
                    </a:lnTo>
                    <a:lnTo>
                      <a:pt x="19769" y="21174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449" name="Shape 449"/>
              <p:cNvSpPr/>
              <p:nvPr/>
            </p:nvSpPr>
            <p:spPr>
              <a:xfrm>
                <a:off x="362532" y="528012"/>
                <a:ext cx="27483" cy="15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0" y="5400"/>
                    </a:moveTo>
                    <a:lnTo>
                      <a:pt x="13500" y="16200"/>
                    </a:lnTo>
                    <a:lnTo>
                      <a:pt x="8100" y="21600"/>
                    </a:lnTo>
                    <a:lnTo>
                      <a:pt x="0" y="21600"/>
                    </a:lnTo>
                    <a:lnTo>
                      <a:pt x="5400" y="16200"/>
                    </a:lnTo>
                    <a:lnTo>
                      <a:pt x="10800" y="10800"/>
                    </a:lnTo>
                    <a:lnTo>
                      <a:pt x="13500" y="0"/>
                    </a:lnTo>
                    <a:lnTo>
                      <a:pt x="16200" y="0"/>
                    </a:lnTo>
                    <a:lnTo>
                      <a:pt x="21600" y="0"/>
                    </a:lnTo>
                    <a:lnTo>
                      <a:pt x="18900" y="5400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453" name="Group 453"/>
            <p:cNvGrpSpPr/>
            <p:nvPr/>
          </p:nvGrpSpPr>
          <p:grpSpPr>
            <a:xfrm>
              <a:off x="7948486" y="4158302"/>
              <a:ext cx="604265" cy="267467"/>
              <a:chOff x="0" y="0"/>
              <a:chExt cx="604264" cy="267466"/>
            </a:xfrm>
          </p:grpSpPr>
          <p:sp>
            <p:nvSpPr>
              <p:cNvPr id="451" name="Shape 451"/>
              <p:cNvSpPr/>
              <p:nvPr/>
            </p:nvSpPr>
            <p:spPr>
              <a:xfrm>
                <a:off x="0" y="6637"/>
                <a:ext cx="97126" cy="82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1" y="12343"/>
                    </a:moveTo>
                    <a:lnTo>
                      <a:pt x="1543" y="10286"/>
                    </a:lnTo>
                    <a:lnTo>
                      <a:pt x="1543" y="8229"/>
                    </a:lnTo>
                    <a:lnTo>
                      <a:pt x="3086" y="6171"/>
                    </a:lnTo>
                    <a:lnTo>
                      <a:pt x="3086" y="5143"/>
                    </a:lnTo>
                    <a:lnTo>
                      <a:pt x="2314" y="3086"/>
                    </a:lnTo>
                    <a:lnTo>
                      <a:pt x="1543" y="2057"/>
                    </a:lnTo>
                    <a:lnTo>
                      <a:pt x="2314" y="2057"/>
                    </a:lnTo>
                    <a:lnTo>
                      <a:pt x="3086" y="1029"/>
                    </a:lnTo>
                    <a:lnTo>
                      <a:pt x="4629" y="1029"/>
                    </a:lnTo>
                    <a:lnTo>
                      <a:pt x="7714" y="0"/>
                    </a:lnTo>
                    <a:lnTo>
                      <a:pt x="10029" y="1029"/>
                    </a:lnTo>
                    <a:lnTo>
                      <a:pt x="13114" y="1029"/>
                    </a:lnTo>
                    <a:lnTo>
                      <a:pt x="13886" y="1029"/>
                    </a:lnTo>
                    <a:lnTo>
                      <a:pt x="13886" y="2057"/>
                    </a:lnTo>
                    <a:lnTo>
                      <a:pt x="13886" y="4114"/>
                    </a:lnTo>
                    <a:lnTo>
                      <a:pt x="14657" y="5143"/>
                    </a:lnTo>
                    <a:lnTo>
                      <a:pt x="16200" y="6171"/>
                    </a:lnTo>
                    <a:lnTo>
                      <a:pt x="17743" y="7200"/>
                    </a:lnTo>
                    <a:lnTo>
                      <a:pt x="20057" y="8229"/>
                    </a:lnTo>
                    <a:lnTo>
                      <a:pt x="21600" y="8229"/>
                    </a:lnTo>
                    <a:lnTo>
                      <a:pt x="21600" y="10286"/>
                    </a:lnTo>
                    <a:lnTo>
                      <a:pt x="20829" y="11314"/>
                    </a:lnTo>
                    <a:lnTo>
                      <a:pt x="18514" y="12343"/>
                    </a:lnTo>
                    <a:lnTo>
                      <a:pt x="17743" y="11314"/>
                    </a:lnTo>
                    <a:lnTo>
                      <a:pt x="16200" y="11314"/>
                    </a:lnTo>
                    <a:lnTo>
                      <a:pt x="13886" y="11314"/>
                    </a:lnTo>
                    <a:lnTo>
                      <a:pt x="12343" y="11314"/>
                    </a:lnTo>
                    <a:lnTo>
                      <a:pt x="10800" y="11314"/>
                    </a:lnTo>
                    <a:lnTo>
                      <a:pt x="10029" y="13371"/>
                    </a:lnTo>
                    <a:lnTo>
                      <a:pt x="7714" y="15429"/>
                    </a:lnTo>
                    <a:lnTo>
                      <a:pt x="5400" y="16457"/>
                    </a:lnTo>
                    <a:lnTo>
                      <a:pt x="3857" y="18514"/>
                    </a:lnTo>
                    <a:lnTo>
                      <a:pt x="3086" y="19543"/>
                    </a:lnTo>
                    <a:lnTo>
                      <a:pt x="1543" y="21600"/>
                    </a:lnTo>
                    <a:lnTo>
                      <a:pt x="771" y="21600"/>
                    </a:lnTo>
                    <a:lnTo>
                      <a:pt x="771" y="19543"/>
                    </a:lnTo>
                    <a:lnTo>
                      <a:pt x="771" y="18514"/>
                    </a:lnTo>
                    <a:lnTo>
                      <a:pt x="2314" y="17486"/>
                    </a:lnTo>
                    <a:lnTo>
                      <a:pt x="4629" y="16457"/>
                    </a:lnTo>
                    <a:lnTo>
                      <a:pt x="5400" y="15429"/>
                    </a:lnTo>
                    <a:lnTo>
                      <a:pt x="3857" y="15429"/>
                    </a:lnTo>
                    <a:lnTo>
                      <a:pt x="1543" y="15429"/>
                    </a:lnTo>
                    <a:lnTo>
                      <a:pt x="771" y="16457"/>
                    </a:lnTo>
                    <a:lnTo>
                      <a:pt x="0" y="15429"/>
                    </a:lnTo>
                    <a:lnTo>
                      <a:pt x="0" y="14400"/>
                    </a:lnTo>
                    <a:lnTo>
                      <a:pt x="771" y="12343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452" name="Shape 452"/>
              <p:cNvSpPr/>
              <p:nvPr/>
            </p:nvSpPr>
            <p:spPr>
              <a:xfrm>
                <a:off x="7634" y="0"/>
                <a:ext cx="596631" cy="267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302" y="20965"/>
                    </a:moveTo>
                    <a:lnTo>
                      <a:pt x="11428" y="20965"/>
                    </a:lnTo>
                    <a:lnTo>
                      <a:pt x="11428" y="21282"/>
                    </a:lnTo>
                    <a:lnTo>
                      <a:pt x="11553" y="21282"/>
                    </a:lnTo>
                    <a:lnTo>
                      <a:pt x="11553" y="21600"/>
                    </a:lnTo>
                    <a:lnTo>
                      <a:pt x="11553" y="21282"/>
                    </a:lnTo>
                    <a:lnTo>
                      <a:pt x="11679" y="21282"/>
                    </a:lnTo>
                    <a:lnTo>
                      <a:pt x="11679" y="20965"/>
                    </a:lnTo>
                    <a:lnTo>
                      <a:pt x="11805" y="20965"/>
                    </a:lnTo>
                    <a:lnTo>
                      <a:pt x="11805" y="20647"/>
                    </a:lnTo>
                    <a:lnTo>
                      <a:pt x="11805" y="20329"/>
                    </a:lnTo>
                    <a:lnTo>
                      <a:pt x="11930" y="20329"/>
                    </a:lnTo>
                    <a:lnTo>
                      <a:pt x="11930" y="20012"/>
                    </a:lnTo>
                    <a:lnTo>
                      <a:pt x="12056" y="20012"/>
                    </a:lnTo>
                    <a:lnTo>
                      <a:pt x="12181" y="20012"/>
                    </a:lnTo>
                    <a:lnTo>
                      <a:pt x="12181" y="19694"/>
                    </a:lnTo>
                    <a:lnTo>
                      <a:pt x="12056" y="19694"/>
                    </a:lnTo>
                    <a:lnTo>
                      <a:pt x="12056" y="19376"/>
                    </a:lnTo>
                    <a:lnTo>
                      <a:pt x="12056" y="19059"/>
                    </a:lnTo>
                    <a:lnTo>
                      <a:pt x="12056" y="18741"/>
                    </a:lnTo>
                    <a:lnTo>
                      <a:pt x="12056" y="18424"/>
                    </a:lnTo>
                    <a:lnTo>
                      <a:pt x="12181" y="18424"/>
                    </a:lnTo>
                    <a:lnTo>
                      <a:pt x="12181" y="18106"/>
                    </a:lnTo>
                    <a:lnTo>
                      <a:pt x="12307" y="18106"/>
                    </a:lnTo>
                    <a:lnTo>
                      <a:pt x="12433" y="18106"/>
                    </a:lnTo>
                    <a:lnTo>
                      <a:pt x="12558" y="18106"/>
                    </a:lnTo>
                    <a:lnTo>
                      <a:pt x="12558" y="18424"/>
                    </a:lnTo>
                    <a:lnTo>
                      <a:pt x="12684" y="18424"/>
                    </a:lnTo>
                    <a:lnTo>
                      <a:pt x="12558" y="18424"/>
                    </a:lnTo>
                    <a:lnTo>
                      <a:pt x="12684" y="18741"/>
                    </a:lnTo>
                    <a:lnTo>
                      <a:pt x="12809" y="18741"/>
                    </a:lnTo>
                    <a:lnTo>
                      <a:pt x="12935" y="18741"/>
                    </a:lnTo>
                    <a:lnTo>
                      <a:pt x="13060" y="18741"/>
                    </a:lnTo>
                    <a:lnTo>
                      <a:pt x="13186" y="18741"/>
                    </a:lnTo>
                    <a:lnTo>
                      <a:pt x="13186" y="18424"/>
                    </a:lnTo>
                    <a:lnTo>
                      <a:pt x="13312" y="18424"/>
                    </a:lnTo>
                    <a:lnTo>
                      <a:pt x="13437" y="18424"/>
                    </a:lnTo>
                    <a:lnTo>
                      <a:pt x="13563" y="18424"/>
                    </a:lnTo>
                    <a:lnTo>
                      <a:pt x="13563" y="18106"/>
                    </a:lnTo>
                    <a:lnTo>
                      <a:pt x="13688" y="18106"/>
                    </a:lnTo>
                    <a:lnTo>
                      <a:pt x="13814" y="18106"/>
                    </a:lnTo>
                    <a:lnTo>
                      <a:pt x="13814" y="17788"/>
                    </a:lnTo>
                    <a:lnTo>
                      <a:pt x="13940" y="17788"/>
                    </a:lnTo>
                    <a:lnTo>
                      <a:pt x="14065" y="17788"/>
                    </a:lnTo>
                    <a:lnTo>
                      <a:pt x="14191" y="17788"/>
                    </a:lnTo>
                    <a:lnTo>
                      <a:pt x="14316" y="17788"/>
                    </a:lnTo>
                    <a:lnTo>
                      <a:pt x="14316" y="18106"/>
                    </a:lnTo>
                    <a:lnTo>
                      <a:pt x="14442" y="18106"/>
                    </a:lnTo>
                    <a:lnTo>
                      <a:pt x="14567" y="18424"/>
                    </a:lnTo>
                    <a:lnTo>
                      <a:pt x="14693" y="18424"/>
                    </a:lnTo>
                    <a:lnTo>
                      <a:pt x="14819" y="18424"/>
                    </a:lnTo>
                    <a:lnTo>
                      <a:pt x="14944" y="18424"/>
                    </a:lnTo>
                    <a:lnTo>
                      <a:pt x="15070" y="18741"/>
                    </a:lnTo>
                    <a:lnTo>
                      <a:pt x="15195" y="18741"/>
                    </a:lnTo>
                    <a:lnTo>
                      <a:pt x="15321" y="18741"/>
                    </a:lnTo>
                    <a:lnTo>
                      <a:pt x="15321" y="18424"/>
                    </a:lnTo>
                    <a:lnTo>
                      <a:pt x="15447" y="18424"/>
                    </a:lnTo>
                    <a:lnTo>
                      <a:pt x="15572" y="18424"/>
                    </a:lnTo>
                    <a:lnTo>
                      <a:pt x="15698" y="18424"/>
                    </a:lnTo>
                    <a:lnTo>
                      <a:pt x="15823" y="18424"/>
                    </a:lnTo>
                    <a:lnTo>
                      <a:pt x="15823" y="18106"/>
                    </a:lnTo>
                    <a:lnTo>
                      <a:pt x="15949" y="18106"/>
                    </a:lnTo>
                    <a:lnTo>
                      <a:pt x="16074" y="18106"/>
                    </a:lnTo>
                    <a:lnTo>
                      <a:pt x="16200" y="18106"/>
                    </a:lnTo>
                    <a:lnTo>
                      <a:pt x="16326" y="17788"/>
                    </a:lnTo>
                    <a:lnTo>
                      <a:pt x="16451" y="17788"/>
                    </a:lnTo>
                    <a:lnTo>
                      <a:pt x="16451" y="17471"/>
                    </a:lnTo>
                    <a:lnTo>
                      <a:pt x="16577" y="17471"/>
                    </a:lnTo>
                    <a:lnTo>
                      <a:pt x="16702" y="17153"/>
                    </a:lnTo>
                    <a:lnTo>
                      <a:pt x="16828" y="17153"/>
                    </a:lnTo>
                    <a:lnTo>
                      <a:pt x="16953" y="17153"/>
                    </a:lnTo>
                    <a:lnTo>
                      <a:pt x="17079" y="17153"/>
                    </a:lnTo>
                    <a:lnTo>
                      <a:pt x="17205" y="17153"/>
                    </a:lnTo>
                    <a:lnTo>
                      <a:pt x="17330" y="17153"/>
                    </a:lnTo>
                    <a:lnTo>
                      <a:pt x="17456" y="17153"/>
                    </a:lnTo>
                    <a:lnTo>
                      <a:pt x="17581" y="17153"/>
                    </a:lnTo>
                    <a:lnTo>
                      <a:pt x="17707" y="17153"/>
                    </a:lnTo>
                    <a:lnTo>
                      <a:pt x="17833" y="17153"/>
                    </a:lnTo>
                    <a:lnTo>
                      <a:pt x="17958" y="17153"/>
                    </a:lnTo>
                    <a:lnTo>
                      <a:pt x="18084" y="17153"/>
                    </a:lnTo>
                    <a:lnTo>
                      <a:pt x="18209" y="17153"/>
                    </a:lnTo>
                    <a:lnTo>
                      <a:pt x="18335" y="17153"/>
                    </a:lnTo>
                    <a:lnTo>
                      <a:pt x="18335" y="16835"/>
                    </a:lnTo>
                    <a:lnTo>
                      <a:pt x="18460" y="16835"/>
                    </a:lnTo>
                    <a:lnTo>
                      <a:pt x="18586" y="16835"/>
                    </a:lnTo>
                    <a:lnTo>
                      <a:pt x="18586" y="16518"/>
                    </a:lnTo>
                    <a:lnTo>
                      <a:pt x="18712" y="16518"/>
                    </a:lnTo>
                    <a:lnTo>
                      <a:pt x="18837" y="16518"/>
                    </a:lnTo>
                    <a:lnTo>
                      <a:pt x="18837" y="16835"/>
                    </a:lnTo>
                    <a:lnTo>
                      <a:pt x="18837" y="17153"/>
                    </a:lnTo>
                    <a:lnTo>
                      <a:pt x="18963" y="17153"/>
                    </a:lnTo>
                    <a:lnTo>
                      <a:pt x="19088" y="16835"/>
                    </a:lnTo>
                    <a:lnTo>
                      <a:pt x="19465" y="15882"/>
                    </a:lnTo>
                    <a:lnTo>
                      <a:pt x="19967" y="16200"/>
                    </a:lnTo>
                    <a:lnTo>
                      <a:pt x="20595" y="16518"/>
                    </a:lnTo>
                    <a:lnTo>
                      <a:pt x="20972" y="16200"/>
                    </a:lnTo>
                    <a:lnTo>
                      <a:pt x="21098" y="16835"/>
                    </a:lnTo>
                    <a:lnTo>
                      <a:pt x="21474" y="17153"/>
                    </a:lnTo>
                    <a:lnTo>
                      <a:pt x="21600" y="16518"/>
                    </a:lnTo>
                    <a:lnTo>
                      <a:pt x="21600" y="15882"/>
                    </a:lnTo>
                    <a:lnTo>
                      <a:pt x="21349" y="14929"/>
                    </a:lnTo>
                    <a:lnTo>
                      <a:pt x="21098" y="14612"/>
                    </a:lnTo>
                    <a:lnTo>
                      <a:pt x="21098" y="13659"/>
                    </a:lnTo>
                    <a:lnTo>
                      <a:pt x="21098" y="12706"/>
                    </a:lnTo>
                    <a:lnTo>
                      <a:pt x="21098" y="12071"/>
                    </a:lnTo>
                    <a:lnTo>
                      <a:pt x="21098" y="10800"/>
                    </a:lnTo>
                    <a:lnTo>
                      <a:pt x="20847" y="9847"/>
                    </a:lnTo>
                    <a:lnTo>
                      <a:pt x="20847" y="9529"/>
                    </a:lnTo>
                    <a:lnTo>
                      <a:pt x="21223" y="8894"/>
                    </a:lnTo>
                    <a:lnTo>
                      <a:pt x="21223" y="8576"/>
                    </a:lnTo>
                    <a:lnTo>
                      <a:pt x="21474" y="7941"/>
                    </a:lnTo>
                    <a:lnTo>
                      <a:pt x="21349" y="7624"/>
                    </a:lnTo>
                    <a:lnTo>
                      <a:pt x="21223" y="7306"/>
                    </a:lnTo>
                    <a:lnTo>
                      <a:pt x="20972" y="6988"/>
                    </a:lnTo>
                    <a:lnTo>
                      <a:pt x="20721" y="6671"/>
                    </a:lnTo>
                    <a:lnTo>
                      <a:pt x="20595" y="6353"/>
                    </a:lnTo>
                    <a:lnTo>
                      <a:pt x="20344" y="6035"/>
                    </a:lnTo>
                    <a:lnTo>
                      <a:pt x="20344" y="5400"/>
                    </a:lnTo>
                    <a:lnTo>
                      <a:pt x="20344" y="4129"/>
                    </a:lnTo>
                    <a:lnTo>
                      <a:pt x="20093" y="3494"/>
                    </a:lnTo>
                    <a:lnTo>
                      <a:pt x="19842" y="3176"/>
                    </a:lnTo>
                    <a:lnTo>
                      <a:pt x="19842" y="2859"/>
                    </a:lnTo>
                    <a:lnTo>
                      <a:pt x="19716" y="2859"/>
                    </a:lnTo>
                    <a:lnTo>
                      <a:pt x="19591" y="2541"/>
                    </a:lnTo>
                    <a:lnTo>
                      <a:pt x="19465" y="1906"/>
                    </a:lnTo>
                    <a:lnTo>
                      <a:pt x="19214" y="1588"/>
                    </a:lnTo>
                    <a:lnTo>
                      <a:pt x="19088" y="1588"/>
                    </a:lnTo>
                    <a:lnTo>
                      <a:pt x="18963" y="1588"/>
                    </a:lnTo>
                    <a:lnTo>
                      <a:pt x="18963" y="2224"/>
                    </a:lnTo>
                    <a:lnTo>
                      <a:pt x="18712" y="2224"/>
                    </a:lnTo>
                    <a:lnTo>
                      <a:pt x="18586" y="1906"/>
                    </a:lnTo>
                    <a:lnTo>
                      <a:pt x="18335" y="1906"/>
                    </a:lnTo>
                    <a:lnTo>
                      <a:pt x="18209" y="1906"/>
                    </a:lnTo>
                    <a:lnTo>
                      <a:pt x="18084" y="1906"/>
                    </a:lnTo>
                    <a:lnTo>
                      <a:pt x="17958" y="1906"/>
                    </a:lnTo>
                    <a:lnTo>
                      <a:pt x="17833" y="1906"/>
                    </a:lnTo>
                    <a:lnTo>
                      <a:pt x="17833" y="1588"/>
                    </a:lnTo>
                    <a:lnTo>
                      <a:pt x="17707" y="1906"/>
                    </a:lnTo>
                    <a:lnTo>
                      <a:pt x="17330" y="2541"/>
                    </a:lnTo>
                    <a:lnTo>
                      <a:pt x="16953" y="3176"/>
                    </a:lnTo>
                    <a:lnTo>
                      <a:pt x="16451" y="3812"/>
                    </a:lnTo>
                    <a:lnTo>
                      <a:pt x="16074" y="3812"/>
                    </a:lnTo>
                    <a:lnTo>
                      <a:pt x="15698" y="3812"/>
                    </a:lnTo>
                    <a:lnTo>
                      <a:pt x="15321" y="3494"/>
                    </a:lnTo>
                    <a:lnTo>
                      <a:pt x="14944" y="3494"/>
                    </a:lnTo>
                    <a:lnTo>
                      <a:pt x="14693" y="3812"/>
                    </a:lnTo>
                    <a:lnTo>
                      <a:pt x="14316" y="4129"/>
                    </a:lnTo>
                    <a:lnTo>
                      <a:pt x="13814" y="4129"/>
                    </a:lnTo>
                    <a:lnTo>
                      <a:pt x="13437" y="3494"/>
                    </a:lnTo>
                    <a:lnTo>
                      <a:pt x="13312" y="3812"/>
                    </a:lnTo>
                    <a:lnTo>
                      <a:pt x="13186" y="3812"/>
                    </a:lnTo>
                    <a:lnTo>
                      <a:pt x="12935" y="3494"/>
                    </a:lnTo>
                    <a:lnTo>
                      <a:pt x="12558" y="3176"/>
                    </a:lnTo>
                    <a:lnTo>
                      <a:pt x="12433" y="2859"/>
                    </a:lnTo>
                    <a:lnTo>
                      <a:pt x="12181" y="2859"/>
                    </a:lnTo>
                    <a:lnTo>
                      <a:pt x="11805" y="2859"/>
                    </a:lnTo>
                    <a:lnTo>
                      <a:pt x="11679" y="1906"/>
                    </a:lnTo>
                    <a:lnTo>
                      <a:pt x="11553" y="1271"/>
                    </a:lnTo>
                    <a:lnTo>
                      <a:pt x="11302" y="1271"/>
                    </a:lnTo>
                    <a:lnTo>
                      <a:pt x="11051" y="1271"/>
                    </a:lnTo>
                    <a:lnTo>
                      <a:pt x="10674" y="953"/>
                    </a:lnTo>
                    <a:lnTo>
                      <a:pt x="10549" y="635"/>
                    </a:lnTo>
                    <a:lnTo>
                      <a:pt x="10549" y="0"/>
                    </a:lnTo>
                    <a:lnTo>
                      <a:pt x="10423" y="0"/>
                    </a:lnTo>
                    <a:lnTo>
                      <a:pt x="10298" y="0"/>
                    </a:lnTo>
                    <a:lnTo>
                      <a:pt x="10047" y="318"/>
                    </a:lnTo>
                    <a:lnTo>
                      <a:pt x="9670" y="318"/>
                    </a:lnTo>
                    <a:lnTo>
                      <a:pt x="9167" y="318"/>
                    </a:lnTo>
                    <a:lnTo>
                      <a:pt x="8791" y="318"/>
                    </a:lnTo>
                    <a:lnTo>
                      <a:pt x="8414" y="318"/>
                    </a:lnTo>
                    <a:lnTo>
                      <a:pt x="8037" y="318"/>
                    </a:lnTo>
                    <a:lnTo>
                      <a:pt x="7786" y="635"/>
                    </a:lnTo>
                    <a:lnTo>
                      <a:pt x="7535" y="953"/>
                    </a:lnTo>
                    <a:lnTo>
                      <a:pt x="7284" y="1271"/>
                    </a:lnTo>
                    <a:lnTo>
                      <a:pt x="7033" y="1588"/>
                    </a:lnTo>
                    <a:lnTo>
                      <a:pt x="6656" y="1906"/>
                    </a:lnTo>
                    <a:lnTo>
                      <a:pt x="6405" y="2541"/>
                    </a:lnTo>
                    <a:lnTo>
                      <a:pt x="6153" y="2859"/>
                    </a:lnTo>
                    <a:lnTo>
                      <a:pt x="6028" y="3494"/>
                    </a:lnTo>
                    <a:lnTo>
                      <a:pt x="5777" y="3812"/>
                    </a:lnTo>
                    <a:lnTo>
                      <a:pt x="5526" y="3494"/>
                    </a:lnTo>
                    <a:lnTo>
                      <a:pt x="5274" y="3494"/>
                    </a:lnTo>
                    <a:lnTo>
                      <a:pt x="5023" y="3494"/>
                    </a:lnTo>
                    <a:lnTo>
                      <a:pt x="4898" y="3176"/>
                    </a:lnTo>
                    <a:lnTo>
                      <a:pt x="4647" y="3494"/>
                    </a:lnTo>
                    <a:lnTo>
                      <a:pt x="4270" y="3494"/>
                    </a:lnTo>
                    <a:lnTo>
                      <a:pt x="4019" y="3494"/>
                    </a:lnTo>
                    <a:lnTo>
                      <a:pt x="3767" y="3176"/>
                    </a:lnTo>
                    <a:lnTo>
                      <a:pt x="3642" y="3176"/>
                    </a:lnTo>
                    <a:lnTo>
                      <a:pt x="3516" y="2859"/>
                    </a:lnTo>
                    <a:lnTo>
                      <a:pt x="3516" y="3176"/>
                    </a:lnTo>
                    <a:lnTo>
                      <a:pt x="3391" y="3494"/>
                    </a:lnTo>
                    <a:lnTo>
                      <a:pt x="3391" y="3812"/>
                    </a:lnTo>
                    <a:lnTo>
                      <a:pt x="3516" y="4129"/>
                    </a:lnTo>
                    <a:lnTo>
                      <a:pt x="3516" y="4447"/>
                    </a:lnTo>
                    <a:lnTo>
                      <a:pt x="3642" y="4447"/>
                    </a:lnTo>
                    <a:lnTo>
                      <a:pt x="3767" y="4447"/>
                    </a:lnTo>
                    <a:lnTo>
                      <a:pt x="4019" y="4765"/>
                    </a:lnTo>
                    <a:lnTo>
                      <a:pt x="4144" y="4447"/>
                    </a:lnTo>
                    <a:lnTo>
                      <a:pt x="4270" y="4765"/>
                    </a:lnTo>
                    <a:lnTo>
                      <a:pt x="4019" y="4765"/>
                    </a:lnTo>
                    <a:lnTo>
                      <a:pt x="3893" y="4765"/>
                    </a:lnTo>
                    <a:lnTo>
                      <a:pt x="3642" y="5082"/>
                    </a:lnTo>
                    <a:lnTo>
                      <a:pt x="3391" y="5082"/>
                    </a:lnTo>
                    <a:lnTo>
                      <a:pt x="3140" y="5082"/>
                    </a:lnTo>
                    <a:lnTo>
                      <a:pt x="3140" y="5400"/>
                    </a:lnTo>
                    <a:lnTo>
                      <a:pt x="3391" y="5400"/>
                    </a:lnTo>
                    <a:lnTo>
                      <a:pt x="3391" y="5718"/>
                    </a:lnTo>
                    <a:lnTo>
                      <a:pt x="3140" y="6035"/>
                    </a:lnTo>
                    <a:lnTo>
                      <a:pt x="2763" y="5718"/>
                    </a:lnTo>
                    <a:lnTo>
                      <a:pt x="2512" y="5718"/>
                    </a:lnTo>
                    <a:lnTo>
                      <a:pt x="2260" y="6035"/>
                    </a:lnTo>
                    <a:lnTo>
                      <a:pt x="2135" y="6035"/>
                    </a:lnTo>
                    <a:lnTo>
                      <a:pt x="2135" y="5718"/>
                    </a:lnTo>
                    <a:lnTo>
                      <a:pt x="2009" y="5400"/>
                    </a:lnTo>
                    <a:lnTo>
                      <a:pt x="1758" y="5400"/>
                    </a:lnTo>
                    <a:lnTo>
                      <a:pt x="1884" y="5718"/>
                    </a:lnTo>
                    <a:lnTo>
                      <a:pt x="1884" y="6035"/>
                    </a:lnTo>
                    <a:lnTo>
                      <a:pt x="1633" y="6035"/>
                    </a:lnTo>
                    <a:lnTo>
                      <a:pt x="1381" y="6035"/>
                    </a:lnTo>
                    <a:lnTo>
                      <a:pt x="1256" y="5718"/>
                    </a:lnTo>
                    <a:lnTo>
                      <a:pt x="1130" y="5718"/>
                    </a:lnTo>
                    <a:lnTo>
                      <a:pt x="1005" y="6035"/>
                    </a:lnTo>
                    <a:lnTo>
                      <a:pt x="879" y="6035"/>
                    </a:lnTo>
                    <a:lnTo>
                      <a:pt x="753" y="6035"/>
                    </a:lnTo>
                    <a:lnTo>
                      <a:pt x="502" y="6353"/>
                    </a:lnTo>
                    <a:lnTo>
                      <a:pt x="377" y="6671"/>
                    </a:lnTo>
                    <a:lnTo>
                      <a:pt x="251" y="7306"/>
                    </a:lnTo>
                    <a:lnTo>
                      <a:pt x="126" y="7306"/>
                    </a:lnTo>
                    <a:lnTo>
                      <a:pt x="0" y="7624"/>
                    </a:lnTo>
                    <a:lnTo>
                      <a:pt x="0" y="8259"/>
                    </a:lnTo>
                    <a:lnTo>
                      <a:pt x="0" y="8894"/>
                    </a:lnTo>
                    <a:lnTo>
                      <a:pt x="126" y="8894"/>
                    </a:lnTo>
                    <a:lnTo>
                      <a:pt x="251" y="8894"/>
                    </a:lnTo>
                    <a:lnTo>
                      <a:pt x="502" y="8894"/>
                    </a:lnTo>
                    <a:lnTo>
                      <a:pt x="628" y="8894"/>
                    </a:lnTo>
                    <a:lnTo>
                      <a:pt x="753" y="8894"/>
                    </a:lnTo>
                    <a:lnTo>
                      <a:pt x="879" y="8894"/>
                    </a:lnTo>
                    <a:lnTo>
                      <a:pt x="628" y="9529"/>
                    </a:lnTo>
                    <a:lnTo>
                      <a:pt x="628" y="9847"/>
                    </a:lnTo>
                    <a:lnTo>
                      <a:pt x="753" y="10482"/>
                    </a:lnTo>
                    <a:lnTo>
                      <a:pt x="753" y="10800"/>
                    </a:lnTo>
                    <a:lnTo>
                      <a:pt x="879" y="11118"/>
                    </a:lnTo>
                    <a:lnTo>
                      <a:pt x="753" y="11435"/>
                    </a:lnTo>
                    <a:lnTo>
                      <a:pt x="753" y="12071"/>
                    </a:lnTo>
                    <a:lnTo>
                      <a:pt x="879" y="12388"/>
                    </a:lnTo>
                    <a:lnTo>
                      <a:pt x="1130" y="12706"/>
                    </a:lnTo>
                    <a:lnTo>
                      <a:pt x="1005" y="12706"/>
                    </a:lnTo>
                    <a:lnTo>
                      <a:pt x="879" y="12706"/>
                    </a:lnTo>
                    <a:lnTo>
                      <a:pt x="628" y="12706"/>
                    </a:lnTo>
                    <a:lnTo>
                      <a:pt x="502" y="12706"/>
                    </a:lnTo>
                    <a:lnTo>
                      <a:pt x="377" y="12071"/>
                    </a:lnTo>
                    <a:lnTo>
                      <a:pt x="377" y="11753"/>
                    </a:lnTo>
                    <a:lnTo>
                      <a:pt x="251" y="12071"/>
                    </a:lnTo>
                    <a:lnTo>
                      <a:pt x="377" y="12388"/>
                    </a:lnTo>
                    <a:lnTo>
                      <a:pt x="251" y="13024"/>
                    </a:lnTo>
                    <a:lnTo>
                      <a:pt x="126" y="13024"/>
                    </a:lnTo>
                    <a:lnTo>
                      <a:pt x="126" y="13341"/>
                    </a:lnTo>
                    <a:lnTo>
                      <a:pt x="251" y="13341"/>
                    </a:lnTo>
                    <a:lnTo>
                      <a:pt x="377" y="13659"/>
                    </a:lnTo>
                    <a:lnTo>
                      <a:pt x="502" y="13659"/>
                    </a:lnTo>
                    <a:lnTo>
                      <a:pt x="628" y="13341"/>
                    </a:lnTo>
                    <a:lnTo>
                      <a:pt x="753" y="13659"/>
                    </a:lnTo>
                    <a:lnTo>
                      <a:pt x="879" y="13976"/>
                    </a:lnTo>
                    <a:lnTo>
                      <a:pt x="1005" y="13976"/>
                    </a:lnTo>
                    <a:lnTo>
                      <a:pt x="1130" y="14294"/>
                    </a:lnTo>
                    <a:lnTo>
                      <a:pt x="1256" y="14612"/>
                    </a:lnTo>
                    <a:lnTo>
                      <a:pt x="1256" y="14929"/>
                    </a:lnTo>
                    <a:lnTo>
                      <a:pt x="1130" y="15247"/>
                    </a:lnTo>
                    <a:lnTo>
                      <a:pt x="1130" y="15565"/>
                    </a:lnTo>
                    <a:lnTo>
                      <a:pt x="1256" y="15565"/>
                    </a:lnTo>
                    <a:lnTo>
                      <a:pt x="1381" y="15565"/>
                    </a:lnTo>
                    <a:lnTo>
                      <a:pt x="1507" y="15565"/>
                    </a:lnTo>
                    <a:lnTo>
                      <a:pt x="1381" y="15565"/>
                    </a:lnTo>
                    <a:lnTo>
                      <a:pt x="1256" y="15882"/>
                    </a:lnTo>
                    <a:lnTo>
                      <a:pt x="1256" y="16200"/>
                    </a:lnTo>
                    <a:lnTo>
                      <a:pt x="1381" y="16200"/>
                    </a:lnTo>
                    <a:lnTo>
                      <a:pt x="1507" y="16518"/>
                    </a:lnTo>
                    <a:lnTo>
                      <a:pt x="1633" y="16835"/>
                    </a:lnTo>
                    <a:lnTo>
                      <a:pt x="1507" y="17153"/>
                    </a:lnTo>
                    <a:lnTo>
                      <a:pt x="1381" y="17471"/>
                    </a:lnTo>
                    <a:lnTo>
                      <a:pt x="1758" y="17471"/>
                    </a:lnTo>
                    <a:lnTo>
                      <a:pt x="1884" y="17471"/>
                    </a:lnTo>
                    <a:lnTo>
                      <a:pt x="2135" y="17471"/>
                    </a:lnTo>
                    <a:lnTo>
                      <a:pt x="2386" y="17471"/>
                    </a:lnTo>
                    <a:lnTo>
                      <a:pt x="2512" y="17471"/>
                    </a:lnTo>
                    <a:lnTo>
                      <a:pt x="2512" y="17788"/>
                    </a:lnTo>
                    <a:lnTo>
                      <a:pt x="2260" y="17788"/>
                    </a:lnTo>
                    <a:lnTo>
                      <a:pt x="2260" y="18106"/>
                    </a:lnTo>
                    <a:lnTo>
                      <a:pt x="2135" y="18106"/>
                    </a:lnTo>
                    <a:lnTo>
                      <a:pt x="1884" y="18106"/>
                    </a:lnTo>
                    <a:lnTo>
                      <a:pt x="1633" y="18424"/>
                    </a:lnTo>
                    <a:lnTo>
                      <a:pt x="1507" y="18741"/>
                    </a:lnTo>
                    <a:lnTo>
                      <a:pt x="1758" y="18741"/>
                    </a:lnTo>
                    <a:lnTo>
                      <a:pt x="2009" y="18424"/>
                    </a:lnTo>
                    <a:lnTo>
                      <a:pt x="2260" y="18424"/>
                    </a:lnTo>
                    <a:lnTo>
                      <a:pt x="2135" y="18741"/>
                    </a:lnTo>
                    <a:lnTo>
                      <a:pt x="2260" y="18741"/>
                    </a:lnTo>
                    <a:lnTo>
                      <a:pt x="2386" y="18424"/>
                    </a:lnTo>
                    <a:lnTo>
                      <a:pt x="2512" y="18424"/>
                    </a:lnTo>
                    <a:lnTo>
                      <a:pt x="2637" y="18106"/>
                    </a:lnTo>
                    <a:lnTo>
                      <a:pt x="2763" y="18106"/>
                    </a:lnTo>
                    <a:lnTo>
                      <a:pt x="2888" y="18106"/>
                    </a:lnTo>
                    <a:lnTo>
                      <a:pt x="3014" y="18424"/>
                    </a:lnTo>
                    <a:lnTo>
                      <a:pt x="3140" y="18741"/>
                    </a:lnTo>
                    <a:lnTo>
                      <a:pt x="3265" y="18741"/>
                    </a:lnTo>
                    <a:lnTo>
                      <a:pt x="3265" y="18424"/>
                    </a:lnTo>
                    <a:lnTo>
                      <a:pt x="3391" y="18741"/>
                    </a:lnTo>
                    <a:lnTo>
                      <a:pt x="3516" y="19059"/>
                    </a:lnTo>
                    <a:lnTo>
                      <a:pt x="3516" y="19694"/>
                    </a:lnTo>
                    <a:lnTo>
                      <a:pt x="3642" y="20012"/>
                    </a:lnTo>
                    <a:lnTo>
                      <a:pt x="3893" y="20329"/>
                    </a:lnTo>
                    <a:lnTo>
                      <a:pt x="4144" y="20329"/>
                    </a:lnTo>
                    <a:lnTo>
                      <a:pt x="4395" y="20329"/>
                    </a:lnTo>
                    <a:lnTo>
                      <a:pt x="4647" y="20012"/>
                    </a:lnTo>
                    <a:lnTo>
                      <a:pt x="4898" y="20012"/>
                    </a:lnTo>
                    <a:lnTo>
                      <a:pt x="5023" y="20012"/>
                    </a:lnTo>
                    <a:lnTo>
                      <a:pt x="5023" y="19376"/>
                    </a:lnTo>
                    <a:lnTo>
                      <a:pt x="5149" y="19059"/>
                    </a:lnTo>
                    <a:lnTo>
                      <a:pt x="5149" y="18424"/>
                    </a:lnTo>
                    <a:lnTo>
                      <a:pt x="5274" y="18106"/>
                    </a:lnTo>
                    <a:lnTo>
                      <a:pt x="5400" y="18106"/>
                    </a:lnTo>
                    <a:lnTo>
                      <a:pt x="5651" y="18106"/>
                    </a:lnTo>
                    <a:lnTo>
                      <a:pt x="5777" y="18106"/>
                    </a:lnTo>
                    <a:lnTo>
                      <a:pt x="6028" y="18106"/>
                    </a:lnTo>
                    <a:lnTo>
                      <a:pt x="6153" y="18424"/>
                    </a:lnTo>
                    <a:lnTo>
                      <a:pt x="6279" y="18424"/>
                    </a:lnTo>
                    <a:lnTo>
                      <a:pt x="6405" y="18741"/>
                    </a:lnTo>
                    <a:lnTo>
                      <a:pt x="6530" y="18741"/>
                    </a:lnTo>
                    <a:lnTo>
                      <a:pt x="6781" y="19059"/>
                    </a:lnTo>
                    <a:lnTo>
                      <a:pt x="6907" y="19376"/>
                    </a:lnTo>
                    <a:lnTo>
                      <a:pt x="7033" y="19694"/>
                    </a:lnTo>
                    <a:lnTo>
                      <a:pt x="7158" y="20012"/>
                    </a:lnTo>
                    <a:lnTo>
                      <a:pt x="7409" y="20647"/>
                    </a:lnTo>
                    <a:lnTo>
                      <a:pt x="7535" y="20647"/>
                    </a:lnTo>
                    <a:lnTo>
                      <a:pt x="7786" y="20965"/>
                    </a:lnTo>
                    <a:lnTo>
                      <a:pt x="8037" y="20647"/>
                    </a:lnTo>
                    <a:lnTo>
                      <a:pt x="8163" y="20647"/>
                    </a:lnTo>
                    <a:lnTo>
                      <a:pt x="8414" y="20329"/>
                    </a:lnTo>
                    <a:lnTo>
                      <a:pt x="8665" y="20329"/>
                    </a:lnTo>
                    <a:lnTo>
                      <a:pt x="8791" y="20329"/>
                    </a:lnTo>
                    <a:lnTo>
                      <a:pt x="9042" y="20012"/>
                    </a:lnTo>
                    <a:lnTo>
                      <a:pt x="9167" y="19694"/>
                    </a:lnTo>
                    <a:lnTo>
                      <a:pt x="9293" y="19376"/>
                    </a:lnTo>
                    <a:lnTo>
                      <a:pt x="9544" y="19059"/>
                    </a:lnTo>
                    <a:lnTo>
                      <a:pt x="9670" y="18424"/>
                    </a:lnTo>
                    <a:lnTo>
                      <a:pt x="9921" y="18424"/>
                    </a:lnTo>
                    <a:lnTo>
                      <a:pt x="10172" y="18424"/>
                    </a:lnTo>
                    <a:lnTo>
                      <a:pt x="9921" y="18106"/>
                    </a:lnTo>
                    <a:lnTo>
                      <a:pt x="10047" y="18424"/>
                    </a:lnTo>
                    <a:lnTo>
                      <a:pt x="10172" y="18424"/>
                    </a:lnTo>
                    <a:lnTo>
                      <a:pt x="10423" y="18741"/>
                    </a:lnTo>
                    <a:lnTo>
                      <a:pt x="10674" y="19059"/>
                    </a:lnTo>
                    <a:lnTo>
                      <a:pt x="10926" y="19059"/>
                    </a:lnTo>
                    <a:lnTo>
                      <a:pt x="11051" y="19059"/>
                    </a:lnTo>
                    <a:lnTo>
                      <a:pt x="11051" y="18424"/>
                    </a:lnTo>
                    <a:lnTo>
                      <a:pt x="11302" y="18106"/>
                    </a:lnTo>
                    <a:lnTo>
                      <a:pt x="11428" y="18106"/>
                    </a:lnTo>
                    <a:lnTo>
                      <a:pt x="11679" y="18424"/>
                    </a:lnTo>
                    <a:lnTo>
                      <a:pt x="11553" y="19059"/>
                    </a:lnTo>
                    <a:lnTo>
                      <a:pt x="11428" y="19376"/>
                    </a:lnTo>
                    <a:lnTo>
                      <a:pt x="11302" y="20012"/>
                    </a:lnTo>
                    <a:lnTo>
                      <a:pt x="11428" y="20647"/>
                    </a:lnTo>
                    <a:lnTo>
                      <a:pt x="11302" y="21282"/>
                    </a:lnTo>
                    <a:lnTo>
                      <a:pt x="11302" y="21600"/>
                    </a:lnTo>
                    <a:lnTo>
                      <a:pt x="11302" y="20965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454" name="Shape 454"/>
            <p:cNvSpPr/>
            <p:nvPr/>
          </p:nvSpPr>
          <p:spPr>
            <a:xfrm>
              <a:off x="9477875" y="3631141"/>
              <a:ext cx="1967217" cy="1408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29" y="15687"/>
                  </a:moveTo>
                  <a:lnTo>
                    <a:pt x="2590" y="15687"/>
                  </a:lnTo>
                  <a:lnTo>
                    <a:pt x="2552" y="15687"/>
                  </a:lnTo>
                  <a:lnTo>
                    <a:pt x="2552" y="15627"/>
                  </a:lnTo>
                  <a:lnTo>
                    <a:pt x="2514" y="15627"/>
                  </a:lnTo>
                  <a:lnTo>
                    <a:pt x="2476" y="15627"/>
                  </a:lnTo>
                  <a:lnTo>
                    <a:pt x="2476" y="15566"/>
                  </a:lnTo>
                  <a:lnTo>
                    <a:pt x="2438" y="15566"/>
                  </a:lnTo>
                  <a:lnTo>
                    <a:pt x="2400" y="15566"/>
                  </a:lnTo>
                  <a:lnTo>
                    <a:pt x="2400" y="15506"/>
                  </a:lnTo>
                  <a:lnTo>
                    <a:pt x="2362" y="15506"/>
                  </a:lnTo>
                  <a:lnTo>
                    <a:pt x="2362" y="15446"/>
                  </a:lnTo>
                  <a:lnTo>
                    <a:pt x="2324" y="15446"/>
                  </a:lnTo>
                  <a:lnTo>
                    <a:pt x="2286" y="15446"/>
                  </a:lnTo>
                  <a:lnTo>
                    <a:pt x="2248" y="15446"/>
                  </a:lnTo>
                  <a:lnTo>
                    <a:pt x="2248" y="15385"/>
                  </a:lnTo>
                  <a:lnTo>
                    <a:pt x="2248" y="15325"/>
                  </a:lnTo>
                  <a:lnTo>
                    <a:pt x="2210" y="15325"/>
                  </a:lnTo>
                  <a:lnTo>
                    <a:pt x="2210" y="15265"/>
                  </a:lnTo>
                  <a:lnTo>
                    <a:pt x="2171" y="15265"/>
                  </a:lnTo>
                  <a:lnTo>
                    <a:pt x="2133" y="15265"/>
                  </a:lnTo>
                  <a:lnTo>
                    <a:pt x="2095" y="15265"/>
                  </a:lnTo>
                  <a:lnTo>
                    <a:pt x="2095" y="15204"/>
                  </a:lnTo>
                  <a:lnTo>
                    <a:pt x="2057" y="15204"/>
                  </a:lnTo>
                  <a:lnTo>
                    <a:pt x="2019" y="15204"/>
                  </a:lnTo>
                  <a:lnTo>
                    <a:pt x="1981" y="15204"/>
                  </a:lnTo>
                  <a:lnTo>
                    <a:pt x="1943" y="15204"/>
                  </a:lnTo>
                  <a:lnTo>
                    <a:pt x="1905" y="15265"/>
                  </a:lnTo>
                  <a:lnTo>
                    <a:pt x="1867" y="15204"/>
                  </a:lnTo>
                  <a:lnTo>
                    <a:pt x="1867" y="15144"/>
                  </a:lnTo>
                  <a:lnTo>
                    <a:pt x="1905" y="15144"/>
                  </a:lnTo>
                  <a:lnTo>
                    <a:pt x="1867" y="15144"/>
                  </a:lnTo>
                  <a:lnTo>
                    <a:pt x="1867" y="15084"/>
                  </a:lnTo>
                  <a:lnTo>
                    <a:pt x="1829" y="15084"/>
                  </a:lnTo>
                  <a:lnTo>
                    <a:pt x="1829" y="15023"/>
                  </a:lnTo>
                  <a:lnTo>
                    <a:pt x="1829" y="14963"/>
                  </a:lnTo>
                  <a:lnTo>
                    <a:pt x="1790" y="14963"/>
                  </a:lnTo>
                  <a:lnTo>
                    <a:pt x="1790" y="14903"/>
                  </a:lnTo>
                  <a:lnTo>
                    <a:pt x="1829" y="14842"/>
                  </a:lnTo>
                  <a:lnTo>
                    <a:pt x="1790" y="14842"/>
                  </a:lnTo>
                  <a:lnTo>
                    <a:pt x="1790" y="14782"/>
                  </a:lnTo>
                  <a:lnTo>
                    <a:pt x="1790" y="14722"/>
                  </a:lnTo>
                  <a:lnTo>
                    <a:pt x="1790" y="14661"/>
                  </a:lnTo>
                  <a:lnTo>
                    <a:pt x="1829" y="14601"/>
                  </a:lnTo>
                  <a:lnTo>
                    <a:pt x="1790" y="14601"/>
                  </a:lnTo>
                  <a:lnTo>
                    <a:pt x="1790" y="14541"/>
                  </a:lnTo>
                  <a:lnTo>
                    <a:pt x="1752" y="14541"/>
                  </a:lnTo>
                  <a:lnTo>
                    <a:pt x="1752" y="14480"/>
                  </a:lnTo>
                  <a:lnTo>
                    <a:pt x="1714" y="14480"/>
                  </a:lnTo>
                  <a:lnTo>
                    <a:pt x="1714" y="14420"/>
                  </a:lnTo>
                  <a:lnTo>
                    <a:pt x="1714" y="14360"/>
                  </a:lnTo>
                  <a:lnTo>
                    <a:pt x="1714" y="14299"/>
                  </a:lnTo>
                  <a:lnTo>
                    <a:pt x="1714" y="14239"/>
                  </a:lnTo>
                  <a:lnTo>
                    <a:pt x="1752" y="14239"/>
                  </a:lnTo>
                  <a:lnTo>
                    <a:pt x="1790" y="14239"/>
                  </a:lnTo>
                  <a:lnTo>
                    <a:pt x="1790" y="14179"/>
                  </a:lnTo>
                  <a:lnTo>
                    <a:pt x="1790" y="14239"/>
                  </a:lnTo>
                  <a:lnTo>
                    <a:pt x="1829" y="14299"/>
                  </a:lnTo>
                  <a:lnTo>
                    <a:pt x="1829" y="14360"/>
                  </a:lnTo>
                  <a:lnTo>
                    <a:pt x="1867" y="14360"/>
                  </a:lnTo>
                  <a:lnTo>
                    <a:pt x="1905" y="14360"/>
                  </a:lnTo>
                  <a:lnTo>
                    <a:pt x="1943" y="14360"/>
                  </a:lnTo>
                  <a:lnTo>
                    <a:pt x="1943" y="14299"/>
                  </a:lnTo>
                  <a:lnTo>
                    <a:pt x="1981" y="14299"/>
                  </a:lnTo>
                  <a:lnTo>
                    <a:pt x="1981" y="14239"/>
                  </a:lnTo>
                  <a:lnTo>
                    <a:pt x="2019" y="14239"/>
                  </a:lnTo>
                  <a:lnTo>
                    <a:pt x="2019" y="14299"/>
                  </a:lnTo>
                  <a:lnTo>
                    <a:pt x="2057" y="14299"/>
                  </a:lnTo>
                  <a:lnTo>
                    <a:pt x="2057" y="14239"/>
                  </a:lnTo>
                  <a:lnTo>
                    <a:pt x="2095" y="14239"/>
                  </a:lnTo>
                  <a:lnTo>
                    <a:pt x="2095" y="14179"/>
                  </a:lnTo>
                  <a:lnTo>
                    <a:pt x="2095" y="14118"/>
                  </a:lnTo>
                  <a:lnTo>
                    <a:pt x="2095" y="14058"/>
                  </a:lnTo>
                  <a:lnTo>
                    <a:pt x="2057" y="14058"/>
                  </a:lnTo>
                  <a:lnTo>
                    <a:pt x="2057" y="13998"/>
                  </a:lnTo>
                  <a:lnTo>
                    <a:pt x="2019" y="13998"/>
                  </a:lnTo>
                  <a:lnTo>
                    <a:pt x="2019" y="13937"/>
                  </a:lnTo>
                  <a:lnTo>
                    <a:pt x="2057" y="13937"/>
                  </a:lnTo>
                  <a:lnTo>
                    <a:pt x="2057" y="13877"/>
                  </a:lnTo>
                  <a:lnTo>
                    <a:pt x="2019" y="13877"/>
                  </a:lnTo>
                  <a:lnTo>
                    <a:pt x="1981" y="13877"/>
                  </a:lnTo>
                  <a:lnTo>
                    <a:pt x="1943" y="13877"/>
                  </a:lnTo>
                  <a:lnTo>
                    <a:pt x="1943" y="13817"/>
                  </a:lnTo>
                  <a:lnTo>
                    <a:pt x="1905" y="13817"/>
                  </a:lnTo>
                  <a:lnTo>
                    <a:pt x="1905" y="13756"/>
                  </a:lnTo>
                  <a:lnTo>
                    <a:pt x="1867" y="13756"/>
                  </a:lnTo>
                  <a:lnTo>
                    <a:pt x="1867" y="13696"/>
                  </a:lnTo>
                  <a:lnTo>
                    <a:pt x="1867" y="13636"/>
                  </a:lnTo>
                  <a:lnTo>
                    <a:pt x="1905" y="13575"/>
                  </a:lnTo>
                  <a:lnTo>
                    <a:pt x="1905" y="13515"/>
                  </a:lnTo>
                  <a:lnTo>
                    <a:pt x="1905" y="13455"/>
                  </a:lnTo>
                  <a:lnTo>
                    <a:pt x="1867" y="13455"/>
                  </a:lnTo>
                  <a:lnTo>
                    <a:pt x="1867" y="13394"/>
                  </a:lnTo>
                  <a:lnTo>
                    <a:pt x="1867" y="13334"/>
                  </a:lnTo>
                  <a:lnTo>
                    <a:pt x="1905" y="13334"/>
                  </a:lnTo>
                  <a:lnTo>
                    <a:pt x="1905" y="13394"/>
                  </a:lnTo>
                  <a:lnTo>
                    <a:pt x="1943" y="13394"/>
                  </a:lnTo>
                  <a:lnTo>
                    <a:pt x="1943" y="13334"/>
                  </a:lnTo>
                  <a:lnTo>
                    <a:pt x="1981" y="13334"/>
                  </a:lnTo>
                  <a:lnTo>
                    <a:pt x="2019" y="13334"/>
                  </a:lnTo>
                  <a:lnTo>
                    <a:pt x="2019" y="13394"/>
                  </a:lnTo>
                  <a:lnTo>
                    <a:pt x="2057" y="13334"/>
                  </a:lnTo>
                  <a:lnTo>
                    <a:pt x="2095" y="13274"/>
                  </a:lnTo>
                  <a:lnTo>
                    <a:pt x="2095" y="13213"/>
                  </a:lnTo>
                  <a:lnTo>
                    <a:pt x="2133" y="13213"/>
                  </a:lnTo>
                  <a:lnTo>
                    <a:pt x="2133" y="13153"/>
                  </a:lnTo>
                  <a:lnTo>
                    <a:pt x="2095" y="13153"/>
                  </a:lnTo>
                  <a:lnTo>
                    <a:pt x="2133" y="13093"/>
                  </a:lnTo>
                  <a:lnTo>
                    <a:pt x="2171" y="13093"/>
                  </a:lnTo>
                  <a:lnTo>
                    <a:pt x="2171" y="13032"/>
                  </a:lnTo>
                  <a:lnTo>
                    <a:pt x="2210" y="12972"/>
                  </a:lnTo>
                  <a:lnTo>
                    <a:pt x="2210" y="12912"/>
                  </a:lnTo>
                  <a:lnTo>
                    <a:pt x="2248" y="12912"/>
                  </a:lnTo>
                  <a:lnTo>
                    <a:pt x="2286" y="12912"/>
                  </a:lnTo>
                  <a:lnTo>
                    <a:pt x="2286" y="12851"/>
                  </a:lnTo>
                  <a:lnTo>
                    <a:pt x="2286" y="12791"/>
                  </a:lnTo>
                  <a:lnTo>
                    <a:pt x="2324" y="12791"/>
                  </a:lnTo>
                  <a:lnTo>
                    <a:pt x="2324" y="12731"/>
                  </a:lnTo>
                  <a:lnTo>
                    <a:pt x="2324" y="12670"/>
                  </a:lnTo>
                  <a:lnTo>
                    <a:pt x="2324" y="12610"/>
                  </a:lnTo>
                  <a:lnTo>
                    <a:pt x="2324" y="12550"/>
                  </a:lnTo>
                  <a:lnTo>
                    <a:pt x="2324" y="12489"/>
                  </a:lnTo>
                  <a:lnTo>
                    <a:pt x="2362" y="12489"/>
                  </a:lnTo>
                  <a:lnTo>
                    <a:pt x="2362" y="12429"/>
                  </a:lnTo>
                  <a:lnTo>
                    <a:pt x="2400" y="12429"/>
                  </a:lnTo>
                  <a:lnTo>
                    <a:pt x="2362" y="12429"/>
                  </a:lnTo>
                  <a:lnTo>
                    <a:pt x="2362" y="12369"/>
                  </a:lnTo>
                  <a:lnTo>
                    <a:pt x="2324" y="12369"/>
                  </a:lnTo>
                  <a:lnTo>
                    <a:pt x="2324" y="12429"/>
                  </a:lnTo>
                  <a:lnTo>
                    <a:pt x="2286" y="12429"/>
                  </a:lnTo>
                  <a:lnTo>
                    <a:pt x="2286" y="12489"/>
                  </a:lnTo>
                  <a:lnTo>
                    <a:pt x="2248" y="12429"/>
                  </a:lnTo>
                  <a:lnTo>
                    <a:pt x="2248" y="12369"/>
                  </a:lnTo>
                  <a:lnTo>
                    <a:pt x="2248" y="12308"/>
                  </a:lnTo>
                  <a:lnTo>
                    <a:pt x="2210" y="12308"/>
                  </a:lnTo>
                  <a:lnTo>
                    <a:pt x="2210" y="12369"/>
                  </a:lnTo>
                  <a:lnTo>
                    <a:pt x="2171" y="12369"/>
                  </a:lnTo>
                  <a:lnTo>
                    <a:pt x="2171" y="12308"/>
                  </a:lnTo>
                  <a:lnTo>
                    <a:pt x="2133" y="12308"/>
                  </a:lnTo>
                  <a:lnTo>
                    <a:pt x="2133" y="12248"/>
                  </a:lnTo>
                  <a:lnTo>
                    <a:pt x="2133" y="12188"/>
                  </a:lnTo>
                  <a:lnTo>
                    <a:pt x="2095" y="12188"/>
                  </a:lnTo>
                  <a:lnTo>
                    <a:pt x="2095" y="12127"/>
                  </a:lnTo>
                  <a:lnTo>
                    <a:pt x="2057" y="12127"/>
                  </a:lnTo>
                  <a:lnTo>
                    <a:pt x="2019" y="12127"/>
                  </a:lnTo>
                  <a:lnTo>
                    <a:pt x="2019" y="12067"/>
                  </a:lnTo>
                  <a:lnTo>
                    <a:pt x="1981" y="12067"/>
                  </a:lnTo>
                  <a:lnTo>
                    <a:pt x="1981" y="12127"/>
                  </a:lnTo>
                  <a:lnTo>
                    <a:pt x="1943" y="12127"/>
                  </a:lnTo>
                  <a:lnTo>
                    <a:pt x="1905" y="12127"/>
                  </a:lnTo>
                  <a:lnTo>
                    <a:pt x="1867" y="12127"/>
                  </a:lnTo>
                  <a:lnTo>
                    <a:pt x="1829" y="12127"/>
                  </a:lnTo>
                  <a:lnTo>
                    <a:pt x="1790" y="12127"/>
                  </a:lnTo>
                  <a:lnTo>
                    <a:pt x="1790" y="12188"/>
                  </a:lnTo>
                  <a:lnTo>
                    <a:pt x="1752" y="12188"/>
                  </a:lnTo>
                  <a:lnTo>
                    <a:pt x="1752" y="12248"/>
                  </a:lnTo>
                  <a:lnTo>
                    <a:pt x="1714" y="12248"/>
                  </a:lnTo>
                  <a:lnTo>
                    <a:pt x="1676" y="12248"/>
                  </a:lnTo>
                  <a:lnTo>
                    <a:pt x="1676" y="12308"/>
                  </a:lnTo>
                  <a:lnTo>
                    <a:pt x="1638" y="12308"/>
                  </a:lnTo>
                  <a:lnTo>
                    <a:pt x="1600" y="12369"/>
                  </a:lnTo>
                  <a:lnTo>
                    <a:pt x="1562" y="12369"/>
                  </a:lnTo>
                  <a:lnTo>
                    <a:pt x="1562" y="12429"/>
                  </a:lnTo>
                  <a:lnTo>
                    <a:pt x="1524" y="12429"/>
                  </a:lnTo>
                  <a:lnTo>
                    <a:pt x="1486" y="12429"/>
                  </a:lnTo>
                  <a:lnTo>
                    <a:pt x="1448" y="12429"/>
                  </a:lnTo>
                  <a:lnTo>
                    <a:pt x="1410" y="12429"/>
                  </a:lnTo>
                  <a:lnTo>
                    <a:pt x="1371" y="12429"/>
                  </a:lnTo>
                  <a:lnTo>
                    <a:pt x="1333" y="12429"/>
                  </a:lnTo>
                  <a:lnTo>
                    <a:pt x="1333" y="12369"/>
                  </a:lnTo>
                  <a:lnTo>
                    <a:pt x="1295" y="12369"/>
                  </a:lnTo>
                  <a:lnTo>
                    <a:pt x="1257" y="12369"/>
                  </a:lnTo>
                  <a:lnTo>
                    <a:pt x="1219" y="12369"/>
                  </a:lnTo>
                  <a:lnTo>
                    <a:pt x="1219" y="12308"/>
                  </a:lnTo>
                  <a:lnTo>
                    <a:pt x="1181" y="12308"/>
                  </a:lnTo>
                  <a:lnTo>
                    <a:pt x="1143" y="12308"/>
                  </a:lnTo>
                  <a:lnTo>
                    <a:pt x="1105" y="12308"/>
                  </a:lnTo>
                  <a:lnTo>
                    <a:pt x="1105" y="12248"/>
                  </a:lnTo>
                  <a:lnTo>
                    <a:pt x="1067" y="12248"/>
                  </a:lnTo>
                  <a:lnTo>
                    <a:pt x="1029" y="12248"/>
                  </a:lnTo>
                  <a:lnTo>
                    <a:pt x="1029" y="12188"/>
                  </a:lnTo>
                  <a:lnTo>
                    <a:pt x="1029" y="12127"/>
                  </a:lnTo>
                  <a:lnTo>
                    <a:pt x="990" y="12127"/>
                  </a:lnTo>
                  <a:lnTo>
                    <a:pt x="990" y="12188"/>
                  </a:lnTo>
                  <a:lnTo>
                    <a:pt x="952" y="12188"/>
                  </a:lnTo>
                  <a:lnTo>
                    <a:pt x="914" y="12188"/>
                  </a:lnTo>
                  <a:lnTo>
                    <a:pt x="876" y="12127"/>
                  </a:lnTo>
                  <a:lnTo>
                    <a:pt x="876" y="12067"/>
                  </a:lnTo>
                  <a:lnTo>
                    <a:pt x="838" y="12067"/>
                  </a:lnTo>
                  <a:lnTo>
                    <a:pt x="800" y="12067"/>
                  </a:lnTo>
                  <a:lnTo>
                    <a:pt x="800" y="12007"/>
                  </a:lnTo>
                  <a:lnTo>
                    <a:pt x="838" y="12007"/>
                  </a:lnTo>
                  <a:lnTo>
                    <a:pt x="838" y="11946"/>
                  </a:lnTo>
                  <a:lnTo>
                    <a:pt x="838" y="11886"/>
                  </a:lnTo>
                  <a:lnTo>
                    <a:pt x="838" y="11826"/>
                  </a:lnTo>
                  <a:lnTo>
                    <a:pt x="838" y="11765"/>
                  </a:lnTo>
                  <a:lnTo>
                    <a:pt x="838" y="11705"/>
                  </a:lnTo>
                  <a:lnTo>
                    <a:pt x="800" y="11705"/>
                  </a:lnTo>
                  <a:lnTo>
                    <a:pt x="800" y="11645"/>
                  </a:lnTo>
                  <a:lnTo>
                    <a:pt x="762" y="11645"/>
                  </a:lnTo>
                  <a:lnTo>
                    <a:pt x="762" y="11584"/>
                  </a:lnTo>
                  <a:lnTo>
                    <a:pt x="724" y="11584"/>
                  </a:lnTo>
                  <a:lnTo>
                    <a:pt x="686" y="11584"/>
                  </a:lnTo>
                  <a:lnTo>
                    <a:pt x="648" y="11584"/>
                  </a:lnTo>
                  <a:lnTo>
                    <a:pt x="648" y="11645"/>
                  </a:lnTo>
                  <a:lnTo>
                    <a:pt x="648" y="11584"/>
                  </a:lnTo>
                  <a:lnTo>
                    <a:pt x="648" y="11524"/>
                  </a:lnTo>
                  <a:lnTo>
                    <a:pt x="648" y="11464"/>
                  </a:lnTo>
                  <a:lnTo>
                    <a:pt x="610" y="11464"/>
                  </a:lnTo>
                  <a:lnTo>
                    <a:pt x="571" y="11524"/>
                  </a:lnTo>
                  <a:lnTo>
                    <a:pt x="571" y="11464"/>
                  </a:lnTo>
                  <a:lnTo>
                    <a:pt x="533" y="11464"/>
                  </a:lnTo>
                  <a:lnTo>
                    <a:pt x="495" y="11464"/>
                  </a:lnTo>
                  <a:lnTo>
                    <a:pt x="457" y="11464"/>
                  </a:lnTo>
                  <a:lnTo>
                    <a:pt x="419" y="11464"/>
                  </a:lnTo>
                  <a:lnTo>
                    <a:pt x="381" y="11464"/>
                  </a:lnTo>
                  <a:lnTo>
                    <a:pt x="343" y="11464"/>
                  </a:lnTo>
                  <a:lnTo>
                    <a:pt x="381" y="11464"/>
                  </a:lnTo>
                  <a:lnTo>
                    <a:pt x="343" y="11403"/>
                  </a:lnTo>
                  <a:lnTo>
                    <a:pt x="343" y="11343"/>
                  </a:lnTo>
                  <a:lnTo>
                    <a:pt x="305" y="11343"/>
                  </a:lnTo>
                  <a:lnTo>
                    <a:pt x="343" y="11283"/>
                  </a:lnTo>
                  <a:lnTo>
                    <a:pt x="381" y="11283"/>
                  </a:lnTo>
                  <a:lnTo>
                    <a:pt x="419" y="11283"/>
                  </a:lnTo>
                  <a:lnTo>
                    <a:pt x="457" y="11283"/>
                  </a:lnTo>
                  <a:lnTo>
                    <a:pt x="495" y="11283"/>
                  </a:lnTo>
                  <a:lnTo>
                    <a:pt x="495" y="11162"/>
                  </a:lnTo>
                  <a:lnTo>
                    <a:pt x="495" y="11041"/>
                  </a:lnTo>
                  <a:lnTo>
                    <a:pt x="495" y="10981"/>
                  </a:lnTo>
                  <a:lnTo>
                    <a:pt x="457" y="10800"/>
                  </a:lnTo>
                  <a:lnTo>
                    <a:pt x="419" y="10740"/>
                  </a:lnTo>
                  <a:lnTo>
                    <a:pt x="419" y="10559"/>
                  </a:lnTo>
                  <a:lnTo>
                    <a:pt x="381" y="10438"/>
                  </a:lnTo>
                  <a:lnTo>
                    <a:pt x="267" y="10438"/>
                  </a:lnTo>
                  <a:lnTo>
                    <a:pt x="190" y="10438"/>
                  </a:lnTo>
                  <a:lnTo>
                    <a:pt x="114" y="10498"/>
                  </a:lnTo>
                  <a:lnTo>
                    <a:pt x="38" y="10438"/>
                  </a:lnTo>
                  <a:lnTo>
                    <a:pt x="0" y="10257"/>
                  </a:lnTo>
                  <a:lnTo>
                    <a:pt x="0" y="10076"/>
                  </a:lnTo>
                  <a:lnTo>
                    <a:pt x="38" y="9895"/>
                  </a:lnTo>
                  <a:lnTo>
                    <a:pt x="76" y="9774"/>
                  </a:lnTo>
                  <a:lnTo>
                    <a:pt x="76" y="9654"/>
                  </a:lnTo>
                  <a:lnTo>
                    <a:pt x="114" y="9473"/>
                  </a:lnTo>
                  <a:lnTo>
                    <a:pt x="229" y="9412"/>
                  </a:lnTo>
                  <a:lnTo>
                    <a:pt x="343" y="9352"/>
                  </a:lnTo>
                  <a:lnTo>
                    <a:pt x="381" y="9292"/>
                  </a:lnTo>
                  <a:lnTo>
                    <a:pt x="419" y="9292"/>
                  </a:lnTo>
                  <a:lnTo>
                    <a:pt x="419" y="9231"/>
                  </a:lnTo>
                  <a:lnTo>
                    <a:pt x="457" y="9171"/>
                  </a:lnTo>
                  <a:lnTo>
                    <a:pt x="533" y="9171"/>
                  </a:lnTo>
                  <a:lnTo>
                    <a:pt x="610" y="9111"/>
                  </a:lnTo>
                  <a:lnTo>
                    <a:pt x="686" y="9171"/>
                  </a:lnTo>
                  <a:lnTo>
                    <a:pt x="724" y="9292"/>
                  </a:lnTo>
                  <a:lnTo>
                    <a:pt x="800" y="9292"/>
                  </a:lnTo>
                  <a:lnTo>
                    <a:pt x="914" y="9231"/>
                  </a:lnTo>
                  <a:lnTo>
                    <a:pt x="952" y="9231"/>
                  </a:lnTo>
                  <a:lnTo>
                    <a:pt x="1067" y="9171"/>
                  </a:lnTo>
                  <a:lnTo>
                    <a:pt x="1067" y="9111"/>
                  </a:lnTo>
                  <a:lnTo>
                    <a:pt x="1067" y="8990"/>
                  </a:lnTo>
                  <a:lnTo>
                    <a:pt x="1143" y="8930"/>
                  </a:lnTo>
                  <a:lnTo>
                    <a:pt x="1257" y="8869"/>
                  </a:lnTo>
                  <a:lnTo>
                    <a:pt x="1371" y="8869"/>
                  </a:lnTo>
                  <a:lnTo>
                    <a:pt x="1448" y="8809"/>
                  </a:lnTo>
                  <a:lnTo>
                    <a:pt x="1562" y="8809"/>
                  </a:lnTo>
                  <a:lnTo>
                    <a:pt x="1638" y="8749"/>
                  </a:lnTo>
                  <a:lnTo>
                    <a:pt x="1676" y="8628"/>
                  </a:lnTo>
                  <a:lnTo>
                    <a:pt x="1714" y="8568"/>
                  </a:lnTo>
                  <a:lnTo>
                    <a:pt x="1790" y="8507"/>
                  </a:lnTo>
                  <a:lnTo>
                    <a:pt x="1867" y="8447"/>
                  </a:lnTo>
                  <a:lnTo>
                    <a:pt x="2019" y="8326"/>
                  </a:lnTo>
                  <a:lnTo>
                    <a:pt x="2133" y="8266"/>
                  </a:lnTo>
                  <a:lnTo>
                    <a:pt x="2248" y="8206"/>
                  </a:lnTo>
                  <a:lnTo>
                    <a:pt x="2324" y="8145"/>
                  </a:lnTo>
                  <a:lnTo>
                    <a:pt x="2362" y="8025"/>
                  </a:lnTo>
                  <a:lnTo>
                    <a:pt x="2362" y="7964"/>
                  </a:lnTo>
                  <a:lnTo>
                    <a:pt x="2362" y="7783"/>
                  </a:lnTo>
                  <a:lnTo>
                    <a:pt x="2210" y="7783"/>
                  </a:lnTo>
                  <a:lnTo>
                    <a:pt x="2210" y="7723"/>
                  </a:lnTo>
                  <a:lnTo>
                    <a:pt x="2171" y="7602"/>
                  </a:lnTo>
                  <a:lnTo>
                    <a:pt x="2210" y="7542"/>
                  </a:lnTo>
                  <a:lnTo>
                    <a:pt x="2286" y="7482"/>
                  </a:lnTo>
                  <a:lnTo>
                    <a:pt x="2324" y="7421"/>
                  </a:lnTo>
                  <a:lnTo>
                    <a:pt x="2324" y="7301"/>
                  </a:lnTo>
                  <a:lnTo>
                    <a:pt x="2362" y="7240"/>
                  </a:lnTo>
                  <a:lnTo>
                    <a:pt x="2400" y="7120"/>
                  </a:lnTo>
                  <a:lnTo>
                    <a:pt x="2400" y="6999"/>
                  </a:lnTo>
                  <a:lnTo>
                    <a:pt x="2324" y="6939"/>
                  </a:lnTo>
                  <a:lnTo>
                    <a:pt x="2286" y="6758"/>
                  </a:lnTo>
                  <a:lnTo>
                    <a:pt x="2248" y="6516"/>
                  </a:lnTo>
                  <a:lnTo>
                    <a:pt x="2248" y="6335"/>
                  </a:lnTo>
                  <a:lnTo>
                    <a:pt x="2248" y="6215"/>
                  </a:lnTo>
                  <a:lnTo>
                    <a:pt x="2171" y="6094"/>
                  </a:lnTo>
                  <a:lnTo>
                    <a:pt x="2171" y="6034"/>
                  </a:lnTo>
                  <a:lnTo>
                    <a:pt x="2438" y="5973"/>
                  </a:lnTo>
                  <a:lnTo>
                    <a:pt x="2667" y="5853"/>
                  </a:lnTo>
                  <a:lnTo>
                    <a:pt x="2781" y="5853"/>
                  </a:lnTo>
                  <a:lnTo>
                    <a:pt x="2857" y="5913"/>
                  </a:lnTo>
                  <a:lnTo>
                    <a:pt x="2933" y="5973"/>
                  </a:lnTo>
                  <a:lnTo>
                    <a:pt x="3048" y="5973"/>
                  </a:lnTo>
                  <a:lnTo>
                    <a:pt x="3086" y="5913"/>
                  </a:lnTo>
                  <a:lnTo>
                    <a:pt x="3048" y="5792"/>
                  </a:lnTo>
                  <a:lnTo>
                    <a:pt x="3048" y="5611"/>
                  </a:lnTo>
                  <a:lnTo>
                    <a:pt x="2933" y="5491"/>
                  </a:lnTo>
                  <a:lnTo>
                    <a:pt x="3010" y="5249"/>
                  </a:lnTo>
                  <a:lnTo>
                    <a:pt x="3124" y="5008"/>
                  </a:lnTo>
                  <a:lnTo>
                    <a:pt x="3238" y="4766"/>
                  </a:lnTo>
                  <a:lnTo>
                    <a:pt x="3314" y="4585"/>
                  </a:lnTo>
                  <a:lnTo>
                    <a:pt x="3390" y="4465"/>
                  </a:lnTo>
                  <a:lnTo>
                    <a:pt x="3505" y="4585"/>
                  </a:lnTo>
                  <a:lnTo>
                    <a:pt x="3657" y="4525"/>
                  </a:lnTo>
                  <a:lnTo>
                    <a:pt x="3771" y="4525"/>
                  </a:lnTo>
                  <a:lnTo>
                    <a:pt x="3848" y="4585"/>
                  </a:lnTo>
                  <a:lnTo>
                    <a:pt x="3886" y="4646"/>
                  </a:lnTo>
                  <a:lnTo>
                    <a:pt x="4000" y="4525"/>
                  </a:lnTo>
                  <a:lnTo>
                    <a:pt x="4076" y="4525"/>
                  </a:lnTo>
                  <a:lnTo>
                    <a:pt x="4114" y="4465"/>
                  </a:lnTo>
                  <a:lnTo>
                    <a:pt x="4152" y="4344"/>
                  </a:lnTo>
                  <a:lnTo>
                    <a:pt x="4076" y="4163"/>
                  </a:lnTo>
                  <a:lnTo>
                    <a:pt x="4076" y="3982"/>
                  </a:lnTo>
                  <a:lnTo>
                    <a:pt x="4076" y="3741"/>
                  </a:lnTo>
                  <a:lnTo>
                    <a:pt x="4152" y="3620"/>
                  </a:lnTo>
                  <a:lnTo>
                    <a:pt x="4267" y="3499"/>
                  </a:lnTo>
                  <a:lnTo>
                    <a:pt x="4419" y="3439"/>
                  </a:lnTo>
                  <a:lnTo>
                    <a:pt x="4571" y="3318"/>
                  </a:lnTo>
                  <a:lnTo>
                    <a:pt x="4838" y="3318"/>
                  </a:lnTo>
                  <a:lnTo>
                    <a:pt x="4990" y="3318"/>
                  </a:lnTo>
                  <a:lnTo>
                    <a:pt x="5029" y="3439"/>
                  </a:lnTo>
                  <a:lnTo>
                    <a:pt x="5105" y="3680"/>
                  </a:lnTo>
                  <a:lnTo>
                    <a:pt x="5181" y="3741"/>
                  </a:lnTo>
                  <a:lnTo>
                    <a:pt x="5295" y="3861"/>
                  </a:lnTo>
                  <a:lnTo>
                    <a:pt x="5371" y="4042"/>
                  </a:lnTo>
                  <a:lnTo>
                    <a:pt x="5448" y="4163"/>
                  </a:lnTo>
                  <a:lnTo>
                    <a:pt x="5486" y="4042"/>
                  </a:lnTo>
                  <a:lnTo>
                    <a:pt x="5600" y="4103"/>
                  </a:lnTo>
                  <a:lnTo>
                    <a:pt x="5714" y="4163"/>
                  </a:lnTo>
                  <a:lnTo>
                    <a:pt x="5790" y="4163"/>
                  </a:lnTo>
                  <a:lnTo>
                    <a:pt x="5867" y="4284"/>
                  </a:lnTo>
                  <a:lnTo>
                    <a:pt x="5905" y="4525"/>
                  </a:lnTo>
                  <a:lnTo>
                    <a:pt x="5981" y="4646"/>
                  </a:lnTo>
                  <a:lnTo>
                    <a:pt x="6019" y="4827"/>
                  </a:lnTo>
                  <a:lnTo>
                    <a:pt x="6057" y="5008"/>
                  </a:lnTo>
                  <a:lnTo>
                    <a:pt x="6057" y="5249"/>
                  </a:lnTo>
                  <a:lnTo>
                    <a:pt x="6095" y="5430"/>
                  </a:lnTo>
                  <a:lnTo>
                    <a:pt x="6057" y="5611"/>
                  </a:lnTo>
                  <a:lnTo>
                    <a:pt x="6019" y="5792"/>
                  </a:lnTo>
                  <a:lnTo>
                    <a:pt x="6019" y="5913"/>
                  </a:lnTo>
                  <a:lnTo>
                    <a:pt x="6057" y="5973"/>
                  </a:lnTo>
                  <a:lnTo>
                    <a:pt x="6171" y="6034"/>
                  </a:lnTo>
                  <a:lnTo>
                    <a:pt x="6248" y="6034"/>
                  </a:lnTo>
                  <a:lnTo>
                    <a:pt x="6362" y="6034"/>
                  </a:lnTo>
                  <a:lnTo>
                    <a:pt x="6476" y="6094"/>
                  </a:lnTo>
                  <a:lnTo>
                    <a:pt x="6590" y="6154"/>
                  </a:lnTo>
                  <a:lnTo>
                    <a:pt x="6629" y="6154"/>
                  </a:lnTo>
                  <a:lnTo>
                    <a:pt x="6743" y="6094"/>
                  </a:lnTo>
                  <a:lnTo>
                    <a:pt x="6819" y="6094"/>
                  </a:lnTo>
                  <a:lnTo>
                    <a:pt x="6895" y="6154"/>
                  </a:lnTo>
                  <a:lnTo>
                    <a:pt x="6971" y="6215"/>
                  </a:lnTo>
                  <a:lnTo>
                    <a:pt x="7086" y="6215"/>
                  </a:lnTo>
                  <a:lnTo>
                    <a:pt x="7162" y="6335"/>
                  </a:lnTo>
                  <a:lnTo>
                    <a:pt x="7276" y="6396"/>
                  </a:lnTo>
                  <a:lnTo>
                    <a:pt x="7390" y="6456"/>
                  </a:lnTo>
                  <a:lnTo>
                    <a:pt x="7467" y="6456"/>
                  </a:lnTo>
                  <a:lnTo>
                    <a:pt x="7543" y="6577"/>
                  </a:lnTo>
                  <a:lnTo>
                    <a:pt x="7581" y="6577"/>
                  </a:lnTo>
                  <a:lnTo>
                    <a:pt x="7657" y="6577"/>
                  </a:lnTo>
                  <a:lnTo>
                    <a:pt x="7733" y="6697"/>
                  </a:lnTo>
                  <a:lnTo>
                    <a:pt x="7771" y="6878"/>
                  </a:lnTo>
                  <a:lnTo>
                    <a:pt x="7848" y="7059"/>
                  </a:lnTo>
                  <a:lnTo>
                    <a:pt x="7886" y="7240"/>
                  </a:lnTo>
                  <a:lnTo>
                    <a:pt x="8000" y="7361"/>
                  </a:lnTo>
                  <a:lnTo>
                    <a:pt x="8076" y="7482"/>
                  </a:lnTo>
                  <a:lnTo>
                    <a:pt x="8152" y="7602"/>
                  </a:lnTo>
                  <a:lnTo>
                    <a:pt x="8267" y="7663"/>
                  </a:lnTo>
                  <a:lnTo>
                    <a:pt x="8381" y="7663"/>
                  </a:lnTo>
                  <a:lnTo>
                    <a:pt x="8533" y="7663"/>
                  </a:lnTo>
                  <a:lnTo>
                    <a:pt x="8648" y="7663"/>
                  </a:lnTo>
                  <a:lnTo>
                    <a:pt x="8762" y="7663"/>
                  </a:lnTo>
                  <a:lnTo>
                    <a:pt x="8876" y="7663"/>
                  </a:lnTo>
                  <a:lnTo>
                    <a:pt x="8990" y="7602"/>
                  </a:lnTo>
                  <a:lnTo>
                    <a:pt x="9105" y="7602"/>
                  </a:lnTo>
                  <a:lnTo>
                    <a:pt x="9219" y="7602"/>
                  </a:lnTo>
                  <a:lnTo>
                    <a:pt x="9333" y="7602"/>
                  </a:lnTo>
                  <a:lnTo>
                    <a:pt x="9448" y="7542"/>
                  </a:lnTo>
                  <a:lnTo>
                    <a:pt x="9562" y="7602"/>
                  </a:lnTo>
                  <a:lnTo>
                    <a:pt x="9676" y="7663"/>
                  </a:lnTo>
                  <a:lnTo>
                    <a:pt x="9790" y="7663"/>
                  </a:lnTo>
                  <a:lnTo>
                    <a:pt x="9867" y="7723"/>
                  </a:lnTo>
                  <a:lnTo>
                    <a:pt x="9905" y="7844"/>
                  </a:lnTo>
                  <a:lnTo>
                    <a:pt x="10019" y="7964"/>
                  </a:lnTo>
                  <a:lnTo>
                    <a:pt x="10171" y="8025"/>
                  </a:lnTo>
                  <a:lnTo>
                    <a:pt x="10286" y="8085"/>
                  </a:lnTo>
                  <a:lnTo>
                    <a:pt x="10362" y="8145"/>
                  </a:lnTo>
                  <a:lnTo>
                    <a:pt x="10476" y="8206"/>
                  </a:lnTo>
                  <a:lnTo>
                    <a:pt x="10629" y="8266"/>
                  </a:lnTo>
                  <a:lnTo>
                    <a:pt x="10705" y="8266"/>
                  </a:lnTo>
                  <a:lnTo>
                    <a:pt x="10781" y="8266"/>
                  </a:lnTo>
                  <a:lnTo>
                    <a:pt x="10819" y="8266"/>
                  </a:lnTo>
                  <a:lnTo>
                    <a:pt x="10857" y="8326"/>
                  </a:lnTo>
                  <a:lnTo>
                    <a:pt x="10933" y="8387"/>
                  </a:lnTo>
                  <a:lnTo>
                    <a:pt x="11010" y="8447"/>
                  </a:lnTo>
                  <a:lnTo>
                    <a:pt x="11048" y="8387"/>
                  </a:lnTo>
                  <a:lnTo>
                    <a:pt x="11124" y="8326"/>
                  </a:lnTo>
                  <a:lnTo>
                    <a:pt x="11200" y="8266"/>
                  </a:lnTo>
                  <a:lnTo>
                    <a:pt x="11314" y="8206"/>
                  </a:lnTo>
                  <a:lnTo>
                    <a:pt x="11390" y="8206"/>
                  </a:lnTo>
                  <a:lnTo>
                    <a:pt x="11467" y="8145"/>
                  </a:lnTo>
                  <a:lnTo>
                    <a:pt x="11543" y="8145"/>
                  </a:lnTo>
                  <a:lnTo>
                    <a:pt x="11581" y="8025"/>
                  </a:lnTo>
                  <a:lnTo>
                    <a:pt x="11657" y="8025"/>
                  </a:lnTo>
                  <a:lnTo>
                    <a:pt x="11733" y="7964"/>
                  </a:lnTo>
                  <a:lnTo>
                    <a:pt x="11810" y="7964"/>
                  </a:lnTo>
                  <a:lnTo>
                    <a:pt x="11886" y="7964"/>
                  </a:lnTo>
                  <a:lnTo>
                    <a:pt x="11962" y="7904"/>
                  </a:lnTo>
                  <a:lnTo>
                    <a:pt x="12000" y="7904"/>
                  </a:lnTo>
                  <a:lnTo>
                    <a:pt x="12114" y="7904"/>
                  </a:lnTo>
                  <a:lnTo>
                    <a:pt x="12190" y="7904"/>
                  </a:lnTo>
                  <a:lnTo>
                    <a:pt x="12229" y="7844"/>
                  </a:lnTo>
                  <a:lnTo>
                    <a:pt x="12267" y="7844"/>
                  </a:lnTo>
                  <a:lnTo>
                    <a:pt x="12381" y="7904"/>
                  </a:lnTo>
                  <a:lnTo>
                    <a:pt x="12457" y="7904"/>
                  </a:lnTo>
                  <a:lnTo>
                    <a:pt x="12495" y="7904"/>
                  </a:lnTo>
                  <a:lnTo>
                    <a:pt x="12571" y="7904"/>
                  </a:lnTo>
                  <a:lnTo>
                    <a:pt x="12686" y="7844"/>
                  </a:lnTo>
                  <a:lnTo>
                    <a:pt x="12724" y="7844"/>
                  </a:lnTo>
                  <a:lnTo>
                    <a:pt x="12876" y="7783"/>
                  </a:lnTo>
                  <a:lnTo>
                    <a:pt x="12952" y="7663"/>
                  </a:lnTo>
                  <a:lnTo>
                    <a:pt x="13067" y="7542"/>
                  </a:lnTo>
                  <a:lnTo>
                    <a:pt x="13143" y="7421"/>
                  </a:lnTo>
                  <a:lnTo>
                    <a:pt x="13257" y="7301"/>
                  </a:lnTo>
                  <a:lnTo>
                    <a:pt x="13410" y="7120"/>
                  </a:lnTo>
                  <a:lnTo>
                    <a:pt x="13524" y="6999"/>
                  </a:lnTo>
                  <a:lnTo>
                    <a:pt x="13486" y="6878"/>
                  </a:lnTo>
                  <a:lnTo>
                    <a:pt x="13410" y="6697"/>
                  </a:lnTo>
                  <a:lnTo>
                    <a:pt x="13371" y="6577"/>
                  </a:lnTo>
                  <a:lnTo>
                    <a:pt x="13371" y="6456"/>
                  </a:lnTo>
                  <a:lnTo>
                    <a:pt x="13448" y="6275"/>
                  </a:lnTo>
                  <a:lnTo>
                    <a:pt x="13524" y="6154"/>
                  </a:lnTo>
                  <a:lnTo>
                    <a:pt x="13638" y="6094"/>
                  </a:lnTo>
                  <a:lnTo>
                    <a:pt x="13752" y="6094"/>
                  </a:lnTo>
                  <a:lnTo>
                    <a:pt x="13829" y="6215"/>
                  </a:lnTo>
                  <a:lnTo>
                    <a:pt x="13981" y="6275"/>
                  </a:lnTo>
                  <a:lnTo>
                    <a:pt x="14095" y="6275"/>
                  </a:lnTo>
                  <a:lnTo>
                    <a:pt x="14248" y="6154"/>
                  </a:lnTo>
                  <a:lnTo>
                    <a:pt x="14362" y="5913"/>
                  </a:lnTo>
                  <a:lnTo>
                    <a:pt x="14476" y="5792"/>
                  </a:lnTo>
                  <a:lnTo>
                    <a:pt x="14514" y="5732"/>
                  </a:lnTo>
                  <a:lnTo>
                    <a:pt x="14590" y="5732"/>
                  </a:lnTo>
                  <a:lnTo>
                    <a:pt x="14667" y="5732"/>
                  </a:lnTo>
                  <a:lnTo>
                    <a:pt x="14705" y="5732"/>
                  </a:lnTo>
                  <a:lnTo>
                    <a:pt x="14819" y="5611"/>
                  </a:lnTo>
                  <a:lnTo>
                    <a:pt x="14933" y="5491"/>
                  </a:lnTo>
                  <a:lnTo>
                    <a:pt x="15048" y="5309"/>
                  </a:lnTo>
                  <a:lnTo>
                    <a:pt x="15124" y="5128"/>
                  </a:lnTo>
                  <a:lnTo>
                    <a:pt x="15238" y="5008"/>
                  </a:lnTo>
                  <a:lnTo>
                    <a:pt x="15390" y="4947"/>
                  </a:lnTo>
                  <a:lnTo>
                    <a:pt x="15543" y="5008"/>
                  </a:lnTo>
                  <a:lnTo>
                    <a:pt x="15695" y="4947"/>
                  </a:lnTo>
                  <a:lnTo>
                    <a:pt x="15848" y="4887"/>
                  </a:lnTo>
                  <a:lnTo>
                    <a:pt x="16000" y="4947"/>
                  </a:lnTo>
                  <a:lnTo>
                    <a:pt x="16114" y="4947"/>
                  </a:lnTo>
                  <a:lnTo>
                    <a:pt x="16152" y="4947"/>
                  </a:lnTo>
                  <a:lnTo>
                    <a:pt x="16152" y="4827"/>
                  </a:lnTo>
                  <a:lnTo>
                    <a:pt x="16076" y="4766"/>
                  </a:lnTo>
                  <a:lnTo>
                    <a:pt x="16076" y="4646"/>
                  </a:lnTo>
                  <a:lnTo>
                    <a:pt x="16076" y="4525"/>
                  </a:lnTo>
                  <a:lnTo>
                    <a:pt x="16038" y="4404"/>
                  </a:lnTo>
                  <a:lnTo>
                    <a:pt x="15962" y="4344"/>
                  </a:lnTo>
                  <a:lnTo>
                    <a:pt x="15848" y="4223"/>
                  </a:lnTo>
                  <a:lnTo>
                    <a:pt x="15771" y="4103"/>
                  </a:lnTo>
                  <a:lnTo>
                    <a:pt x="15733" y="3982"/>
                  </a:lnTo>
                  <a:lnTo>
                    <a:pt x="15657" y="4042"/>
                  </a:lnTo>
                  <a:lnTo>
                    <a:pt x="15543" y="4163"/>
                  </a:lnTo>
                  <a:lnTo>
                    <a:pt x="15429" y="4284"/>
                  </a:lnTo>
                  <a:lnTo>
                    <a:pt x="15276" y="4344"/>
                  </a:lnTo>
                  <a:lnTo>
                    <a:pt x="15086" y="4344"/>
                  </a:lnTo>
                  <a:lnTo>
                    <a:pt x="14971" y="4284"/>
                  </a:lnTo>
                  <a:lnTo>
                    <a:pt x="14857" y="4284"/>
                  </a:lnTo>
                  <a:lnTo>
                    <a:pt x="14781" y="4103"/>
                  </a:lnTo>
                  <a:lnTo>
                    <a:pt x="14781" y="3982"/>
                  </a:lnTo>
                  <a:lnTo>
                    <a:pt x="14781" y="3741"/>
                  </a:lnTo>
                  <a:lnTo>
                    <a:pt x="14819" y="3620"/>
                  </a:lnTo>
                  <a:lnTo>
                    <a:pt x="14819" y="3439"/>
                  </a:lnTo>
                  <a:lnTo>
                    <a:pt x="14819" y="3258"/>
                  </a:lnTo>
                  <a:lnTo>
                    <a:pt x="14819" y="3137"/>
                  </a:lnTo>
                  <a:lnTo>
                    <a:pt x="14857" y="3077"/>
                  </a:lnTo>
                  <a:lnTo>
                    <a:pt x="14933" y="2956"/>
                  </a:lnTo>
                  <a:lnTo>
                    <a:pt x="14971" y="2836"/>
                  </a:lnTo>
                  <a:lnTo>
                    <a:pt x="15010" y="2715"/>
                  </a:lnTo>
                  <a:lnTo>
                    <a:pt x="15086" y="2655"/>
                  </a:lnTo>
                  <a:lnTo>
                    <a:pt x="15086" y="2594"/>
                  </a:lnTo>
                  <a:lnTo>
                    <a:pt x="15124" y="2594"/>
                  </a:lnTo>
                  <a:lnTo>
                    <a:pt x="15238" y="2715"/>
                  </a:lnTo>
                  <a:lnTo>
                    <a:pt x="15314" y="2715"/>
                  </a:lnTo>
                  <a:lnTo>
                    <a:pt x="15429" y="2775"/>
                  </a:lnTo>
                  <a:lnTo>
                    <a:pt x="15505" y="2836"/>
                  </a:lnTo>
                  <a:lnTo>
                    <a:pt x="15581" y="2896"/>
                  </a:lnTo>
                  <a:lnTo>
                    <a:pt x="15657" y="2896"/>
                  </a:lnTo>
                  <a:lnTo>
                    <a:pt x="15771" y="2775"/>
                  </a:lnTo>
                  <a:lnTo>
                    <a:pt x="15848" y="2715"/>
                  </a:lnTo>
                  <a:lnTo>
                    <a:pt x="15962" y="2594"/>
                  </a:lnTo>
                  <a:lnTo>
                    <a:pt x="16038" y="2594"/>
                  </a:lnTo>
                  <a:lnTo>
                    <a:pt x="16076" y="2534"/>
                  </a:lnTo>
                  <a:lnTo>
                    <a:pt x="16114" y="2474"/>
                  </a:lnTo>
                  <a:lnTo>
                    <a:pt x="16076" y="2353"/>
                  </a:lnTo>
                  <a:lnTo>
                    <a:pt x="16114" y="2232"/>
                  </a:lnTo>
                  <a:lnTo>
                    <a:pt x="16152" y="2112"/>
                  </a:lnTo>
                  <a:lnTo>
                    <a:pt x="16190" y="2051"/>
                  </a:lnTo>
                  <a:lnTo>
                    <a:pt x="16229" y="1931"/>
                  </a:lnTo>
                  <a:lnTo>
                    <a:pt x="16267" y="1750"/>
                  </a:lnTo>
                  <a:lnTo>
                    <a:pt x="16305" y="1569"/>
                  </a:lnTo>
                  <a:lnTo>
                    <a:pt x="16343" y="1448"/>
                  </a:lnTo>
                  <a:lnTo>
                    <a:pt x="16457" y="1388"/>
                  </a:lnTo>
                  <a:lnTo>
                    <a:pt x="16533" y="1207"/>
                  </a:lnTo>
                  <a:lnTo>
                    <a:pt x="16610" y="1146"/>
                  </a:lnTo>
                  <a:lnTo>
                    <a:pt x="16610" y="1086"/>
                  </a:lnTo>
                  <a:lnTo>
                    <a:pt x="16571" y="1026"/>
                  </a:lnTo>
                  <a:lnTo>
                    <a:pt x="16571" y="845"/>
                  </a:lnTo>
                  <a:lnTo>
                    <a:pt x="16571" y="784"/>
                  </a:lnTo>
                  <a:lnTo>
                    <a:pt x="16571" y="724"/>
                  </a:lnTo>
                  <a:lnTo>
                    <a:pt x="16495" y="724"/>
                  </a:lnTo>
                  <a:lnTo>
                    <a:pt x="16419" y="784"/>
                  </a:lnTo>
                  <a:lnTo>
                    <a:pt x="16343" y="784"/>
                  </a:lnTo>
                  <a:lnTo>
                    <a:pt x="16343" y="724"/>
                  </a:lnTo>
                  <a:lnTo>
                    <a:pt x="16381" y="603"/>
                  </a:lnTo>
                  <a:lnTo>
                    <a:pt x="16419" y="543"/>
                  </a:lnTo>
                  <a:lnTo>
                    <a:pt x="16533" y="422"/>
                  </a:lnTo>
                  <a:lnTo>
                    <a:pt x="16571" y="302"/>
                  </a:lnTo>
                  <a:lnTo>
                    <a:pt x="16686" y="241"/>
                  </a:lnTo>
                  <a:lnTo>
                    <a:pt x="16762" y="181"/>
                  </a:lnTo>
                  <a:lnTo>
                    <a:pt x="16914" y="181"/>
                  </a:lnTo>
                  <a:lnTo>
                    <a:pt x="17029" y="121"/>
                  </a:lnTo>
                  <a:lnTo>
                    <a:pt x="17105" y="60"/>
                  </a:lnTo>
                  <a:lnTo>
                    <a:pt x="17181" y="60"/>
                  </a:lnTo>
                  <a:lnTo>
                    <a:pt x="17219" y="60"/>
                  </a:lnTo>
                  <a:lnTo>
                    <a:pt x="17257" y="60"/>
                  </a:lnTo>
                  <a:lnTo>
                    <a:pt x="17333" y="60"/>
                  </a:lnTo>
                  <a:lnTo>
                    <a:pt x="17448" y="60"/>
                  </a:lnTo>
                  <a:lnTo>
                    <a:pt x="17562" y="0"/>
                  </a:lnTo>
                  <a:lnTo>
                    <a:pt x="17638" y="0"/>
                  </a:lnTo>
                  <a:lnTo>
                    <a:pt x="17752" y="121"/>
                  </a:lnTo>
                  <a:lnTo>
                    <a:pt x="17867" y="181"/>
                  </a:lnTo>
                  <a:lnTo>
                    <a:pt x="17943" y="302"/>
                  </a:lnTo>
                  <a:lnTo>
                    <a:pt x="18019" y="302"/>
                  </a:lnTo>
                  <a:lnTo>
                    <a:pt x="18133" y="302"/>
                  </a:lnTo>
                  <a:lnTo>
                    <a:pt x="18248" y="302"/>
                  </a:lnTo>
                  <a:lnTo>
                    <a:pt x="18362" y="362"/>
                  </a:lnTo>
                  <a:lnTo>
                    <a:pt x="18400" y="483"/>
                  </a:lnTo>
                  <a:lnTo>
                    <a:pt x="18438" y="603"/>
                  </a:lnTo>
                  <a:lnTo>
                    <a:pt x="18476" y="664"/>
                  </a:lnTo>
                  <a:lnTo>
                    <a:pt x="18476" y="724"/>
                  </a:lnTo>
                  <a:lnTo>
                    <a:pt x="18514" y="845"/>
                  </a:lnTo>
                  <a:lnTo>
                    <a:pt x="18590" y="845"/>
                  </a:lnTo>
                  <a:lnTo>
                    <a:pt x="18590" y="965"/>
                  </a:lnTo>
                  <a:lnTo>
                    <a:pt x="18590" y="905"/>
                  </a:lnTo>
                  <a:lnTo>
                    <a:pt x="18629" y="1026"/>
                  </a:lnTo>
                  <a:lnTo>
                    <a:pt x="18667" y="1146"/>
                  </a:lnTo>
                  <a:lnTo>
                    <a:pt x="18667" y="1327"/>
                  </a:lnTo>
                  <a:lnTo>
                    <a:pt x="18743" y="1448"/>
                  </a:lnTo>
                  <a:lnTo>
                    <a:pt x="18743" y="1629"/>
                  </a:lnTo>
                  <a:lnTo>
                    <a:pt x="18819" y="1750"/>
                  </a:lnTo>
                  <a:lnTo>
                    <a:pt x="18895" y="1931"/>
                  </a:lnTo>
                  <a:lnTo>
                    <a:pt x="18933" y="2112"/>
                  </a:lnTo>
                  <a:lnTo>
                    <a:pt x="18933" y="2293"/>
                  </a:lnTo>
                  <a:lnTo>
                    <a:pt x="18971" y="2474"/>
                  </a:lnTo>
                  <a:lnTo>
                    <a:pt x="19010" y="2655"/>
                  </a:lnTo>
                  <a:lnTo>
                    <a:pt x="19010" y="2836"/>
                  </a:lnTo>
                  <a:lnTo>
                    <a:pt x="19086" y="2956"/>
                  </a:lnTo>
                  <a:lnTo>
                    <a:pt x="19238" y="2956"/>
                  </a:lnTo>
                  <a:lnTo>
                    <a:pt x="19352" y="2896"/>
                  </a:lnTo>
                  <a:lnTo>
                    <a:pt x="19467" y="2956"/>
                  </a:lnTo>
                  <a:lnTo>
                    <a:pt x="19581" y="2956"/>
                  </a:lnTo>
                  <a:lnTo>
                    <a:pt x="19695" y="3017"/>
                  </a:lnTo>
                  <a:lnTo>
                    <a:pt x="19810" y="3137"/>
                  </a:lnTo>
                  <a:lnTo>
                    <a:pt x="19924" y="3318"/>
                  </a:lnTo>
                  <a:lnTo>
                    <a:pt x="20000" y="3379"/>
                  </a:lnTo>
                  <a:lnTo>
                    <a:pt x="20076" y="3379"/>
                  </a:lnTo>
                  <a:lnTo>
                    <a:pt x="20114" y="3439"/>
                  </a:lnTo>
                  <a:lnTo>
                    <a:pt x="20114" y="3499"/>
                  </a:lnTo>
                  <a:lnTo>
                    <a:pt x="20114" y="3439"/>
                  </a:lnTo>
                  <a:lnTo>
                    <a:pt x="20152" y="3620"/>
                  </a:lnTo>
                  <a:lnTo>
                    <a:pt x="20190" y="3680"/>
                  </a:lnTo>
                  <a:lnTo>
                    <a:pt x="20152" y="3801"/>
                  </a:lnTo>
                  <a:lnTo>
                    <a:pt x="20190" y="3982"/>
                  </a:lnTo>
                  <a:lnTo>
                    <a:pt x="20229" y="4103"/>
                  </a:lnTo>
                  <a:lnTo>
                    <a:pt x="20267" y="4223"/>
                  </a:lnTo>
                  <a:lnTo>
                    <a:pt x="20419" y="4223"/>
                  </a:lnTo>
                  <a:lnTo>
                    <a:pt x="20533" y="4284"/>
                  </a:lnTo>
                  <a:lnTo>
                    <a:pt x="20648" y="4223"/>
                  </a:lnTo>
                  <a:lnTo>
                    <a:pt x="20762" y="4163"/>
                  </a:lnTo>
                  <a:lnTo>
                    <a:pt x="20838" y="4103"/>
                  </a:lnTo>
                  <a:lnTo>
                    <a:pt x="20952" y="4042"/>
                  </a:lnTo>
                  <a:lnTo>
                    <a:pt x="21067" y="3922"/>
                  </a:lnTo>
                  <a:lnTo>
                    <a:pt x="21181" y="3922"/>
                  </a:lnTo>
                  <a:lnTo>
                    <a:pt x="21295" y="3861"/>
                  </a:lnTo>
                  <a:lnTo>
                    <a:pt x="21410" y="3741"/>
                  </a:lnTo>
                  <a:lnTo>
                    <a:pt x="21486" y="3741"/>
                  </a:lnTo>
                  <a:lnTo>
                    <a:pt x="21600" y="3680"/>
                  </a:lnTo>
                  <a:lnTo>
                    <a:pt x="21562" y="3801"/>
                  </a:lnTo>
                  <a:lnTo>
                    <a:pt x="21562" y="3982"/>
                  </a:lnTo>
                  <a:lnTo>
                    <a:pt x="21562" y="4163"/>
                  </a:lnTo>
                  <a:lnTo>
                    <a:pt x="21562" y="4284"/>
                  </a:lnTo>
                  <a:lnTo>
                    <a:pt x="21486" y="4404"/>
                  </a:lnTo>
                  <a:lnTo>
                    <a:pt x="21410" y="4525"/>
                  </a:lnTo>
                  <a:lnTo>
                    <a:pt x="21371" y="4706"/>
                  </a:lnTo>
                  <a:lnTo>
                    <a:pt x="21333" y="4827"/>
                  </a:lnTo>
                  <a:lnTo>
                    <a:pt x="21295" y="5008"/>
                  </a:lnTo>
                  <a:lnTo>
                    <a:pt x="21257" y="5189"/>
                  </a:lnTo>
                  <a:lnTo>
                    <a:pt x="21257" y="5309"/>
                  </a:lnTo>
                  <a:lnTo>
                    <a:pt x="21257" y="5370"/>
                  </a:lnTo>
                  <a:lnTo>
                    <a:pt x="21181" y="5491"/>
                  </a:lnTo>
                  <a:lnTo>
                    <a:pt x="21105" y="5672"/>
                  </a:lnTo>
                  <a:lnTo>
                    <a:pt x="21029" y="5853"/>
                  </a:lnTo>
                  <a:lnTo>
                    <a:pt x="20990" y="6034"/>
                  </a:lnTo>
                  <a:lnTo>
                    <a:pt x="20914" y="6094"/>
                  </a:lnTo>
                  <a:lnTo>
                    <a:pt x="20800" y="6094"/>
                  </a:lnTo>
                  <a:lnTo>
                    <a:pt x="20686" y="6034"/>
                  </a:lnTo>
                  <a:lnTo>
                    <a:pt x="20571" y="5973"/>
                  </a:lnTo>
                  <a:lnTo>
                    <a:pt x="20495" y="6034"/>
                  </a:lnTo>
                  <a:lnTo>
                    <a:pt x="20343" y="6215"/>
                  </a:lnTo>
                  <a:lnTo>
                    <a:pt x="20229" y="6335"/>
                  </a:lnTo>
                  <a:lnTo>
                    <a:pt x="20305" y="6456"/>
                  </a:lnTo>
                  <a:lnTo>
                    <a:pt x="20343" y="6697"/>
                  </a:lnTo>
                  <a:lnTo>
                    <a:pt x="20343" y="6999"/>
                  </a:lnTo>
                  <a:lnTo>
                    <a:pt x="20343" y="7240"/>
                  </a:lnTo>
                  <a:lnTo>
                    <a:pt x="20229" y="7482"/>
                  </a:lnTo>
                  <a:lnTo>
                    <a:pt x="20114" y="7602"/>
                  </a:lnTo>
                  <a:lnTo>
                    <a:pt x="20114" y="7783"/>
                  </a:lnTo>
                  <a:lnTo>
                    <a:pt x="20038" y="7783"/>
                  </a:lnTo>
                  <a:lnTo>
                    <a:pt x="20000" y="7663"/>
                  </a:lnTo>
                  <a:lnTo>
                    <a:pt x="19924" y="7542"/>
                  </a:lnTo>
                  <a:lnTo>
                    <a:pt x="19848" y="7602"/>
                  </a:lnTo>
                  <a:lnTo>
                    <a:pt x="19810" y="7783"/>
                  </a:lnTo>
                  <a:lnTo>
                    <a:pt x="19733" y="7964"/>
                  </a:lnTo>
                  <a:lnTo>
                    <a:pt x="19657" y="8025"/>
                  </a:lnTo>
                  <a:lnTo>
                    <a:pt x="19543" y="8145"/>
                  </a:lnTo>
                  <a:lnTo>
                    <a:pt x="19390" y="8206"/>
                  </a:lnTo>
                  <a:lnTo>
                    <a:pt x="19276" y="8206"/>
                  </a:lnTo>
                  <a:lnTo>
                    <a:pt x="19238" y="8266"/>
                  </a:lnTo>
                  <a:lnTo>
                    <a:pt x="19276" y="8447"/>
                  </a:lnTo>
                  <a:lnTo>
                    <a:pt x="19276" y="8568"/>
                  </a:lnTo>
                  <a:lnTo>
                    <a:pt x="19162" y="8628"/>
                  </a:lnTo>
                  <a:lnTo>
                    <a:pt x="19010" y="8628"/>
                  </a:lnTo>
                  <a:lnTo>
                    <a:pt x="18895" y="8507"/>
                  </a:lnTo>
                  <a:lnTo>
                    <a:pt x="18781" y="8507"/>
                  </a:lnTo>
                  <a:lnTo>
                    <a:pt x="18705" y="8568"/>
                  </a:lnTo>
                  <a:lnTo>
                    <a:pt x="18629" y="8749"/>
                  </a:lnTo>
                  <a:lnTo>
                    <a:pt x="18552" y="8809"/>
                  </a:lnTo>
                  <a:lnTo>
                    <a:pt x="18438" y="8990"/>
                  </a:lnTo>
                  <a:lnTo>
                    <a:pt x="18324" y="9050"/>
                  </a:lnTo>
                  <a:lnTo>
                    <a:pt x="18171" y="9171"/>
                  </a:lnTo>
                  <a:lnTo>
                    <a:pt x="18095" y="9231"/>
                  </a:lnTo>
                  <a:lnTo>
                    <a:pt x="17981" y="9412"/>
                  </a:lnTo>
                  <a:lnTo>
                    <a:pt x="17905" y="9533"/>
                  </a:lnTo>
                  <a:lnTo>
                    <a:pt x="17905" y="9593"/>
                  </a:lnTo>
                  <a:lnTo>
                    <a:pt x="17867" y="9654"/>
                  </a:lnTo>
                  <a:lnTo>
                    <a:pt x="17790" y="9654"/>
                  </a:lnTo>
                  <a:lnTo>
                    <a:pt x="17752" y="9654"/>
                  </a:lnTo>
                  <a:lnTo>
                    <a:pt x="17638" y="9714"/>
                  </a:lnTo>
                  <a:lnTo>
                    <a:pt x="17600" y="9714"/>
                  </a:lnTo>
                  <a:lnTo>
                    <a:pt x="17562" y="9654"/>
                  </a:lnTo>
                  <a:lnTo>
                    <a:pt x="17524" y="9714"/>
                  </a:lnTo>
                  <a:lnTo>
                    <a:pt x="17448" y="9774"/>
                  </a:lnTo>
                  <a:lnTo>
                    <a:pt x="17333" y="9835"/>
                  </a:lnTo>
                  <a:lnTo>
                    <a:pt x="17219" y="9955"/>
                  </a:lnTo>
                  <a:lnTo>
                    <a:pt x="17143" y="10016"/>
                  </a:lnTo>
                  <a:lnTo>
                    <a:pt x="17105" y="10136"/>
                  </a:lnTo>
                  <a:lnTo>
                    <a:pt x="17067" y="10197"/>
                  </a:lnTo>
                  <a:lnTo>
                    <a:pt x="17029" y="10197"/>
                  </a:lnTo>
                  <a:lnTo>
                    <a:pt x="16990" y="10197"/>
                  </a:lnTo>
                  <a:lnTo>
                    <a:pt x="16952" y="10257"/>
                  </a:lnTo>
                  <a:lnTo>
                    <a:pt x="16838" y="10378"/>
                  </a:lnTo>
                  <a:lnTo>
                    <a:pt x="16762" y="10317"/>
                  </a:lnTo>
                  <a:lnTo>
                    <a:pt x="16838" y="10197"/>
                  </a:lnTo>
                  <a:lnTo>
                    <a:pt x="16914" y="10136"/>
                  </a:lnTo>
                  <a:lnTo>
                    <a:pt x="16952" y="10076"/>
                  </a:lnTo>
                  <a:lnTo>
                    <a:pt x="16990" y="9955"/>
                  </a:lnTo>
                  <a:lnTo>
                    <a:pt x="16914" y="9895"/>
                  </a:lnTo>
                  <a:lnTo>
                    <a:pt x="16876" y="9835"/>
                  </a:lnTo>
                  <a:lnTo>
                    <a:pt x="16838" y="9835"/>
                  </a:lnTo>
                  <a:lnTo>
                    <a:pt x="16914" y="9774"/>
                  </a:lnTo>
                  <a:lnTo>
                    <a:pt x="16914" y="9654"/>
                  </a:lnTo>
                  <a:lnTo>
                    <a:pt x="16990" y="9593"/>
                  </a:lnTo>
                  <a:lnTo>
                    <a:pt x="17067" y="9473"/>
                  </a:lnTo>
                  <a:lnTo>
                    <a:pt x="17105" y="9352"/>
                  </a:lnTo>
                  <a:lnTo>
                    <a:pt x="17181" y="9231"/>
                  </a:lnTo>
                  <a:lnTo>
                    <a:pt x="17143" y="9171"/>
                  </a:lnTo>
                  <a:lnTo>
                    <a:pt x="17143" y="9111"/>
                  </a:lnTo>
                  <a:lnTo>
                    <a:pt x="17105" y="9111"/>
                  </a:lnTo>
                  <a:lnTo>
                    <a:pt x="17067" y="8990"/>
                  </a:lnTo>
                  <a:lnTo>
                    <a:pt x="17067" y="8930"/>
                  </a:lnTo>
                  <a:lnTo>
                    <a:pt x="17029" y="8869"/>
                  </a:lnTo>
                  <a:lnTo>
                    <a:pt x="16990" y="8930"/>
                  </a:lnTo>
                  <a:lnTo>
                    <a:pt x="16914" y="8930"/>
                  </a:lnTo>
                  <a:lnTo>
                    <a:pt x="16838" y="8930"/>
                  </a:lnTo>
                  <a:lnTo>
                    <a:pt x="16762" y="8930"/>
                  </a:lnTo>
                  <a:lnTo>
                    <a:pt x="16724" y="9050"/>
                  </a:lnTo>
                  <a:lnTo>
                    <a:pt x="16686" y="9111"/>
                  </a:lnTo>
                  <a:lnTo>
                    <a:pt x="16648" y="9171"/>
                  </a:lnTo>
                  <a:lnTo>
                    <a:pt x="16610" y="9231"/>
                  </a:lnTo>
                  <a:lnTo>
                    <a:pt x="16571" y="9352"/>
                  </a:lnTo>
                  <a:lnTo>
                    <a:pt x="16533" y="9412"/>
                  </a:lnTo>
                  <a:lnTo>
                    <a:pt x="16457" y="9473"/>
                  </a:lnTo>
                  <a:lnTo>
                    <a:pt x="16381" y="9533"/>
                  </a:lnTo>
                  <a:lnTo>
                    <a:pt x="16305" y="9593"/>
                  </a:lnTo>
                  <a:lnTo>
                    <a:pt x="16229" y="9654"/>
                  </a:lnTo>
                  <a:lnTo>
                    <a:pt x="16190" y="9654"/>
                  </a:lnTo>
                  <a:lnTo>
                    <a:pt x="16152" y="9774"/>
                  </a:lnTo>
                  <a:lnTo>
                    <a:pt x="16114" y="9895"/>
                  </a:lnTo>
                  <a:lnTo>
                    <a:pt x="16076" y="10016"/>
                  </a:lnTo>
                  <a:lnTo>
                    <a:pt x="16000" y="10076"/>
                  </a:lnTo>
                  <a:lnTo>
                    <a:pt x="15924" y="10076"/>
                  </a:lnTo>
                  <a:lnTo>
                    <a:pt x="15848" y="10136"/>
                  </a:lnTo>
                  <a:lnTo>
                    <a:pt x="15771" y="10136"/>
                  </a:lnTo>
                  <a:lnTo>
                    <a:pt x="15733" y="10076"/>
                  </a:lnTo>
                  <a:lnTo>
                    <a:pt x="15657" y="10076"/>
                  </a:lnTo>
                  <a:lnTo>
                    <a:pt x="15581" y="10136"/>
                  </a:lnTo>
                  <a:lnTo>
                    <a:pt x="15543" y="10317"/>
                  </a:lnTo>
                  <a:lnTo>
                    <a:pt x="15543" y="10498"/>
                  </a:lnTo>
                  <a:lnTo>
                    <a:pt x="15581" y="10619"/>
                  </a:lnTo>
                  <a:lnTo>
                    <a:pt x="15657" y="10679"/>
                  </a:lnTo>
                  <a:lnTo>
                    <a:pt x="15695" y="10740"/>
                  </a:lnTo>
                  <a:lnTo>
                    <a:pt x="15733" y="10800"/>
                  </a:lnTo>
                  <a:lnTo>
                    <a:pt x="15771" y="10800"/>
                  </a:lnTo>
                  <a:lnTo>
                    <a:pt x="15810" y="10860"/>
                  </a:lnTo>
                  <a:lnTo>
                    <a:pt x="15848" y="10860"/>
                  </a:lnTo>
                  <a:lnTo>
                    <a:pt x="15924" y="10981"/>
                  </a:lnTo>
                  <a:lnTo>
                    <a:pt x="15962" y="11041"/>
                  </a:lnTo>
                  <a:lnTo>
                    <a:pt x="15962" y="11102"/>
                  </a:lnTo>
                  <a:lnTo>
                    <a:pt x="15962" y="11222"/>
                  </a:lnTo>
                  <a:lnTo>
                    <a:pt x="16038" y="11343"/>
                  </a:lnTo>
                  <a:lnTo>
                    <a:pt x="16114" y="11343"/>
                  </a:lnTo>
                  <a:lnTo>
                    <a:pt x="16190" y="11403"/>
                  </a:lnTo>
                  <a:lnTo>
                    <a:pt x="16305" y="11403"/>
                  </a:lnTo>
                  <a:lnTo>
                    <a:pt x="16343" y="11343"/>
                  </a:lnTo>
                  <a:lnTo>
                    <a:pt x="16381" y="11222"/>
                  </a:lnTo>
                  <a:lnTo>
                    <a:pt x="16457" y="11162"/>
                  </a:lnTo>
                  <a:lnTo>
                    <a:pt x="16495" y="11102"/>
                  </a:lnTo>
                  <a:lnTo>
                    <a:pt x="16533" y="11041"/>
                  </a:lnTo>
                  <a:lnTo>
                    <a:pt x="16648" y="10981"/>
                  </a:lnTo>
                  <a:lnTo>
                    <a:pt x="16686" y="10981"/>
                  </a:lnTo>
                  <a:lnTo>
                    <a:pt x="16724" y="10981"/>
                  </a:lnTo>
                  <a:lnTo>
                    <a:pt x="16762" y="11041"/>
                  </a:lnTo>
                  <a:lnTo>
                    <a:pt x="16800" y="11102"/>
                  </a:lnTo>
                  <a:lnTo>
                    <a:pt x="16876" y="11102"/>
                  </a:lnTo>
                  <a:lnTo>
                    <a:pt x="16914" y="11222"/>
                  </a:lnTo>
                  <a:lnTo>
                    <a:pt x="16990" y="11222"/>
                  </a:lnTo>
                  <a:lnTo>
                    <a:pt x="17067" y="11222"/>
                  </a:lnTo>
                  <a:lnTo>
                    <a:pt x="17105" y="11162"/>
                  </a:lnTo>
                  <a:lnTo>
                    <a:pt x="17143" y="11162"/>
                  </a:lnTo>
                  <a:lnTo>
                    <a:pt x="17181" y="11222"/>
                  </a:lnTo>
                  <a:lnTo>
                    <a:pt x="17257" y="11222"/>
                  </a:lnTo>
                  <a:lnTo>
                    <a:pt x="17295" y="11222"/>
                  </a:lnTo>
                  <a:lnTo>
                    <a:pt x="17295" y="11283"/>
                  </a:lnTo>
                  <a:lnTo>
                    <a:pt x="17295" y="11343"/>
                  </a:lnTo>
                  <a:lnTo>
                    <a:pt x="17257" y="11464"/>
                  </a:lnTo>
                  <a:lnTo>
                    <a:pt x="17181" y="11584"/>
                  </a:lnTo>
                  <a:lnTo>
                    <a:pt x="17143" y="11584"/>
                  </a:lnTo>
                  <a:lnTo>
                    <a:pt x="17143" y="11524"/>
                  </a:lnTo>
                  <a:lnTo>
                    <a:pt x="17143" y="11464"/>
                  </a:lnTo>
                  <a:lnTo>
                    <a:pt x="17105" y="11524"/>
                  </a:lnTo>
                  <a:lnTo>
                    <a:pt x="17067" y="11524"/>
                  </a:lnTo>
                  <a:lnTo>
                    <a:pt x="17029" y="11524"/>
                  </a:lnTo>
                  <a:lnTo>
                    <a:pt x="16952" y="11645"/>
                  </a:lnTo>
                  <a:lnTo>
                    <a:pt x="16914" y="11645"/>
                  </a:lnTo>
                  <a:lnTo>
                    <a:pt x="16838" y="11645"/>
                  </a:lnTo>
                  <a:lnTo>
                    <a:pt x="16762" y="11705"/>
                  </a:lnTo>
                  <a:lnTo>
                    <a:pt x="16686" y="11705"/>
                  </a:lnTo>
                  <a:lnTo>
                    <a:pt x="16686" y="11765"/>
                  </a:lnTo>
                  <a:lnTo>
                    <a:pt x="16686" y="11826"/>
                  </a:lnTo>
                  <a:lnTo>
                    <a:pt x="16648" y="11886"/>
                  </a:lnTo>
                  <a:lnTo>
                    <a:pt x="16610" y="12067"/>
                  </a:lnTo>
                  <a:lnTo>
                    <a:pt x="16533" y="12067"/>
                  </a:lnTo>
                  <a:lnTo>
                    <a:pt x="16495" y="11946"/>
                  </a:lnTo>
                  <a:lnTo>
                    <a:pt x="16457" y="11946"/>
                  </a:lnTo>
                  <a:lnTo>
                    <a:pt x="16381" y="12067"/>
                  </a:lnTo>
                  <a:lnTo>
                    <a:pt x="16457" y="12127"/>
                  </a:lnTo>
                  <a:lnTo>
                    <a:pt x="16419" y="12188"/>
                  </a:lnTo>
                  <a:lnTo>
                    <a:pt x="16381" y="12308"/>
                  </a:lnTo>
                  <a:lnTo>
                    <a:pt x="16305" y="12369"/>
                  </a:lnTo>
                  <a:lnTo>
                    <a:pt x="16267" y="12369"/>
                  </a:lnTo>
                  <a:lnTo>
                    <a:pt x="16229" y="12550"/>
                  </a:lnTo>
                  <a:lnTo>
                    <a:pt x="16190" y="12550"/>
                  </a:lnTo>
                  <a:lnTo>
                    <a:pt x="16152" y="12670"/>
                  </a:lnTo>
                  <a:lnTo>
                    <a:pt x="16114" y="12851"/>
                  </a:lnTo>
                  <a:lnTo>
                    <a:pt x="16114" y="12912"/>
                  </a:lnTo>
                  <a:lnTo>
                    <a:pt x="16190" y="12972"/>
                  </a:lnTo>
                  <a:lnTo>
                    <a:pt x="16229" y="13032"/>
                  </a:lnTo>
                  <a:lnTo>
                    <a:pt x="16305" y="13093"/>
                  </a:lnTo>
                  <a:lnTo>
                    <a:pt x="16381" y="13153"/>
                  </a:lnTo>
                  <a:lnTo>
                    <a:pt x="16457" y="13153"/>
                  </a:lnTo>
                  <a:lnTo>
                    <a:pt x="16495" y="13274"/>
                  </a:lnTo>
                  <a:lnTo>
                    <a:pt x="16533" y="13455"/>
                  </a:lnTo>
                  <a:lnTo>
                    <a:pt x="16571" y="13515"/>
                  </a:lnTo>
                  <a:lnTo>
                    <a:pt x="16571" y="13636"/>
                  </a:lnTo>
                  <a:lnTo>
                    <a:pt x="16610" y="13756"/>
                  </a:lnTo>
                  <a:lnTo>
                    <a:pt x="16648" y="13877"/>
                  </a:lnTo>
                  <a:lnTo>
                    <a:pt x="16686" y="14058"/>
                  </a:lnTo>
                  <a:lnTo>
                    <a:pt x="16686" y="14179"/>
                  </a:lnTo>
                  <a:lnTo>
                    <a:pt x="16762" y="14299"/>
                  </a:lnTo>
                  <a:lnTo>
                    <a:pt x="16838" y="14360"/>
                  </a:lnTo>
                  <a:lnTo>
                    <a:pt x="16838" y="14480"/>
                  </a:lnTo>
                  <a:lnTo>
                    <a:pt x="16876" y="14541"/>
                  </a:lnTo>
                  <a:lnTo>
                    <a:pt x="16952" y="14601"/>
                  </a:lnTo>
                  <a:lnTo>
                    <a:pt x="16952" y="14661"/>
                  </a:lnTo>
                  <a:lnTo>
                    <a:pt x="16990" y="14722"/>
                  </a:lnTo>
                  <a:lnTo>
                    <a:pt x="17029" y="14782"/>
                  </a:lnTo>
                  <a:lnTo>
                    <a:pt x="17029" y="14842"/>
                  </a:lnTo>
                  <a:lnTo>
                    <a:pt x="16990" y="14782"/>
                  </a:lnTo>
                  <a:lnTo>
                    <a:pt x="16914" y="14782"/>
                  </a:lnTo>
                  <a:lnTo>
                    <a:pt x="16838" y="14722"/>
                  </a:lnTo>
                  <a:lnTo>
                    <a:pt x="16762" y="14722"/>
                  </a:lnTo>
                  <a:lnTo>
                    <a:pt x="16686" y="14601"/>
                  </a:lnTo>
                  <a:lnTo>
                    <a:pt x="16571" y="14601"/>
                  </a:lnTo>
                  <a:lnTo>
                    <a:pt x="16495" y="14601"/>
                  </a:lnTo>
                  <a:lnTo>
                    <a:pt x="16419" y="14661"/>
                  </a:lnTo>
                  <a:lnTo>
                    <a:pt x="16419" y="14722"/>
                  </a:lnTo>
                  <a:lnTo>
                    <a:pt x="16495" y="14661"/>
                  </a:lnTo>
                  <a:lnTo>
                    <a:pt x="16571" y="14661"/>
                  </a:lnTo>
                  <a:lnTo>
                    <a:pt x="16610" y="14661"/>
                  </a:lnTo>
                  <a:lnTo>
                    <a:pt x="16648" y="14782"/>
                  </a:lnTo>
                  <a:lnTo>
                    <a:pt x="16686" y="14782"/>
                  </a:lnTo>
                  <a:lnTo>
                    <a:pt x="16800" y="14842"/>
                  </a:lnTo>
                  <a:lnTo>
                    <a:pt x="16838" y="14963"/>
                  </a:lnTo>
                  <a:lnTo>
                    <a:pt x="16952" y="15023"/>
                  </a:lnTo>
                  <a:lnTo>
                    <a:pt x="16990" y="15144"/>
                  </a:lnTo>
                  <a:lnTo>
                    <a:pt x="17029" y="15265"/>
                  </a:lnTo>
                  <a:lnTo>
                    <a:pt x="17029" y="15325"/>
                  </a:lnTo>
                  <a:lnTo>
                    <a:pt x="16952" y="15325"/>
                  </a:lnTo>
                  <a:lnTo>
                    <a:pt x="16876" y="15446"/>
                  </a:lnTo>
                  <a:lnTo>
                    <a:pt x="16800" y="15446"/>
                  </a:lnTo>
                  <a:lnTo>
                    <a:pt x="16762" y="15506"/>
                  </a:lnTo>
                  <a:lnTo>
                    <a:pt x="16724" y="15566"/>
                  </a:lnTo>
                  <a:lnTo>
                    <a:pt x="16648" y="15627"/>
                  </a:lnTo>
                  <a:lnTo>
                    <a:pt x="16571" y="15627"/>
                  </a:lnTo>
                  <a:lnTo>
                    <a:pt x="16495" y="15627"/>
                  </a:lnTo>
                  <a:lnTo>
                    <a:pt x="16419" y="15747"/>
                  </a:lnTo>
                  <a:lnTo>
                    <a:pt x="16495" y="15687"/>
                  </a:lnTo>
                  <a:lnTo>
                    <a:pt x="16571" y="15747"/>
                  </a:lnTo>
                  <a:lnTo>
                    <a:pt x="16648" y="15747"/>
                  </a:lnTo>
                  <a:lnTo>
                    <a:pt x="16724" y="15747"/>
                  </a:lnTo>
                  <a:lnTo>
                    <a:pt x="16762" y="15687"/>
                  </a:lnTo>
                  <a:lnTo>
                    <a:pt x="16838" y="15687"/>
                  </a:lnTo>
                  <a:lnTo>
                    <a:pt x="16876" y="15808"/>
                  </a:lnTo>
                  <a:lnTo>
                    <a:pt x="16914" y="15868"/>
                  </a:lnTo>
                  <a:lnTo>
                    <a:pt x="16952" y="15868"/>
                  </a:lnTo>
                  <a:lnTo>
                    <a:pt x="16990" y="15928"/>
                  </a:lnTo>
                  <a:lnTo>
                    <a:pt x="17029" y="15928"/>
                  </a:lnTo>
                  <a:lnTo>
                    <a:pt x="17067" y="15928"/>
                  </a:lnTo>
                  <a:lnTo>
                    <a:pt x="17029" y="15989"/>
                  </a:lnTo>
                  <a:lnTo>
                    <a:pt x="16990" y="16049"/>
                  </a:lnTo>
                  <a:lnTo>
                    <a:pt x="16952" y="16109"/>
                  </a:lnTo>
                  <a:lnTo>
                    <a:pt x="16876" y="16170"/>
                  </a:lnTo>
                  <a:lnTo>
                    <a:pt x="16914" y="16170"/>
                  </a:lnTo>
                  <a:lnTo>
                    <a:pt x="16990" y="16109"/>
                  </a:lnTo>
                  <a:lnTo>
                    <a:pt x="17029" y="16109"/>
                  </a:lnTo>
                  <a:lnTo>
                    <a:pt x="17029" y="16170"/>
                  </a:lnTo>
                  <a:lnTo>
                    <a:pt x="17029" y="16230"/>
                  </a:lnTo>
                  <a:lnTo>
                    <a:pt x="17029" y="16291"/>
                  </a:lnTo>
                  <a:lnTo>
                    <a:pt x="16990" y="16291"/>
                  </a:lnTo>
                  <a:lnTo>
                    <a:pt x="16952" y="16291"/>
                  </a:lnTo>
                  <a:lnTo>
                    <a:pt x="16876" y="16351"/>
                  </a:lnTo>
                  <a:lnTo>
                    <a:pt x="16914" y="16411"/>
                  </a:lnTo>
                  <a:lnTo>
                    <a:pt x="16914" y="16472"/>
                  </a:lnTo>
                  <a:lnTo>
                    <a:pt x="16914" y="16532"/>
                  </a:lnTo>
                  <a:lnTo>
                    <a:pt x="16914" y="16592"/>
                  </a:lnTo>
                  <a:lnTo>
                    <a:pt x="16876" y="16653"/>
                  </a:lnTo>
                  <a:lnTo>
                    <a:pt x="16876" y="16773"/>
                  </a:lnTo>
                  <a:lnTo>
                    <a:pt x="16876" y="16834"/>
                  </a:lnTo>
                  <a:lnTo>
                    <a:pt x="16876" y="16894"/>
                  </a:lnTo>
                  <a:lnTo>
                    <a:pt x="16838" y="16954"/>
                  </a:lnTo>
                  <a:lnTo>
                    <a:pt x="16800" y="16954"/>
                  </a:lnTo>
                  <a:lnTo>
                    <a:pt x="16762" y="16894"/>
                  </a:lnTo>
                  <a:lnTo>
                    <a:pt x="16724" y="16894"/>
                  </a:lnTo>
                  <a:lnTo>
                    <a:pt x="16686" y="17015"/>
                  </a:lnTo>
                  <a:lnTo>
                    <a:pt x="16648" y="17075"/>
                  </a:lnTo>
                  <a:lnTo>
                    <a:pt x="16610" y="17196"/>
                  </a:lnTo>
                  <a:lnTo>
                    <a:pt x="16571" y="17256"/>
                  </a:lnTo>
                  <a:lnTo>
                    <a:pt x="16571" y="17377"/>
                  </a:lnTo>
                  <a:lnTo>
                    <a:pt x="16533" y="17437"/>
                  </a:lnTo>
                  <a:lnTo>
                    <a:pt x="16533" y="17497"/>
                  </a:lnTo>
                  <a:lnTo>
                    <a:pt x="16495" y="17558"/>
                  </a:lnTo>
                  <a:lnTo>
                    <a:pt x="16495" y="17618"/>
                  </a:lnTo>
                  <a:lnTo>
                    <a:pt x="16457" y="17618"/>
                  </a:lnTo>
                  <a:lnTo>
                    <a:pt x="16419" y="17739"/>
                  </a:lnTo>
                  <a:lnTo>
                    <a:pt x="16381" y="17739"/>
                  </a:lnTo>
                  <a:lnTo>
                    <a:pt x="16381" y="17799"/>
                  </a:lnTo>
                  <a:lnTo>
                    <a:pt x="16381" y="17859"/>
                  </a:lnTo>
                  <a:lnTo>
                    <a:pt x="16343" y="17920"/>
                  </a:lnTo>
                  <a:lnTo>
                    <a:pt x="16305" y="17920"/>
                  </a:lnTo>
                  <a:lnTo>
                    <a:pt x="16305" y="17859"/>
                  </a:lnTo>
                  <a:lnTo>
                    <a:pt x="16305" y="17799"/>
                  </a:lnTo>
                  <a:lnTo>
                    <a:pt x="16267" y="17799"/>
                  </a:lnTo>
                  <a:lnTo>
                    <a:pt x="16190" y="17859"/>
                  </a:lnTo>
                  <a:lnTo>
                    <a:pt x="16229" y="17859"/>
                  </a:lnTo>
                  <a:lnTo>
                    <a:pt x="16229" y="17920"/>
                  </a:lnTo>
                  <a:lnTo>
                    <a:pt x="16229" y="17980"/>
                  </a:lnTo>
                  <a:lnTo>
                    <a:pt x="16267" y="18040"/>
                  </a:lnTo>
                  <a:lnTo>
                    <a:pt x="16267" y="18101"/>
                  </a:lnTo>
                  <a:lnTo>
                    <a:pt x="16229" y="18161"/>
                  </a:lnTo>
                  <a:lnTo>
                    <a:pt x="16229" y="18221"/>
                  </a:lnTo>
                  <a:lnTo>
                    <a:pt x="16229" y="18282"/>
                  </a:lnTo>
                  <a:lnTo>
                    <a:pt x="16229" y="18342"/>
                  </a:lnTo>
                  <a:lnTo>
                    <a:pt x="16190" y="18402"/>
                  </a:lnTo>
                  <a:lnTo>
                    <a:pt x="16152" y="18402"/>
                  </a:lnTo>
                  <a:lnTo>
                    <a:pt x="16152" y="18463"/>
                  </a:lnTo>
                  <a:lnTo>
                    <a:pt x="16190" y="18583"/>
                  </a:lnTo>
                  <a:lnTo>
                    <a:pt x="16152" y="18583"/>
                  </a:lnTo>
                  <a:lnTo>
                    <a:pt x="16114" y="18583"/>
                  </a:lnTo>
                  <a:lnTo>
                    <a:pt x="16076" y="18583"/>
                  </a:lnTo>
                  <a:lnTo>
                    <a:pt x="16076" y="18644"/>
                  </a:lnTo>
                  <a:lnTo>
                    <a:pt x="16076" y="18704"/>
                  </a:lnTo>
                  <a:lnTo>
                    <a:pt x="16038" y="18764"/>
                  </a:lnTo>
                  <a:lnTo>
                    <a:pt x="16038" y="18704"/>
                  </a:lnTo>
                  <a:lnTo>
                    <a:pt x="16000" y="18764"/>
                  </a:lnTo>
                  <a:lnTo>
                    <a:pt x="15962" y="18825"/>
                  </a:lnTo>
                  <a:lnTo>
                    <a:pt x="15962" y="18885"/>
                  </a:lnTo>
                  <a:lnTo>
                    <a:pt x="15924" y="18885"/>
                  </a:lnTo>
                  <a:lnTo>
                    <a:pt x="15924" y="18945"/>
                  </a:lnTo>
                  <a:lnTo>
                    <a:pt x="15886" y="19006"/>
                  </a:lnTo>
                  <a:lnTo>
                    <a:pt x="15886" y="19066"/>
                  </a:lnTo>
                  <a:lnTo>
                    <a:pt x="15848" y="19066"/>
                  </a:lnTo>
                  <a:lnTo>
                    <a:pt x="15810" y="19126"/>
                  </a:lnTo>
                  <a:lnTo>
                    <a:pt x="15771" y="19126"/>
                  </a:lnTo>
                  <a:lnTo>
                    <a:pt x="15695" y="19066"/>
                  </a:lnTo>
                  <a:lnTo>
                    <a:pt x="15657" y="19126"/>
                  </a:lnTo>
                  <a:lnTo>
                    <a:pt x="15657" y="19187"/>
                  </a:lnTo>
                  <a:lnTo>
                    <a:pt x="15695" y="19247"/>
                  </a:lnTo>
                  <a:lnTo>
                    <a:pt x="15657" y="19307"/>
                  </a:lnTo>
                  <a:lnTo>
                    <a:pt x="15619" y="19428"/>
                  </a:lnTo>
                  <a:lnTo>
                    <a:pt x="15581" y="19488"/>
                  </a:lnTo>
                  <a:lnTo>
                    <a:pt x="15543" y="19488"/>
                  </a:lnTo>
                  <a:lnTo>
                    <a:pt x="15505" y="19488"/>
                  </a:lnTo>
                  <a:lnTo>
                    <a:pt x="15505" y="19609"/>
                  </a:lnTo>
                  <a:lnTo>
                    <a:pt x="15505" y="19488"/>
                  </a:lnTo>
                  <a:lnTo>
                    <a:pt x="15467" y="19549"/>
                  </a:lnTo>
                  <a:lnTo>
                    <a:pt x="15467" y="19609"/>
                  </a:lnTo>
                  <a:lnTo>
                    <a:pt x="15429" y="19609"/>
                  </a:lnTo>
                  <a:lnTo>
                    <a:pt x="15390" y="19669"/>
                  </a:lnTo>
                  <a:lnTo>
                    <a:pt x="15352" y="19669"/>
                  </a:lnTo>
                  <a:lnTo>
                    <a:pt x="15314" y="19669"/>
                  </a:lnTo>
                  <a:lnTo>
                    <a:pt x="15276" y="19669"/>
                  </a:lnTo>
                  <a:lnTo>
                    <a:pt x="15238" y="19730"/>
                  </a:lnTo>
                  <a:lnTo>
                    <a:pt x="15238" y="19790"/>
                  </a:lnTo>
                  <a:lnTo>
                    <a:pt x="15200" y="19850"/>
                  </a:lnTo>
                  <a:lnTo>
                    <a:pt x="15162" y="19911"/>
                  </a:lnTo>
                  <a:lnTo>
                    <a:pt x="15162" y="19971"/>
                  </a:lnTo>
                  <a:lnTo>
                    <a:pt x="15124" y="20031"/>
                  </a:lnTo>
                  <a:lnTo>
                    <a:pt x="15086" y="20031"/>
                  </a:lnTo>
                  <a:lnTo>
                    <a:pt x="15048" y="20031"/>
                  </a:lnTo>
                  <a:lnTo>
                    <a:pt x="15010" y="20092"/>
                  </a:lnTo>
                  <a:lnTo>
                    <a:pt x="14971" y="20092"/>
                  </a:lnTo>
                  <a:lnTo>
                    <a:pt x="14895" y="20152"/>
                  </a:lnTo>
                  <a:lnTo>
                    <a:pt x="14857" y="20152"/>
                  </a:lnTo>
                  <a:lnTo>
                    <a:pt x="14819" y="20092"/>
                  </a:lnTo>
                  <a:lnTo>
                    <a:pt x="14781" y="20152"/>
                  </a:lnTo>
                  <a:lnTo>
                    <a:pt x="14781" y="20212"/>
                  </a:lnTo>
                  <a:lnTo>
                    <a:pt x="14743" y="20212"/>
                  </a:lnTo>
                  <a:lnTo>
                    <a:pt x="14705" y="20212"/>
                  </a:lnTo>
                  <a:lnTo>
                    <a:pt x="14705" y="20152"/>
                  </a:lnTo>
                  <a:lnTo>
                    <a:pt x="14667" y="20092"/>
                  </a:lnTo>
                  <a:lnTo>
                    <a:pt x="14590" y="20152"/>
                  </a:lnTo>
                  <a:lnTo>
                    <a:pt x="14552" y="20273"/>
                  </a:lnTo>
                  <a:lnTo>
                    <a:pt x="14514" y="20273"/>
                  </a:lnTo>
                  <a:lnTo>
                    <a:pt x="14514" y="20212"/>
                  </a:lnTo>
                  <a:lnTo>
                    <a:pt x="14514" y="20152"/>
                  </a:lnTo>
                  <a:lnTo>
                    <a:pt x="14476" y="20152"/>
                  </a:lnTo>
                  <a:lnTo>
                    <a:pt x="14438" y="20212"/>
                  </a:lnTo>
                  <a:lnTo>
                    <a:pt x="14438" y="20273"/>
                  </a:lnTo>
                  <a:lnTo>
                    <a:pt x="14324" y="20273"/>
                  </a:lnTo>
                  <a:lnTo>
                    <a:pt x="14362" y="20273"/>
                  </a:lnTo>
                  <a:lnTo>
                    <a:pt x="14400" y="20273"/>
                  </a:lnTo>
                  <a:lnTo>
                    <a:pt x="14400" y="20333"/>
                  </a:lnTo>
                  <a:lnTo>
                    <a:pt x="14438" y="20333"/>
                  </a:lnTo>
                  <a:lnTo>
                    <a:pt x="14438" y="20273"/>
                  </a:lnTo>
                  <a:lnTo>
                    <a:pt x="14362" y="20273"/>
                  </a:lnTo>
                  <a:lnTo>
                    <a:pt x="14324" y="20273"/>
                  </a:lnTo>
                  <a:lnTo>
                    <a:pt x="14324" y="20333"/>
                  </a:lnTo>
                  <a:lnTo>
                    <a:pt x="14362" y="20393"/>
                  </a:lnTo>
                  <a:lnTo>
                    <a:pt x="14324" y="20393"/>
                  </a:lnTo>
                  <a:lnTo>
                    <a:pt x="14286" y="20393"/>
                  </a:lnTo>
                  <a:lnTo>
                    <a:pt x="14248" y="20393"/>
                  </a:lnTo>
                  <a:lnTo>
                    <a:pt x="14248" y="20333"/>
                  </a:lnTo>
                  <a:lnTo>
                    <a:pt x="14210" y="20273"/>
                  </a:lnTo>
                  <a:lnTo>
                    <a:pt x="14133" y="20212"/>
                  </a:lnTo>
                  <a:lnTo>
                    <a:pt x="14095" y="20212"/>
                  </a:lnTo>
                  <a:lnTo>
                    <a:pt x="14095" y="20152"/>
                  </a:lnTo>
                  <a:lnTo>
                    <a:pt x="14057" y="20212"/>
                  </a:lnTo>
                  <a:lnTo>
                    <a:pt x="14057" y="20273"/>
                  </a:lnTo>
                  <a:lnTo>
                    <a:pt x="14057" y="20333"/>
                  </a:lnTo>
                  <a:lnTo>
                    <a:pt x="14095" y="20454"/>
                  </a:lnTo>
                  <a:lnTo>
                    <a:pt x="14057" y="20454"/>
                  </a:lnTo>
                  <a:lnTo>
                    <a:pt x="14019" y="20454"/>
                  </a:lnTo>
                  <a:lnTo>
                    <a:pt x="13981" y="20393"/>
                  </a:lnTo>
                  <a:lnTo>
                    <a:pt x="13943" y="20333"/>
                  </a:lnTo>
                  <a:lnTo>
                    <a:pt x="13905" y="20273"/>
                  </a:lnTo>
                  <a:lnTo>
                    <a:pt x="13905" y="20333"/>
                  </a:lnTo>
                  <a:lnTo>
                    <a:pt x="13867" y="20393"/>
                  </a:lnTo>
                  <a:lnTo>
                    <a:pt x="13867" y="20514"/>
                  </a:lnTo>
                  <a:lnTo>
                    <a:pt x="13867" y="20574"/>
                  </a:lnTo>
                  <a:lnTo>
                    <a:pt x="13867" y="20635"/>
                  </a:lnTo>
                  <a:lnTo>
                    <a:pt x="13829" y="20635"/>
                  </a:lnTo>
                  <a:lnTo>
                    <a:pt x="13790" y="20695"/>
                  </a:lnTo>
                  <a:lnTo>
                    <a:pt x="13752" y="20695"/>
                  </a:lnTo>
                  <a:lnTo>
                    <a:pt x="13714" y="20695"/>
                  </a:lnTo>
                  <a:lnTo>
                    <a:pt x="13676" y="20695"/>
                  </a:lnTo>
                  <a:lnTo>
                    <a:pt x="13638" y="20755"/>
                  </a:lnTo>
                  <a:lnTo>
                    <a:pt x="13562" y="20755"/>
                  </a:lnTo>
                  <a:lnTo>
                    <a:pt x="13524" y="20755"/>
                  </a:lnTo>
                  <a:lnTo>
                    <a:pt x="13486" y="20755"/>
                  </a:lnTo>
                  <a:lnTo>
                    <a:pt x="13410" y="20876"/>
                  </a:lnTo>
                  <a:lnTo>
                    <a:pt x="13333" y="20876"/>
                  </a:lnTo>
                  <a:lnTo>
                    <a:pt x="13257" y="20876"/>
                  </a:lnTo>
                  <a:lnTo>
                    <a:pt x="13181" y="20876"/>
                  </a:lnTo>
                  <a:lnTo>
                    <a:pt x="13181" y="20936"/>
                  </a:lnTo>
                  <a:lnTo>
                    <a:pt x="13143" y="20936"/>
                  </a:lnTo>
                  <a:lnTo>
                    <a:pt x="13029" y="20997"/>
                  </a:lnTo>
                  <a:lnTo>
                    <a:pt x="12990" y="20997"/>
                  </a:lnTo>
                  <a:lnTo>
                    <a:pt x="12914" y="21117"/>
                  </a:lnTo>
                  <a:lnTo>
                    <a:pt x="12914" y="21238"/>
                  </a:lnTo>
                  <a:lnTo>
                    <a:pt x="12952" y="21359"/>
                  </a:lnTo>
                  <a:lnTo>
                    <a:pt x="12990" y="21419"/>
                  </a:lnTo>
                  <a:lnTo>
                    <a:pt x="12952" y="21540"/>
                  </a:lnTo>
                  <a:lnTo>
                    <a:pt x="12876" y="21600"/>
                  </a:lnTo>
                  <a:lnTo>
                    <a:pt x="12800" y="21540"/>
                  </a:lnTo>
                  <a:lnTo>
                    <a:pt x="12762" y="21419"/>
                  </a:lnTo>
                  <a:lnTo>
                    <a:pt x="12686" y="21238"/>
                  </a:lnTo>
                  <a:lnTo>
                    <a:pt x="12686" y="21178"/>
                  </a:lnTo>
                  <a:lnTo>
                    <a:pt x="12686" y="21117"/>
                  </a:lnTo>
                  <a:lnTo>
                    <a:pt x="12724" y="21057"/>
                  </a:lnTo>
                  <a:lnTo>
                    <a:pt x="12724" y="20936"/>
                  </a:lnTo>
                  <a:lnTo>
                    <a:pt x="12724" y="20876"/>
                  </a:lnTo>
                  <a:lnTo>
                    <a:pt x="12686" y="20876"/>
                  </a:lnTo>
                  <a:lnTo>
                    <a:pt x="12610" y="20936"/>
                  </a:lnTo>
                  <a:lnTo>
                    <a:pt x="12533" y="20936"/>
                  </a:lnTo>
                  <a:lnTo>
                    <a:pt x="12495" y="20936"/>
                  </a:lnTo>
                  <a:lnTo>
                    <a:pt x="12495" y="20876"/>
                  </a:lnTo>
                  <a:lnTo>
                    <a:pt x="12381" y="20816"/>
                  </a:lnTo>
                  <a:lnTo>
                    <a:pt x="12343" y="20755"/>
                  </a:lnTo>
                  <a:lnTo>
                    <a:pt x="12305" y="20755"/>
                  </a:lnTo>
                  <a:lnTo>
                    <a:pt x="12267" y="20876"/>
                  </a:lnTo>
                  <a:lnTo>
                    <a:pt x="12229" y="20876"/>
                  </a:lnTo>
                  <a:lnTo>
                    <a:pt x="12229" y="20936"/>
                  </a:lnTo>
                  <a:lnTo>
                    <a:pt x="12190" y="20876"/>
                  </a:lnTo>
                  <a:lnTo>
                    <a:pt x="12152" y="20876"/>
                  </a:lnTo>
                  <a:lnTo>
                    <a:pt x="12114" y="20936"/>
                  </a:lnTo>
                  <a:lnTo>
                    <a:pt x="12076" y="20876"/>
                  </a:lnTo>
                  <a:lnTo>
                    <a:pt x="11962" y="20876"/>
                  </a:lnTo>
                  <a:lnTo>
                    <a:pt x="11886" y="20876"/>
                  </a:lnTo>
                  <a:lnTo>
                    <a:pt x="11848" y="20816"/>
                  </a:lnTo>
                  <a:lnTo>
                    <a:pt x="11695" y="20695"/>
                  </a:lnTo>
                  <a:lnTo>
                    <a:pt x="11657" y="20574"/>
                  </a:lnTo>
                  <a:lnTo>
                    <a:pt x="11619" y="20393"/>
                  </a:lnTo>
                  <a:lnTo>
                    <a:pt x="11657" y="20273"/>
                  </a:lnTo>
                  <a:lnTo>
                    <a:pt x="11619" y="20152"/>
                  </a:lnTo>
                  <a:lnTo>
                    <a:pt x="11505" y="20152"/>
                  </a:lnTo>
                  <a:lnTo>
                    <a:pt x="11429" y="20092"/>
                  </a:lnTo>
                  <a:lnTo>
                    <a:pt x="11314" y="20031"/>
                  </a:lnTo>
                  <a:lnTo>
                    <a:pt x="11238" y="19971"/>
                  </a:lnTo>
                  <a:lnTo>
                    <a:pt x="11162" y="19911"/>
                  </a:lnTo>
                  <a:lnTo>
                    <a:pt x="11124" y="19911"/>
                  </a:lnTo>
                  <a:lnTo>
                    <a:pt x="11086" y="19911"/>
                  </a:lnTo>
                  <a:lnTo>
                    <a:pt x="11048" y="20031"/>
                  </a:lnTo>
                  <a:lnTo>
                    <a:pt x="10971" y="20092"/>
                  </a:lnTo>
                  <a:lnTo>
                    <a:pt x="10895" y="20152"/>
                  </a:lnTo>
                  <a:lnTo>
                    <a:pt x="10819" y="20212"/>
                  </a:lnTo>
                  <a:lnTo>
                    <a:pt x="10781" y="20152"/>
                  </a:lnTo>
                  <a:lnTo>
                    <a:pt x="10743" y="20212"/>
                  </a:lnTo>
                  <a:lnTo>
                    <a:pt x="10705" y="20273"/>
                  </a:lnTo>
                  <a:lnTo>
                    <a:pt x="10667" y="20273"/>
                  </a:lnTo>
                  <a:lnTo>
                    <a:pt x="10629" y="20212"/>
                  </a:lnTo>
                  <a:lnTo>
                    <a:pt x="10590" y="20273"/>
                  </a:lnTo>
                  <a:lnTo>
                    <a:pt x="10552" y="20273"/>
                  </a:lnTo>
                  <a:lnTo>
                    <a:pt x="10514" y="20212"/>
                  </a:lnTo>
                  <a:lnTo>
                    <a:pt x="10476" y="20212"/>
                  </a:lnTo>
                  <a:lnTo>
                    <a:pt x="10400" y="20273"/>
                  </a:lnTo>
                  <a:lnTo>
                    <a:pt x="10362" y="20333"/>
                  </a:lnTo>
                  <a:lnTo>
                    <a:pt x="10324" y="20333"/>
                  </a:lnTo>
                  <a:lnTo>
                    <a:pt x="10286" y="20212"/>
                  </a:lnTo>
                  <a:lnTo>
                    <a:pt x="10248" y="20212"/>
                  </a:lnTo>
                  <a:lnTo>
                    <a:pt x="10210" y="20212"/>
                  </a:lnTo>
                  <a:lnTo>
                    <a:pt x="10171" y="20212"/>
                  </a:lnTo>
                  <a:lnTo>
                    <a:pt x="10133" y="20273"/>
                  </a:lnTo>
                  <a:lnTo>
                    <a:pt x="10095" y="20333"/>
                  </a:lnTo>
                  <a:lnTo>
                    <a:pt x="10095" y="20393"/>
                  </a:lnTo>
                  <a:lnTo>
                    <a:pt x="10057" y="20333"/>
                  </a:lnTo>
                  <a:lnTo>
                    <a:pt x="9981" y="20333"/>
                  </a:lnTo>
                  <a:lnTo>
                    <a:pt x="9943" y="20333"/>
                  </a:lnTo>
                  <a:lnTo>
                    <a:pt x="9867" y="20393"/>
                  </a:lnTo>
                  <a:lnTo>
                    <a:pt x="9867" y="20514"/>
                  </a:lnTo>
                  <a:lnTo>
                    <a:pt x="9867" y="20695"/>
                  </a:lnTo>
                  <a:lnTo>
                    <a:pt x="9905" y="20755"/>
                  </a:lnTo>
                  <a:lnTo>
                    <a:pt x="9905" y="20816"/>
                  </a:lnTo>
                  <a:lnTo>
                    <a:pt x="9905" y="20876"/>
                  </a:lnTo>
                  <a:lnTo>
                    <a:pt x="9905" y="20997"/>
                  </a:lnTo>
                  <a:lnTo>
                    <a:pt x="9790" y="21057"/>
                  </a:lnTo>
                  <a:lnTo>
                    <a:pt x="9752" y="21057"/>
                  </a:lnTo>
                  <a:lnTo>
                    <a:pt x="9752" y="20936"/>
                  </a:lnTo>
                  <a:lnTo>
                    <a:pt x="9714" y="20816"/>
                  </a:lnTo>
                  <a:lnTo>
                    <a:pt x="9714" y="20755"/>
                  </a:lnTo>
                  <a:lnTo>
                    <a:pt x="9638" y="20695"/>
                  </a:lnTo>
                  <a:lnTo>
                    <a:pt x="9524" y="20816"/>
                  </a:lnTo>
                  <a:lnTo>
                    <a:pt x="9410" y="20876"/>
                  </a:lnTo>
                  <a:lnTo>
                    <a:pt x="9371" y="20816"/>
                  </a:lnTo>
                  <a:lnTo>
                    <a:pt x="9295" y="20695"/>
                  </a:lnTo>
                  <a:lnTo>
                    <a:pt x="9295" y="20574"/>
                  </a:lnTo>
                  <a:lnTo>
                    <a:pt x="9181" y="20514"/>
                  </a:lnTo>
                  <a:lnTo>
                    <a:pt x="9067" y="20514"/>
                  </a:lnTo>
                  <a:lnTo>
                    <a:pt x="9105" y="20273"/>
                  </a:lnTo>
                  <a:lnTo>
                    <a:pt x="9105" y="20152"/>
                  </a:lnTo>
                  <a:lnTo>
                    <a:pt x="9143" y="20031"/>
                  </a:lnTo>
                  <a:lnTo>
                    <a:pt x="9029" y="19971"/>
                  </a:lnTo>
                  <a:lnTo>
                    <a:pt x="8952" y="19850"/>
                  </a:lnTo>
                  <a:lnTo>
                    <a:pt x="8952" y="19669"/>
                  </a:lnTo>
                  <a:lnTo>
                    <a:pt x="8914" y="19488"/>
                  </a:lnTo>
                  <a:lnTo>
                    <a:pt x="8914" y="19428"/>
                  </a:lnTo>
                  <a:lnTo>
                    <a:pt x="8762" y="19368"/>
                  </a:lnTo>
                  <a:lnTo>
                    <a:pt x="8648" y="19428"/>
                  </a:lnTo>
                  <a:lnTo>
                    <a:pt x="8571" y="19488"/>
                  </a:lnTo>
                  <a:lnTo>
                    <a:pt x="8495" y="19609"/>
                  </a:lnTo>
                  <a:lnTo>
                    <a:pt x="8457" y="19549"/>
                  </a:lnTo>
                  <a:lnTo>
                    <a:pt x="8533" y="19368"/>
                  </a:lnTo>
                  <a:lnTo>
                    <a:pt x="8533" y="19307"/>
                  </a:lnTo>
                  <a:lnTo>
                    <a:pt x="8533" y="19126"/>
                  </a:lnTo>
                  <a:lnTo>
                    <a:pt x="8571" y="19006"/>
                  </a:lnTo>
                  <a:lnTo>
                    <a:pt x="8571" y="18885"/>
                  </a:lnTo>
                  <a:lnTo>
                    <a:pt x="8571" y="18825"/>
                  </a:lnTo>
                  <a:lnTo>
                    <a:pt x="8610" y="18825"/>
                  </a:lnTo>
                  <a:lnTo>
                    <a:pt x="8648" y="18704"/>
                  </a:lnTo>
                  <a:lnTo>
                    <a:pt x="8686" y="18644"/>
                  </a:lnTo>
                  <a:lnTo>
                    <a:pt x="8724" y="18583"/>
                  </a:lnTo>
                  <a:lnTo>
                    <a:pt x="8762" y="18463"/>
                  </a:lnTo>
                  <a:lnTo>
                    <a:pt x="8838" y="18221"/>
                  </a:lnTo>
                  <a:lnTo>
                    <a:pt x="8838" y="18101"/>
                  </a:lnTo>
                  <a:lnTo>
                    <a:pt x="8876" y="17859"/>
                  </a:lnTo>
                  <a:lnTo>
                    <a:pt x="8838" y="17618"/>
                  </a:lnTo>
                  <a:lnTo>
                    <a:pt x="8800" y="17437"/>
                  </a:lnTo>
                  <a:lnTo>
                    <a:pt x="8800" y="17316"/>
                  </a:lnTo>
                  <a:lnTo>
                    <a:pt x="8762" y="17316"/>
                  </a:lnTo>
                  <a:lnTo>
                    <a:pt x="8686" y="17316"/>
                  </a:lnTo>
                  <a:lnTo>
                    <a:pt x="8686" y="17256"/>
                  </a:lnTo>
                  <a:lnTo>
                    <a:pt x="8648" y="17075"/>
                  </a:lnTo>
                  <a:lnTo>
                    <a:pt x="8571" y="16954"/>
                  </a:lnTo>
                  <a:lnTo>
                    <a:pt x="8533" y="16894"/>
                  </a:lnTo>
                  <a:lnTo>
                    <a:pt x="8495" y="16894"/>
                  </a:lnTo>
                  <a:lnTo>
                    <a:pt x="8457" y="16894"/>
                  </a:lnTo>
                  <a:lnTo>
                    <a:pt x="8457" y="16954"/>
                  </a:lnTo>
                  <a:lnTo>
                    <a:pt x="8381" y="16954"/>
                  </a:lnTo>
                  <a:lnTo>
                    <a:pt x="8381" y="16894"/>
                  </a:lnTo>
                  <a:lnTo>
                    <a:pt x="8343" y="16834"/>
                  </a:lnTo>
                  <a:lnTo>
                    <a:pt x="8305" y="16834"/>
                  </a:lnTo>
                  <a:lnTo>
                    <a:pt x="8190" y="16834"/>
                  </a:lnTo>
                  <a:lnTo>
                    <a:pt x="8152" y="16773"/>
                  </a:lnTo>
                  <a:lnTo>
                    <a:pt x="8076" y="16773"/>
                  </a:lnTo>
                  <a:lnTo>
                    <a:pt x="8038" y="16773"/>
                  </a:lnTo>
                  <a:lnTo>
                    <a:pt x="8038" y="16592"/>
                  </a:lnTo>
                  <a:lnTo>
                    <a:pt x="8038" y="16472"/>
                  </a:lnTo>
                  <a:lnTo>
                    <a:pt x="8000" y="16472"/>
                  </a:lnTo>
                  <a:lnTo>
                    <a:pt x="7962" y="16472"/>
                  </a:lnTo>
                  <a:lnTo>
                    <a:pt x="7962" y="16351"/>
                  </a:lnTo>
                  <a:lnTo>
                    <a:pt x="7962" y="16291"/>
                  </a:lnTo>
                  <a:lnTo>
                    <a:pt x="7924" y="16230"/>
                  </a:lnTo>
                  <a:lnTo>
                    <a:pt x="7886" y="16170"/>
                  </a:lnTo>
                  <a:lnTo>
                    <a:pt x="7810" y="16170"/>
                  </a:lnTo>
                  <a:lnTo>
                    <a:pt x="7733" y="16291"/>
                  </a:lnTo>
                  <a:lnTo>
                    <a:pt x="7619" y="16291"/>
                  </a:lnTo>
                  <a:lnTo>
                    <a:pt x="7581" y="16351"/>
                  </a:lnTo>
                  <a:lnTo>
                    <a:pt x="7505" y="16351"/>
                  </a:lnTo>
                  <a:lnTo>
                    <a:pt x="7467" y="16291"/>
                  </a:lnTo>
                  <a:lnTo>
                    <a:pt x="7429" y="16291"/>
                  </a:lnTo>
                  <a:lnTo>
                    <a:pt x="7390" y="16230"/>
                  </a:lnTo>
                  <a:lnTo>
                    <a:pt x="7352" y="16291"/>
                  </a:lnTo>
                  <a:lnTo>
                    <a:pt x="7314" y="16291"/>
                  </a:lnTo>
                  <a:lnTo>
                    <a:pt x="7276" y="16351"/>
                  </a:lnTo>
                  <a:lnTo>
                    <a:pt x="7238" y="16472"/>
                  </a:lnTo>
                  <a:lnTo>
                    <a:pt x="7162" y="16592"/>
                  </a:lnTo>
                  <a:lnTo>
                    <a:pt x="7086" y="16653"/>
                  </a:lnTo>
                  <a:lnTo>
                    <a:pt x="7048" y="16653"/>
                  </a:lnTo>
                  <a:lnTo>
                    <a:pt x="7010" y="16653"/>
                  </a:lnTo>
                  <a:lnTo>
                    <a:pt x="6971" y="16773"/>
                  </a:lnTo>
                  <a:lnTo>
                    <a:pt x="6895" y="16834"/>
                  </a:lnTo>
                  <a:lnTo>
                    <a:pt x="6895" y="16894"/>
                  </a:lnTo>
                  <a:lnTo>
                    <a:pt x="6857" y="16894"/>
                  </a:lnTo>
                  <a:lnTo>
                    <a:pt x="6819" y="16954"/>
                  </a:lnTo>
                  <a:lnTo>
                    <a:pt x="6781" y="16954"/>
                  </a:lnTo>
                  <a:lnTo>
                    <a:pt x="6743" y="16954"/>
                  </a:lnTo>
                  <a:lnTo>
                    <a:pt x="6743" y="17015"/>
                  </a:lnTo>
                  <a:lnTo>
                    <a:pt x="6705" y="17015"/>
                  </a:lnTo>
                  <a:lnTo>
                    <a:pt x="6667" y="17075"/>
                  </a:lnTo>
                  <a:lnTo>
                    <a:pt x="6629" y="17075"/>
                  </a:lnTo>
                  <a:lnTo>
                    <a:pt x="6552" y="17075"/>
                  </a:lnTo>
                  <a:lnTo>
                    <a:pt x="6476" y="17135"/>
                  </a:lnTo>
                  <a:lnTo>
                    <a:pt x="6438" y="17135"/>
                  </a:lnTo>
                  <a:lnTo>
                    <a:pt x="6400" y="17196"/>
                  </a:lnTo>
                  <a:lnTo>
                    <a:pt x="6362" y="17135"/>
                  </a:lnTo>
                  <a:lnTo>
                    <a:pt x="6324" y="17135"/>
                  </a:lnTo>
                  <a:lnTo>
                    <a:pt x="6324" y="17075"/>
                  </a:lnTo>
                  <a:lnTo>
                    <a:pt x="6286" y="17075"/>
                  </a:lnTo>
                  <a:lnTo>
                    <a:pt x="6248" y="17075"/>
                  </a:lnTo>
                  <a:lnTo>
                    <a:pt x="6210" y="17075"/>
                  </a:lnTo>
                  <a:lnTo>
                    <a:pt x="6171" y="17075"/>
                  </a:lnTo>
                  <a:lnTo>
                    <a:pt x="6133" y="17075"/>
                  </a:lnTo>
                  <a:lnTo>
                    <a:pt x="6095" y="17075"/>
                  </a:lnTo>
                  <a:lnTo>
                    <a:pt x="6057" y="17015"/>
                  </a:lnTo>
                  <a:lnTo>
                    <a:pt x="6019" y="17015"/>
                  </a:lnTo>
                  <a:lnTo>
                    <a:pt x="5981" y="17015"/>
                  </a:lnTo>
                  <a:lnTo>
                    <a:pt x="5943" y="17015"/>
                  </a:lnTo>
                  <a:lnTo>
                    <a:pt x="5905" y="16954"/>
                  </a:lnTo>
                  <a:lnTo>
                    <a:pt x="5905" y="16894"/>
                  </a:lnTo>
                  <a:lnTo>
                    <a:pt x="5867" y="16894"/>
                  </a:lnTo>
                  <a:lnTo>
                    <a:pt x="5829" y="16894"/>
                  </a:lnTo>
                  <a:lnTo>
                    <a:pt x="5790" y="16894"/>
                  </a:lnTo>
                  <a:lnTo>
                    <a:pt x="5752" y="16894"/>
                  </a:lnTo>
                  <a:lnTo>
                    <a:pt x="5714" y="16894"/>
                  </a:lnTo>
                  <a:lnTo>
                    <a:pt x="5676" y="16954"/>
                  </a:lnTo>
                  <a:lnTo>
                    <a:pt x="5638" y="16954"/>
                  </a:lnTo>
                  <a:lnTo>
                    <a:pt x="5638" y="17015"/>
                  </a:lnTo>
                  <a:lnTo>
                    <a:pt x="5600" y="17015"/>
                  </a:lnTo>
                  <a:lnTo>
                    <a:pt x="5600" y="17075"/>
                  </a:lnTo>
                  <a:lnTo>
                    <a:pt x="5562" y="17135"/>
                  </a:lnTo>
                  <a:lnTo>
                    <a:pt x="5562" y="17196"/>
                  </a:lnTo>
                  <a:lnTo>
                    <a:pt x="5524" y="17196"/>
                  </a:lnTo>
                  <a:lnTo>
                    <a:pt x="5524" y="17256"/>
                  </a:lnTo>
                  <a:lnTo>
                    <a:pt x="5486" y="17256"/>
                  </a:lnTo>
                  <a:lnTo>
                    <a:pt x="5486" y="17316"/>
                  </a:lnTo>
                  <a:lnTo>
                    <a:pt x="5448" y="17316"/>
                  </a:lnTo>
                  <a:lnTo>
                    <a:pt x="5448" y="17377"/>
                  </a:lnTo>
                  <a:lnTo>
                    <a:pt x="5410" y="17377"/>
                  </a:lnTo>
                  <a:lnTo>
                    <a:pt x="5410" y="17437"/>
                  </a:lnTo>
                  <a:lnTo>
                    <a:pt x="5371" y="17437"/>
                  </a:lnTo>
                  <a:lnTo>
                    <a:pt x="5333" y="17437"/>
                  </a:lnTo>
                  <a:lnTo>
                    <a:pt x="5333" y="17377"/>
                  </a:lnTo>
                  <a:lnTo>
                    <a:pt x="5333" y="17316"/>
                  </a:lnTo>
                  <a:lnTo>
                    <a:pt x="5333" y="17256"/>
                  </a:lnTo>
                  <a:lnTo>
                    <a:pt x="5371" y="17196"/>
                  </a:lnTo>
                  <a:lnTo>
                    <a:pt x="5371" y="17135"/>
                  </a:lnTo>
                  <a:lnTo>
                    <a:pt x="5333" y="17135"/>
                  </a:lnTo>
                  <a:lnTo>
                    <a:pt x="5333" y="17075"/>
                  </a:lnTo>
                  <a:lnTo>
                    <a:pt x="5333" y="17015"/>
                  </a:lnTo>
                  <a:lnTo>
                    <a:pt x="5295" y="17015"/>
                  </a:lnTo>
                  <a:lnTo>
                    <a:pt x="5257" y="17015"/>
                  </a:lnTo>
                  <a:lnTo>
                    <a:pt x="5219" y="17075"/>
                  </a:lnTo>
                  <a:lnTo>
                    <a:pt x="5181" y="17075"/>
                  </a:lnTo>
                  <a:lnTo>
                    <a:pt x="5143" y="17075"/>
                  </a:lnTo>
                  <a:lnTo>
                    <a:pt x="5105" y="17135"/>
                  </a:lnTo>
                  <a:lnTo>
                    <a:pt x="5067" y="17135"/>
                  </a:lnTo>
                  <a:lnTo>
                    <a:pt x="5029" y="17135"/>
                  </a:lnTo>
                  <a:lnTo>
                    <a:pt x="4990" y="17196"/>
                  </a:lnTo>
                  <a:lnTo>
                    <a:pt x="4952" y="17196"/>
                  </a:lnTo>
                  <a:lnTo>
                    <a:pt x="4914" y="17196"/>
                  </a:lnTo>
                  <a:lnTo>
                    <a:pt x="4876" y="17196"/>
                  </a:lnTo>
                  <a:lnTo>
                    <a:pt x="4838" y="17196"/>
                  </a:lnTo>
                  <a:lnTo>
                    <a:pt x="4800" y="17196"/>
                  </a:lnTo>
                  <a:lnTo>
                    <a:pt x="4762" y="17135"/>
                  </a:lnTo>
                  <a:lnTo>
                    <a:pt x="4724" y="17135"/>
                  </a:lnTo>
                  <a:lnTo>
                    <a:pt x="4686" y="17135"/>
                  </a:lnTo>
                  <a:lnTo>
                    <a:pt x="4686" y="17075"/>
                  </a:lnTo>
                  <a:lnTo>
                    <a:pt x="4648" y="17075"/>
                  </a:lnTo>
                  <a:lnTo>
                    <a:pt x="4610" y="17075"/>
                  </a:lnTo>
                  <a:lnTo>
                    <a:pt x="4610" y="17015"/>
                  </a:lnTo>
                  <a:lnTo>
                    <a:pt x="4571" y="17075"/>
                  </a:lnTo>
                  <a:lnTo>
                    <a:pt x="4533" y="17135"/>
                  </a:lnTo>
                  <a:lnTo>
                    <a:pt x="4495" y="17135"/>
                  </a:lnTo>
                  <a:lnTo>
                    <a:pt x="4457" y="17135"/>
                  </a:lnTo>
                  <a:lnTo>
                    <a:pt x="4419" y="17075"/>
                  </a:lnTo>
                  <a:lnTo>
                    <a:pt x="4381" y="17075"/>
                  </a:lnTo>
                  <a:lnTo>
                    <a:pt x="4381" y="17135"/>
                  </a:lnTo>
                  <a:lnTo>
                    <a:pt x="4343" y="17135"/>
                  </a:lnTo>
                  <a:lnTo>
                    <a:pt x="4343" y="17075"/>
                  </a:lnTo>
                  <a:lnTo>
                    <a:pt x="4305" y="17015"/>
                  </a:lnTo>
                  <a:lnTo>
                    <a:pt x="4267" y="16954"/>
                  </a:lnTo>
                  <a:lnTo>
                    <a:pt x="4229" y="16954"/>
                  </a:lnTo>
                  <a:lnTo>
                    <a:pt x="4190" y="16954"/>
                  </a:lnTo>
                  <a:lnTo>
                    <a:pt x="4152" y="16954"/>
                  </a:lnTo>
                  <a:lnTo>
                    <a:pt x="4114" y="16894"/>
                  </a:lnTo>
                  <a:lnTo>
                    <a:pt x="4076" y="16894"/>
                  </a:lnTo>
                  <a:lnTo>
                    <a:pt x="4076" y="16834"/>
                  </a:lnTo>
                  <a:lnTo>
                    <a:pt x="4076" y="16773"/>
                  </a:lnTo>
                  <a:lnTo>
                    <a:pt x="4076" y="16713"/>
                  </a:lnTo>
                  <a:lnTo>
                    <a:pt x="4076" y="16653"/>
                  </a:lnTo>
                  <a:lnTo>
                    <a:pt x="4038" y="16713"/>
                  </a:lnTo>
                  <a:lnTo>
                    <a:pt x="4000" y="16713"/>
                  </a:lnTo>
                  <a:lnTo>
                    <a:pt x="3962" y="16713"/>
                  </a:lnTo>
                  <a:lnTo>
                    <a:pt x="3924" y="16713"/>
                  </a:lnTo>
                  <a:lnTo>
                    <a:pt x="3924" y="16653"/>
                  </a:lnTo>
                  <a:lnTo>
                    <a:pt x="3886" y="16653"/>
                  </a:lnTo>
                  <a:lnTo>
                    <a:pt x="3848" y="16653"/>
                  </a:lnTo>
                  <a:lnTo>
                    <a:pt x="3810" y="16653"/>
                  </a:lnTo>
                  <a:lnTo>
                    <a:pt x="3771" y="16653"/>
                  </a:lnTo>
                  <a:lnTo>
                    <a:pt x="3771" y="16592"/>
                  </a:lnTo>
                  <a:lnTo>
                    <a:pt x="3771" y="16532"/>
                  </a:lnTo>
                  <a:lnTo>
                    <a:pt x="3733" y="16592"/>
                  </a:lnTo>
                  <a:lnTo>
                    <a:pt x="3733" y="16532"/>
                  </a:lnTo>
                  <a:lnTo>
                    <a:pt x="3733" y="16472"/>
                  </a:lnTo>
                  <a:lnTo>
                    <a:pt x="3733" y="16411"/>
                  </a:lnTo>
                  <a:lnTo>
                    <a:pt x="3733" y="16351"/>
                  </a:lnTo>
                  <a:lnTo>
                    <a:pt x="3733" y="16291"/>
                  </a:lnTo>
                  <a:lnTo>
                    <a:pt x="3695" y="16291"/>
                  </a:lnTo>
                  <a:lnTo>
                    <a:pt x="3657" y="16291"/>
                  </a:lnTo>
                  <a:lnTo>
                    <a:pt x="3619" y="16291"/>
                  </a:lnTo>
                  <a:lnTo>
                    <a:pt x="3619" y="16351"/>
                  </a:lnTo>
                  <a:lnTo>
                    <a:pt x="3581" y="16351"/>
                  </a:lnTo>
                  <a:lnTo>
                    <a:pt x="3543" y="16411"/>
                  </a:lnTo>
                  <a:lnTo>
                    <a:pt x="3505" y="16411"/>
                  </a:lnTo>
                  <a:lnTo>
                    <a:pt x="3467" y="16411"/>
                  </a:lnTo>
                  <a:lnTo>
                    <a:pt x="3467" y="16351"/>
                  </a:lnTo>
                  <a:lnTo>
                    <a:pt x="3467" y="16291"/>
                  </a:lnTo>
                  <a:lnTo>
                    <a:pt x="3467" y="16230"/>
                  </a:lnTo>
                  <a:lnTo>
                    <a:pt x="3429" y="16230"/>
                  </a:lnTo>
                  <a:lnTo>
                    <a:pt x="3429" y="16170"/>
                  </a:lnTo>
                  <a:lnTo>
                    <a:pt x="3390" y="16109"/>
                  </a:lnTo>
                  <a:lnTo>
                    <a:pt x="3352" y="16049"/>
                  </a:lnTo>
                  <a:lnTo>
                    <a:pt x="3314" y="15989"/>
                  </a:lnTo>
                  <a:lnTo>
                    <a:pt x="3276" y="15989"/>
                  </a:lnTo>
                  <a:lnTo>
                    <a:pt x="3238" y="15989"/>
                  </a:lnTo>
                  <a:lnTo>
                    <a:pt x="3200" y="15868"/>
                  </a:lnTo>
                  <a:lnTo>
                    <a:pt x="3162" y="15868"/>
                  </a:lnTo>
                  <a:lnTo>
                    <a:pt x="3162" y="15808"/>
                  </a:lnTo>
                  <a:lnTo>
                    <a:pt x="3124" y="15808"/>
                  </a:lnTo>
                  <a:lnTo>
                    <a:pt x="3086" y="15747"/>
                  </a:lnTo>
                  <a:lnTo>
                    <a:pt x="3048" y="15747"/>
                  </a:lnTo>
                  <a:lnTo>
                    <a:pt x="3010" y="15747"/>
                  </a:lnTo>
                  <a:lnTo>
                    <a:pt x="2971" y="15747"/>
                  </a:lnTo>
                  <a:lnTo>
                    <a:pt x="2933" y="15687"/>
                  </a:lnTo>
                  <a:lnTo>
                    <a:pt x="2895" y="15687"/>
                  </a:lnTo>
                  <a:lnTo>
                    <a:pt x="2857" y="15687"/>
                  </a:lnTo>
                  <a:lnTo>
                    <a:pt x="2819" y="15687"/>
                  </a:lnTo>
                  <a:lnTo>
                    <a:pt x="2781" y="15687"/>
                  </a:lnTo>
                  <a:lnTo>
                    <a:pt x="2781" y="15627"/>
                  </a:lnTo>
                  <a:lnTo>
                    <a:pt x="2743" y="15627"/>
                  </a:lnTo>
                  <a:lnTo>
                    <a:pt x="2743" y="15687"/>
                  </a:lnTo>
                  <a:lnTo>
                    <a:pt x="2743" y="15747"/>
                  </a:lnTo>
                  <a:lnTo>
                    <a:pt x="2705" y="15747"/>
                  </a:lnTo>
                  <a:lnTo>
                    <a:pt x="2705" y="15808"/>
                  </a:lnTo>
                  <a:lnTo>
                    <a:pt x="2667" y="15808"/>
                  </a:lnTo>
                  <a:lnTo>
                    <a:pt x="2667" y="15747"/>
                  </a:lnTo>
                  <a:lnTo>
                    <a:pt x="2629" y="15747"/>
                  </a:lnTo>
                  <a:lnTo>
                    <a:pt x="2629" y="15687"/>
                  </a:lnTo>
                  <a:close/>
                </a:path>
              </a:pathLst>
            </a:custGeom>
            <a:solidFill>
              <a:srgbClr val="FF2600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457" name="Group 457"/>
            <p:cNvGrpSpPr/>
            <p:nvPr/>
          </p:nvGrpSpPr>
          <p:grpSpPr>
            <a:xfrm>
              <a:off x="8598258" y="3527140"/>
              <a:ext cx="1335323" cy="685382"/>
              <a:chOff x="0" y="0"/>
              <a:chExt cx="1335321" cy="685381"/>
            </a:xfrm>
          </p:grpSpPr>
          <p:sp>
            <p:nvSpPr>
              <p:cNvPr id="455" name="Shape 455"/>
              <p:cNvSpPr/>
              <p:nvPr/>
            </p:nvSpPr>
            <p:spPr>
              <a:xfrm>
                <a:off x="0" y="0"/>
                <a:ext cx="1335322" cy="685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" y="13531"/>
                    </a:moveTo>
                    <a:lnTo>
                      <a:pt x="1406" y="13407"/>
                    </a:lnTo>
                    <a:lnTo>
                      <a:pt x="1463" y="13283"/>
                    </a:lnTo>
                    <a:lnTo>
                      <a:pt x="1463" y="13159"/>
                    </a:lnTo>
                    <a:lnTo>
                      <a:pt x="1519" y="13159"/>
                    </a:lnTo>
                    <a:lnTo>
                      <a:pt x="1631" y="13159"/>
                    </a:lnTo>
                    <a:lnTo>
                      <a:pt x="1688" y="13034"/>
                    </a:lnTo>
                    <a:lnTo>
                      <a:pt x="1800" y="12910"/>
                    </a:lnTo>
                    <a:lnTo>
                      <a:pt x="1912" y="12910"/>
                    </a:lnTo>
                    <a:lnTo>
                      <a:pt x="1969" y="12662"/>
                    </a:lnTo>
                    <a:lnTo>
                      <a:pt x="2025" y="12538"/>
                    </a:lnTo>
                    <a:lnTo>
                      <a:pt x="2194" y="12538"/>
                    </a:lnTo>
                    <a:lnTo>
                      <a:pt x="2306" y="12662"/>
                    </a:lnTo>
                    <a:lnTo>
                      <a:pt x="2475" y="12910"/>
                    </a:lnTo>
                    <a:lnTo>
                      <a:pt x="2588" y="12910"/>
                    </a:lnTo>
                    <a:lnTo>
                      <a:pt x="2700" y="12910"/>
                    </a:lnTo>
                    <a:lnTo>
                      <a:pt x="2813" y="12910"/>
                    </a:lnTo>
                    <a:lnTo>
                      <a:pt x="2981" y="12662"/>
                    </a:lnTo>
                    <a:lnTo>
                      <a:pt x="3150" y="12786"/>
                    </a:lnTo>
                    <a:lnTo>
                      <a:pt x="3263" y="12910"/>
                    </a:lnTo>
                    <a:lnTo>
                      <a:pt x="3431" y="13283"/>
                    </a:lnTo>
                    <a:lnTo>
                      <a:pt x="3431" y="13655"/>
                    </a:lnTo>
                    <a:lnTo>
                      <a:pt x="3375" y="13903"/>
                    </a:lnTo>
                    <a:lnTo>
                      <a:pt x="3375" y="14152"/>
                    </a:lnTo>
                    <a:lnTo>
                      <a:pt x="3319" y="14400"/>
                    </a:lnTo>
                    <a:lnTo>
                      <a:pt x="3319" y="14648"/>
                    </a:lnTo>
                    <a:lnTo>
                      <a:pt x="3431" y="14772"/>
                    </a:lnTo>
                    <a:lnTo>
                      <a:pt x="3656" y="15021"/>
                    </a:lnTo>
                    <a:lnTo>
                      <a:pt x="3713" y="15145"/>
                    </a:lnTo>
                    <a:lnTo>
                      <a:pt x="3544" y="15269"/>
                    </a:lnTo>
                    <a:lnTo>
                      <a:pt x="3375" y="15269"/>
                    </a:lnTo>
                    <a:lnTo>
                      <a:pt x="3263" y="15269"/>
                    </a:lnTo>
                    <a:lnTo>
                      <a:pt x="3206" y="15393"/>
                    </a:lnTo>
                    <a:lnTo>
                      <a:pt x="3038" y="15393"/>
                    </a:lnTo>
                    <a:lnTo>
                      <a:pt x="2869" y="15269"/>
                    </a:lnTo>
                    <a:lnTo>
                      <a:pt x="2700" y="15269"/>
                    </a:lnTo>
                    <a:lnTo>
                      <a:pt x="2531" y="15269"/>
                    </a:lnTo>
                    <a:lnTo>
                      <a:pt x="2419" y="15393"/>
                    </a:lnTo>
                    <a:lnTo>
                      <a:pt x="2306" y="15766"/>
                    </a:lnTo>
                    <a:lnTo>
                      <a:pt x="2363" y="16262"/>
                    </a:lnTo>
                    <a:lnTo>
                      <a:pt x="2306" y="16386"/>
                    </a:lnTo>
                    <a:lnTo>
                      <a:pt x="2194" y="16386"/>
                    </a:lnTo>
                    <a:lnTo>
                      <a:pt x="2025" y="16262"/>
                    </a:lnTo>
                    <a:lnTo>
                      <a:pt x="1912" y="16262"/>
                    </a:lnTo>
                    <a:lnTo>
                      <a:pt x="1800" y="16262"/>
                    </a:lnTo>
                    <a:lnTo>
                      <a:pt x="1800" y="16386"/>
                    </a:lnTo>
                    <a:lnTo>
                      <a:pt x="1856" y="16634"/>
                    </a:lnTo>
                    <a:lnTo>
                      <a:pt x="2025" y="16759"/>
                    </a:lnTo>
                    <a:lnTo>
                      <a:pt x="2081" y="16883"/>
                    </a:lnTo>
                    <a:lnTo>
                      <a:pt x="2194" y="17255"/>
                    </a:lnTo>
                    <a:lnTo>
                      <a:pt x="2250" y="17503"/>
                    </a:lnTo>
                    <a:lnTo>
                      <a:pt x="2250" y="18000"/>
                    </a:lnTo>
                    <a:lnTo>
                      <a:pt x="2306" y="18248"/>
                    </a:lnTo>
                    <a:lnTo>
                      <a:pt x="2531" y="18248"/>
                    </a:lnTo>
                    <a:lnTo>
                      <a:pt x="2588" y="18372"/>
                    </a:lnTo>
                    <a:lnTo>
                      <a:pt x="2644" y="18497"/>
                    </a:lnTo>
                    <a:lnTo>
                      <a:pt x="2756" y="18621"/>
                    </a:lnTo>
                    <a:lnTo>
                      <a:pt x="2925" y="18745"/>
                    </a:lnTo>
                    <a:lnTo>
                      <a:pt x="2981" y="18869"/>
                    </a:lnTo>
                    <a:lnTo>
                      <a:pt x="2981" y="19117"/>
                    </a:lnTo>
                    <a:lnTo>
                      <a:pt x="2925" y="19366"/>
                    </a:lnTo>
                    <a:lnTo>
                      <a:pt x="2869" y="19738"/>
                    </a:lnTo>
                    <a:lnTo>
                      <a:pt x="2925" y="20110"/>
                    </a:lnTo>
                    <a:lnTo>
                      <a:pt x="2981" y="20110"/>
                    </a:lnTo>
                    <a:lnTo>
                      <a:pt x="3038" y="19986"/>
                    </a:lnTo>
                    <a:lnTo>
                      <a:pt x="3094" y="19862"/>
                    </a:lnTo>
                    <a:lnTo>
                      <a:pt x="3150" y="19738"/>
                    </a:lnTo>
                    <a:lnTo>
                      <a:pt x="3206" y="19614"/>
                    </a:lnTo>
                    <a:lnTo>
                      <a:pt x="3263" y="19490"/>
                    </a:lnTo>
                    <a:lnTo>
                      <a:pt x="3263" y="19366"/>
                    </a:lnTo>
                    <a:lnTo>
                      <a:pt x="3319" y="19241"/>
                    </a:lnTo>
                    <a:lnTo>
                      <a:pt x="3431" y="19241"/>
                    </a:lnTo>
                    <a:lnTo>
                      <a:pt x="3544" y="19117"/>
                    </a:lnTo>
                    <a:lnTo>
                      <a:pt x="3600" y="19117"/>
                    </a:lnTo>
                    <a:lnTo>
                      <a:pt x="3656" y="19117"/>
                    </a:lnTo>
                    <a:lnTo>
                      <a:pt x="3713" y="19117"/>
                    </a:lnTo>
                    <a:lnTo>
                      <a:pt x="3769" y="19117"/>
                    </a:lnTo>
                    <a:lnTo>
                      <a:pt x="3825" y="19117"/>
                    </a:lnTo>
                    <a:lnTo>
                      <a:pt x="3881" y="19117"/>
                    </a:lnTo>
                    <a:lnTo>
                      <a:pt x="3937" y="19241"/>
                    </a:lnTo>
                    <a:lnTo>
                      <a:pt x="3994" y="19241"/>
                    </a:lnTo>
                    <a:lnTo>
                      <a:pt x="4050" y="19241"/>
                    </a:lnTo>
                    <a:lnTo>
                      <a:pt x="4106" y="19366"/>
                    </a:lnTo>
                    <a:lnTo>
                      <a:pt x="4162" y="19490"/>
                    </a:lnTo>
                    <a:lnTo>
                      <a:pt x="4219" y="19490"/>
                    </a:lnTo>
                    <a:lnTo>
                      <a:pt x="4275" y="19614"/>
                    </a:lnTo>
                    <a:lnTo>
                      <a:pt x="4331" y="19738"/>
                    </a:lnTo>
                    <a:lnTo>
                      <a:pt x="4388" y="19738"/>
                    </a:lnTo>
                    <a:lnTo>
                      <a:pt x="4444" y="19986"/>
                    </a:lnTo>
                    <a:lnTo>
                      <a:pt x="4500" y="19986"/>
                    </a:lnTo>
                    <a:lnTo>
                      <a:pt x="4556" y="20110"/>
                    </a:lnTo>
                    <a:lnTo>
                      <a:pt x="4612" y="20234"/>
                    </a:lnTo>
                    <a:lnTo>
                      <a:pt x="4669" y="20359"/>
                    </a:lnTo>
                    <a:lnTo>
                      <a:pt x="4725" y="20483"/>
                    </a:lnTo>
                    <a:lnTo>
                      <a:pt x="4781" y="20607"/>
                    </a:lnTo>
                    <a:lnTo>
                      <a:pt x="4838" y="20731"/>
                    </a:lnTo>
                    <a:lnTo>
                      <a:pt x="4838" y="20855"/>
                    </a:lnTo>
                    <a:lnTo>
                      <a:pt x="4894" y="20855"/>
                    </a:lnTo>
                    <a:lnTo>
                      <a:pt x="4781" y="15393"/>
                    </a:lnTo>
                    <a:lnTo>
                      <a:pt x="6131" y="14897"/>
                    </a:lnTo>
                    <a:lnTo>
                      <a:pt x="6188" y="14524"/>
                    </a:lnTo>
                    <a:lnTo>
                      <a:pt x="6244" y="14400"/>
                    </a:lnTo>
                    <a:lnTo>
                      <a:pt x="6300" y="14152"/>
                    </a:lnTo>
                    <a:lnTo>
                      <a:pt x="6356" y="14152"/>
                    </a:lnTo>
                    <a:lnTo>
                      <a:pt x="6412" y="14276"/>
                    </a:lnTo>
                    <a:lnTo>
                      <a:pt x="6412" y="14524"/>
                    </a:lnTo>
                    <a:lnTo>
                      <a:pt x="6525" y="14524"/>
                    </a:lnTo>
                    <a:lnTo>
                      <a:pt x="6525" y="14400"/>
                    </a:lnTo>
                    <a:lnTo>
                      <a:pt x="6525" y="14152"/>
                    </a:lnTo>
                    <a:lnTo>
                      <a:pt x="6525" y="13903"/>
                    </a:lnTo>
                    <a:lnTo>
                      <a:pt x="6581" y="13903"/>
                    </a:lnTo>
                    <a:lnTo>
                      <a:pt x="6637" y="14028"/>
                    </a:lnTo>
                    <a:lnTo>
                      <a:pt x="6750" y="14152"/>
                    </a:lnTo>
                    <a:lnTo>
                      <a:pt x="6806" y="14028"/>
                    </a:lnTo>
                    <a:lnTo>
                      <a:pt x="6806" y="13779"/>
                    </a:lnTo>
                    <a:lnTo>
                      <a:pt x="6806" y="13407"/>
                    </a:lnTo>
                    <a:lnTo>
                      <a:pt x="6862" y="13407"/>
                    </a:lnTo>
                    <a:lnTo>
                      <a:pt x="6975" y="13407"/>
                    </a:lnTo>
                    <a:lnTo>
                      <a:pt x="7031" y="13407"/>
                    </a:lnTo>
                    <a:lnTo>
                      <a:pt x="7087" y="13283"/>
                    </a:lnTo>
                    <a:lnTo>
                      <a:pt x="7144" y="13283"/>
                    </a:lnTo>
                    <a:lnTo>
                      <a:pt x="7256" y="13407"/>
                    </a:lnTo>
                    <a:lnTo>
                      <a:pt x="7312" y="13531"/>
                    </a:lnTo>
                    <a:lnTo>
                      <a:pt x="7369" y="13407"/>
                    </a:lnTo>
                    <a:lnTo>
                      <a:pt x="7425" y="13283"/>
                    </a:lnTo>
                    <a:lnTo>
                      <a:pt x="7481" y="13159"/>
                    </a:lnTo>
                    <a:lnTo>
                      <a:pt x="7537" y="13283"/>
                    </a:lnTo>
                    <a:lnTo>
                      <a:pt x="7594" y="13407"/>
                    </a:lnTo>
                    <a:lnTo>
                      <a:pt x="7537" y="13531"/>
                    </a:lnTo>
                    <a:lnTo>
                      <a:pt x="7481" y="13779"/>
                    </a:lnTo>
                    <a:lnTo>
                      <a:pt x="7369" y="14028"/>
                    </a:lnTo>
                    <a:lnTo>
                      <a:pt x="7312" y="14276"/>
                    </a:lnTo>
                    <a:lnTo>
                      <a:pt x="7312" y="14524"/>
                    </a:lnTo>
                    <a:lnTo>
                      <a:pt x="7312" y="14648"/>
                    </a:lnTo>
                    <a:lnTo>
                      <a:pt x="7369" y="14772"/>
                    </a:lnTo>
                    <a:lnTo>
                      <a:pt x="7481" y="15021"/>
                    </a:lnTo>
                    <a:lnTo>
                      <a:pt x="7537" y="15269"/>
                    </a:lnTo>
                    <a:lnTo>
                      <a:pt x="7594" y="15517"/>
                    </a:lnTo>
                    <a:lnTo>
                      <a:pt x="7650" y="15641"/>
                    </a:lnTo>
                    <a:lnTo>
                      <a:pt x="7762" y="15641"/>
                    </a:lnTo>
                    <a:lnTo>
                      <a:pt x="7706" y="15641"/>
                    </a:lnTo>
                    <a:lnTo>
                      <a:pt x="7650" y="15766"/>
                    </a:lnTo>
                    <a:lnTo>
                      <a:pt x="7594" y="15890"/>
                    </a:lnTo>
                    <a:lnTo>
                      <a:pt x="7537" y="16014"/>
                    </a:lnTo>
                    <a:lnTo>
                      <a:pt x="7425" y="16014"/>
                    </a:lnTo>
                    <a:lnTo>
                      <a:pt x="7425" y="16138"/>
                    </a:lnTo>
                    <a:lnTo>
                      <a:pt x="7425" y="16262"/>
                    </a:lnTo>
                    <a:lnTo>
                      <a:pt x="7369" y="16510"/>
                    </a:lnTo>
                    <a:lnTo>
                      <a:pt x="7369" y="16759"/>
                    </a:lnTo>
                    <a:lnTo>
                      <a:pt x="7481" y="16759"/>
                    </a:lnTo>
                    <a:lnTo>
                      <a:pt x="7594" y="17131"/>
                    </a:lnTo>
                    <a:lnTo>
                      <a:pt x="7706" y="17379"/>
                    </a:lnTo>
                    <a:lnTo>
                      <a:pt x="7875" y="17628"/>
                    </a:lnTo>
                    <a:lnTo>
                      <a:pt x="7931" y="17876"/>
                    </a:lnTo>
                    <a:lnTo>
                      <a:pt x="8044" y="18000"/>
                    </a:lnTo>
                    <a:lnTo>
                      <a:pt x="8156" y="18124"/>
                    </a:lnTo>
                    <a:lnTo>
                      <a:pt x="8269" y="18000"/>
                    </a:lnTo>
                    <a:lnTo>
                      <a:pt x="8381" y="18000"/>
                    </a:lnTo>
                    <a:lnTo>
                      <a:pt x="8550" y="17752"/>
                    </a:lnTo>
                    <a:lnTo>
                      <a:pt x="8662" y="17752"/>
                    </a:lnTo>
                    <a:lnTo>
                      <a:pt x="8944" y="17752"/>
                    </a:lnTo>
                    <a:lnTo>
                      <a:pt x="9337" y="17752"/>
                    </a:lnTo>
                    <a:lnTo>
                      <a:pt x="9450" y="17752"/>
                    </a:lnTo>
                    <a:lnTo>
                      <a:pt x="9675" y="17876"/>
                    </a:lnTo>
                    <a:lnTo>
                      <a:pt x="9731" y="18000"/>
                    </a:lnTo>
                    <a:lnTo>
                      <a:pt x="9844" y="18372"/>
                    </a:lnTo>
                    <a:lnTo>
                      <a:pt x="10012" y="18621"/>
                    </a:lnTo>
                    <a:lnTo>
                      <a:pt x="10125" y="18621"/>
                    </a:lnTo>
                    <a:lnTo>
                      <a:pt x="10237" y="18621"/>
                    </a:lnTo>
                    <a:lnTo>
                      <a:pt x="10294" y="18621"/>
                    </a:lnTo>
                    <a:lnTo>
                      <a:pt x="10294" y="18993"/>
                    </a:lnTo>
                    <a:lnTo>
                      <a:pt x="10294" y="19490"/>
                    </a:lnTo>
                    <a:lnTo>
                      <a:pt x="10237" y="19862"/>
                    </a:lnTo>
                    <a:lnTo>
                      <a:pt x="10125" y="20110"/>
                    </a:lnTo>
                    <a:lnTo>
                      <a:pt x="10125" y="20607"/>
                    </a:lnTo>
                    <a:lnTo>
                      <a:pt x="10237" y="21103"/>
                    </a:lnTo>
                    <a:lnTo>
                      <a:pt x="10406" y="21476"/>
                    </a:lnTo>
                    <a:lnTo>
                      <a:pt x="10631" y="21600"/>
                    </a:lnTo>
                    <a:lnTo>
                      <a:pt x="10744" y="21600"/>
                    </a:lnTo>
                    <a:lnTo>
                      <a:pt x="10913" y="21600"/>
                    </a:lnTo>
                    <a:lnTo>
                      <a:pt x="11194" y="21476"/>
                    </a:lnTo>
                    <a:lnTo>
                      <a:pt x="11250" y="21476"/>
                    </a:lnTo>
                    <a:lnTo>
                      <a:pt x="11362" y="21228"/>
                    </a:lnTo>
                    <a:lnTo>
                      <a:pt x="11475" y="20979"/>
                    </a:lnTo>
                    <a:lnTo>
                      <a:pt x="11587" y="20855"/>
                    </a:lnTo>
                    <a:lnTo>
                      <a:pt x="11812" y="20731"/>
                    </a:lnTo>
                    <a:lnTo>
                      <a:pt x="12037" y="20483"/>
                    </a:lnTo>
                    <a:lnTo>
                      <a:pt x="12150" y="20234"/>
                    </a:lnTo>
                    <a:lnTo>
                      <a:pt x="12262" y="20110"/>
                    </a:lnTo>
                    <a:lnTo>
                      <a:pt x="12375" y="19986"/>
                    </a:lnTo>
                    <a:lnTo>
                      <a:pt x="12487" y="19738"/>
                    </a:lnTo>
                    <a:lnTo>
                      <a:pt x="12600" y="19490"/>
                    </a:lnTo>
                    <a:lnTo>
                      <a:pt x="12656" y="19117"/>
                    </a:lnTo>
                    <a:lnTo>
                      <a:pt x="12712" y="19117"/>
                    </a:lnTo>
                    <a:lnTo>
                      <a:pt x="12769" y="18993"/>
                    </a:lnTo>
                    <a:lnTo>
                      <a:pt x="12769" y="18869"/>
                    </a:lnTo>
                    <a:lnTo>
                      <a:pt x="12825" y="18869"/>
                    </a:lnTo>
                    <a:lnTo>
                      <a:pt x="12881" y="18869"/>
                    </a:lnTo>
                    <a:lnTo>
                      <a:pt x="12938" y="18869"/>
                    </a:lnTo>
                    <a:lnTo>
                      <a:pt x="12994" y="18993"/>
                    </a:lnTo>
                    <a:lnTo>
                      <a:pt x="13106" y="18993"/>
                    </a:lnTo>
                    <a:lnTo>
                      <a:pt x="13331" y="18993"/>
                    </a:lnTo>
                    <a:lnTo>
                      <a:pt x="13444" y="18993"/>
                    </a:lnTo>
                    <a:lnTo>
                      <a:pt x="13669" y="18993"/>
                    </a:lnTo>
                    <a:lnTo>
                      <a:pt x="13725" y="18993"/>
                    </a:lnTo>
                    <a:lnTo>
                      <a:pt x="13781" y="19117"/>
                    </a:lnTo>
                    <a:lnTo>
                      <a:pt x="13781" y="19241"/>
                    </a:lnTo>
                    <a:lnTo>
                      <a:pt x="13837" y="19241"/>
                    </a:lnTo>
                    <a:lnTo>
                      <a:pt x="13894" y="19366"/>
                    </a:lnTo>
                    <a:lnTo>
                      <a:pt x="14006" y="19241"/>
                    </a:lnTo>
                    <a:lnTo>
                      <a:pt x="14062" y="19117"/>
                    </a:lnTo>
                    <a:lnTo>
                      <a:pt x="14119" y="18993"/>
                    </a:lnTo>
                    <a:lnTo>
                      <a:pt x="14119" y="18745"/>
                    </a:lnTo>
                    <a:lnTo>
                      <a:pt x="14062" y="18621"/>
                    </a:lnTo>
                    <a:lnTo>
                      <a:pt x="14062" y="18497"/>
                    </a:lnTo>
                    <a:lnTo>
                      <a:pt x="14062" y="18372"/>
                    </a:lnTo>
                    <a:lnTo>
                      <a:pt x="14119" y="18248"/>
                    </a:lnTo>
                    <a:lnTo>
                      <a:pt x="14175" y="18124"/>
                    </a:lnTo>
                    <a:lnTo>
                      <a:pt x="14287" y="18124"/>
                    </a:lnTo>
                    <a:lnTo>
                      <a:pt x="14344" y="18248"/>
                    </a:lnTo>
                    <a:lnTo>
                      <a:pt x="14513" y="18372"/>
                    </a:lnTo>
                    <a:lnTo>
                      <a:pt x="14569" y="18497"/>
                    </a:lnTo>
                    <a:lnTo>
                      <a:pt x="14625" y="18497"/>
                    </a:lnTo>
                    <a:lnTo>
                      <a:pt x="14681" y="18497"/>
                    </a:lnTo>
                    <a:lnTo>
                      <a:pt x="14737" y="18497"/>
                    </a:lnTo>
                    <a:lnTo>
                      <a:pt x="14794" y="18497"/>
                    </a:lnTo>
                    <a:lnTo>
                      <a:pt x="14906" y="18621"/>
                    </a:lnTo>
                    <a:lnTo>
                      <a:pt x="14963" y="18745"/>
                    </a:lnTo>
                    <a:lnTo>
                      <a:pt x="15019" y="18745"/>
                    </a:lnTo>
                    <a:lnTo>
                      <a:pt x="15075" y="18745"/>
                    </a:lnTo>
                    <a:lnTo>
                      <a:pt x="15131" y="18745"/>
                    </a:lnTo>
                    <a:lnTo>
                      <a:pt x="15187" y="18621"/>
                    </a:lnTo>
                    <a:lnTo>
                      <a:pt x="15412" y="18621"/>
                    </a:lnTo>
                    <a:lnTo>
                      <a:pt x="15581" y="18497"/>
                    </a:lnTo>
                    <a:lnTo>
                      <a:pt x="15637" y="18497"/>
                    </a:lnTo>
                    <a:lnTo>
                      <a:pt x="15694" y="18497"/>
                    </a:lnTo>
                    <a:lnTo>
                      <a:pt x="15750" y="18372"/>
                    </a:lnTo>
                    <a:lnTo>
                      <a:pt x="15862" y="18497"/>
                    </a:lnTo>
                    <a:lnTo>
                      <a:pt x="15975" y="18497"/>
                    </a:lnTo>
                    <a:lnTo>
                      <a:pt x="16087" y="18497"/>
                    </a:lnTo>
                    <a:lnTo>
                      <a:pt x="16200" y="18621"/>
                    </a:lnTo>
                    <a:lnTo>
                      <a:pt x="16312" y="18497"/>
                    </a:lnTo>
                    <a:lnTo>
                      <a:pt x="16538" y="18497"/>
                    </a:lnTo>
                    <a:lnTo>
                      <a:pt x="16650" y="18497"/>
                    </a:lnTo>
                    <a:lnTo>
                      <a:pt x="16819" y="18621"/>
                    </a:lnTo>
                    <a:lnTo>
                      <a:pt x="16875" y="18745"/>
                    </a:lnTo>
                    <a:lnTo>
                      <a:pt x="16931" y="18869"/>
                    </a:lnTo>
                    <a:lnTo>
                      <a:pt x="16988" y="18993"/>
                    </a:lnTo>
                    <a:lnTo>
                      <a:pt x="16988" y="19117"/>
                    </a:lnTo>
                    <a:lnTo>
                      <a:pt x="17044" y="19241"/>
                    </a:lnTo>
                    <a:lnTo>
                      <a:pt x="17044" y="19366"/>
                    </a:lnTo>
                    <a:lnTo>
                      <a:pt x="17100" y="19366"/>
                    </a:lnTo>
                    <a:lnTo>
                      <a:pt x="17212" y="19366"/>
                    </a:lnTo>
                    <a:lnTo>
                      <a:pt x="17494" y="19366"/>
                    </a:lnTo>
                    <a:lnTo>
                      <a:pt x="17494" y="19490"/>
                    </a:lnTo>
                    <a:lnTo>
                      <a:pt x="17437" y="18993"/>
                    </a:lnTo>
                    <a:lnTo>
                      <a:pt x="17437" y="18869"/>
                    </a:lnTo>
                    <a:lnTo>
                      <a:pt x="17550" y="18745"/>
                    </a:lnTo>
                    <a:lnTo>
                      <a:pt x="17662" y="18497"/>
                    </a:lnTo>
                    <a:lnTo>
                      <a:pt x="17775" y="18000"/>
                    </a:lnTo>
                    <a:lnTo>
                      <a:pt x="17662" y="17503"/>
                    </a:lnTo>
                    <a:lnTo>
                      <a:pt x="17606" y="17131"/>
                    </a:lnTo>
                    <a:lnTo>
                      <a:pt x="17550" y="16510"/>
                    </a:lnTo>
                    <a:lnTo>
                      <a:pt x="17550" y="16014"/>
                    </a:lnTo>
                    <a:lnTo>
                      <a:pt x="17437" y="15890"/>
                    </a:lnTo>
                    <a:lnTo>
                      <a:pt x="17381" y="15890"/>
                    </a:lnTo>
                    <a:lnTo>
                      <a:pt x="17437" y="15766"/>
                    </a:lnTo>
                    <a:lnTo>
                      <a:pt x="18169" y="15393"/>
                    </a:lnTo>
                    <a:lnTo>
                      <a:pt x="18281" y="15269"/>
                    </a:lnTo>
                    <a:lnTo>
                      <a:pt x="18450" y="15393"/>
                    </a:lnTo>
                    <a:lnTo>
                      <a:pt x="18506" y="15517"/>
                    </a:lnTo>
                    <a:lnTo>
                      <a:pt x="18619" y="15641"/>
                    </a:lnTo>
                    <a:lnTo>
                      <a:pt x="18731" y="15517"/>
                    </a:lnTo>
                    <a:lnTo>
                      <a:pt x="18788" y="15269"/>
                    </a:lnTo>
                    <a:lnTo>
                      <a:pt x="18675" y="14897"/>
                    </a:lnTo>
                    <a:lnTo>
                      <a:pt x="18619" y="14772"/>
                    </a:lnTo>
                    <a:lnTo>
                      <a:pt x="18563" y="14648"/>
                    </a:lnTo>
                    <a:lnTo>
                      <a:pt x="18675" y="14276"/>
                    </a:lnTo>
                    <a:lnTo>
                      <a:pt x="18900" y="13407"/>
                    </a:lnTo>
                    <a:lnTo>
                      <a:pt x="19012" y="13034"/>
                    </a:lnTo>
                    <a:lnTo>
                      <a:pt x="19125" y="12662"/>
                    </a:lnTo>
                    <a:lnTo>
                      <a:pt x="19237" y="12538"/>
                    </a:lnTo>
                    <a:lnTo>
                      <a:pt x="19406" y="12662"/>
                    </a:lnTo>
                    <a:lnTo>
                      <a:pt x="19519" y="12786"/>
                    </a:lnTo>
                    <a:lnTo>
                      <a:pt x="19631" y="12662"/>
                    </a:lnTo>
                    <a:lnTo>
                      <a:pt x="19800" y="12662"/>
                    </a:lnTo>
                    <a:lnTo>
                      <a:pt x="19912" y="12786"/>
                    </a:lnTo>
                    <a:lnTo>
                      <a:pt x="19912" y="12910"/>
                    </a:lnTo>
                    <a:lnTo>
                      <a:pt x="20025" y="12786"/>
                    </a:lnTo>
                    <a:lnTo>
                      <a:pt x="20081" y="12786"/>
                    </a:lnTo>
                    <a:lnTo>
                      <a:pt x="20250" y="12662"/>
                    </a:lnTo>
                    <a:lnTo>
                      <a:pt x="20363" y="12414"/>
                    </a:lnTo>
                    <a:lnTo>
                      <a:pt x="20306" y="11917"/>
                    </a:lnTo>
                    <a:lnTo>
                      <a:pt x="20250" y="11793"/>
                    </a:lnTo>
                    <a:lnTo>
                      <a:pt x="20250" y="11297"/>
                    </a:lnTo>
                    <a:lnTo>
                      <a:pt x="20250" y="11048"/>
                    </a:lnTo>
                    <a:lnTo>
                      <a:pt x="20363" y="10676"/>
                    </a:lnTo>
                    <a:lnTo>
                      <a:pt x="20531" y="10552"/>
                    </a:lnTo>
                    <a:lnTo>
                      <a:pt x="20812" y="10303"/>
                    </a:lnTo>
                    <a:lnTo>
                      <a:pt x="20925" y="10179"/>
                    </a:lnTo>
                    <a:lnTo>
                      <a:pt x="21150" y="10179"/>
                    </a:lnTo>
                    <a:lnTo>
                      <a:pt x="21600" y="10179"/>
                    </a:lnTo>
                    <a:lnTo>
                      <a:pt x="21431" y="9683"/>
                    </a:lnTo>
                    <a:lnTo>
                      <a:pt x="21262" y="9434"/>
                    </a:lnTo>
                    <a:lnTo>
                      <a:pt x="21094" y="9062"/>
                    </a:lnTo>
                    <a:lnTo>
                      <a:pt x="21094" y="8814"/>
                    </a:lnTo>
                    <a:lnTo>
                      <a:pt x="21037" y="8814"/>
                    </a:lnTo>
                    <a:lnTo>
                      <a:pt x="20812" y="9186"/>
                    </a:lnTo>
                    <a:lnTo>
                      <a:pt x="20700" y="9186"/>
                    </a:lnTo>
                    <a:lnTo>
                      <a:pt x="20587" y="9186"/>
                    </a:lnTo>
                    <a:lnTo>
                      <a:pt x="20475" y="9062"/>
                    </a:lnTo>
                    <a:lnTo>
                      <a:pt x="20306" y="9062"/>
                    </a:lnTo>
                    <a:lnTo>
                      <a:pt x="20194" y="8938"/>
                    </a:lnTo>
                    <a:lnTo>
                      <a:pt x="20138" y="8690"/>
                    </a:lnTo>
                    <a:lnTo>
                      <a:pt x="20194" y="8566"/>
                    </a:lnTo>
                    <a:lnTo>
                      <a:pt x="20194" y="8317"/>
                    </a:lnTo>
                    <a:lnTo>
                      <a:pt x="20081" y="8193"/>
                    </a:lnTo>
                    <a:lnTo>
                      <a:pt x="19912" y="8069"/>
                    </a:lnTo>
                    <a:lnTo>
                      <a:pt x="19856" y="8069"/>
                    </a:lnTo>
                    <a:lnTo>
                      <a:pt x="19800" y="7821"/>
                    </a:lnTo>
                    <a:lnTo>
                      <a:pt x="19744" y="7448"/>
                    </a:lnTo>
                    <a:lnTo>
                      <a:pt x="19631" y="7200"/>
                    </a:lnTo>
                    <a:lnTo>
                      <a:pt x="19575" y="6952"/>
                    </a:lnTo>
                    <a:lnTo>
                      <a:pt x="19406" y="6952"/>
                    </a:lnTo>
                    <a:lnTo>
                      <a:pt x="19181" y="6952"/>
                    </a:lnTo>
                    <a:lnTo>
                      <a:pt x="19125" y="7076"/>
                    </a:lnTo>
                    <a:lnTo>
                      <a:pt x="18956" y="7076"/>
                    </a:lnTo>
                    <a:lnTo>
                      <a:pt x="18956" y="7200"/>
                    </a:lnTo>
                    <a:lnTo>
                      <a:pt x="18900" y="7324"/>
                    </a:lnTo>
                    <a:lnTo>
                      <a:pt x="18619" y="7200"/>
                    </a:lnTo>
                    <a:lnTo>
                      <a:pt x="18731" y="7200"/>
                    </a:lnTo>
                    <a:lnTo>
                      <a:pt x="18450" y="7200"/>
                    </a:lnTo>
                    <a:lnTo>
                      <a:pt x="18337" y="7324"/>
                    </a:lnTo>
                    <a:lnTo>
                      <a:pt x="18337" y="6952"/>
                    </a:lnTo>
                    <a:lnTo>
                      <a:pt x="18112" y="6952"/>
                    </a:lnTo>
                    <a:lnTo>
                      <a:pt x="18169" y="6703"/>
                    </a:lnTo>
                    <a:lnTo>
                      <a:pt x="18056" y="6579"/>
                    </a:lnTo>
                    <a:lnTo>
                      <a:pt x="17944" y="6579"/>
                    </a:lnTo>
                    <a:lnTo>
                      <a:pt x="17831" y="6579"/>
                    </a:lnTo>
                    <a:lnTo>
                      <a:pt x="17831" y="6952"/>
                    </a:lnTo>
                    <a:lnTo>
                      <a:pt x="17775" y="7076"/>
                    </a:lnTo>
                    <a:lnTo>
                      <a:pt x="17662" y="7200"/>
                    </a:lnTo>
                    <a:lnTo>
                      <a:pt x="17494" y="7076"/>
                    </a:lnTo>
                    <a:lnTo>
                      <a:pt x="17437" y="6952"/>
                    </a:lnTo>
                    <a:lnTo>
                      <a:pt x="17381" y="6579"/>
                    </a:lnTo>
                    <a:lnTo>
                      <a:pt x="17381" y="6331"/>
                    </a:lnTo>
                    <a:lnTo>
                      <a:pt x="17269" y="5834"/>
                    </a:lnTo>
                    <a:lnTo>
                      <a:pt x="16425" y="3228"/>
                    </a:lnTo>
                    <a:lnTo>
                      <a:pt x="16256" y="2731"/>
                    </a:lnTo>
                    <a:lnTo>
                      <a:pt x="16031" y="2607"/>
                    </a:lnTo>
                    <a:lnTo>
                      <a:pt x="15750" y="2359"/>
                    </a:lnTo>
                    <a:lnTo>
                      <a:pt x="15694" y="2110"/>
                    </a:lnTo>
                    <a:lnTo>
                      <a:pt x="15862" y="1986"/>
                    </a:lnTo>
                    <a:lnTo>
                      <a:pt x="15919" y="1738"/>
                    </a:lnTo>
                    <a:lnTo>
                      <a:pt x="15919" y="1614"/>
                    </a:lnTo>
                    <a:lnTo>
                      <a:pt x="15750" y="1614"/>
                    </a:lnTo>
                    <a:lnTo>
                      <a:pt x="15637" y="1738"/>
                    </a:lnTo>
                    <a:lnTo>
                      <a:pt x="15187" y="2234"/>
                    </a:lnTo>
                    <a:lnTo>
                      <a:pt x="15019" y="2483"/>
                    </a:lnTo>
                    <a:lnTo>
                      <a:pt x="14850" y="2483"/>
                    </a:lnTo>
                    <a:lnTo>
                      <a:pt x="14737" y="2731"/>
                    </a:lnTo>
                    <a:lnTo>
                      <a:pt x="14681" y="3103"/>
                    </a:lnTo>
                    <a:lnTo>
                      <a:pt x="14625" y="3103"/>
                    </a:lnTo>
                    <a:lnTo>
                      <a:pt x="14569" y="2979"/>
                    </a:lnTo>
                    <a:lnTo>
                      <a:pt x="14513" y="2855"/>
                    </a:lnTo>
                    <a:lnTo>
                      <a:pt x="14456" y="2855"/>
                    </a:lnTo>
                    <a:lnTo>
                      <a:pt x="14400" y="2855"/>
                    </a:lnTo>
                    <a:lnTo>
                      <a:pt x="14344" y="2855"/>
                    </a:lnTo>
                    <a:lnTo>
                      <a:pt x="14231" y="2979"/>
                    </a:lnTo>
                    <a:lnTo>
                      <a:pt x="14119" y="2979"/>
                    </a:lnTo>
                    <a:lnTo>
                      <a:pt x="14062" y="2979"/>
                    </a:lnTo>
                    <a:lnTo>
                      <a:pt x="14062" y="2855"/>
                    </a:lnTo>
                    <a:lnTo>
                      <a:pt x="14006" y="2731"/>
                    </a:lnTo>
                    <a:lnTo>
                      <a:pt x="14062" y="2607"/>
                    </a:lnTo>
                    <a:lnTo>
                      <a:pt x="14175" y="2607"/>
                    </a:lnTo>
                    <a:lnTo>
                      <a:pt x="14231" y="2483"/>
                    </a:lnTo>
                    <a:lnTo>
                      <a:pt x="14287" y="2359"/>
                    </a:lnTo>
                    <a:lnTo>
                      <a:pt x="14287" y="2234"/>
                    </a:lnTo>
                    <a:lnTo>
                      <a:pt x="14287" y="2110"/>
                    </a:lnTo>
                    <a:lnTo>
                      <a:pt x="14231" y="2110"/>
                    </a:lnTo>
                    <a:lnTo>
                      <a:pt x="14175" y="2110"/>
                    </a:lnTo>
                    <a:lnTo>
                      <a:pt x="14119" y="2234"/>
                    </a:lnTo>
                    <a:lnTo>
                      <a:pt x="14062" y="2234"/>
                    </a:lnTo>
                    <a:lnTo>
                      <a:pt x="14006" y="2234"/>
                    </a:lnTo>
                    <a:lnTo>
                      <a:pt x="13894" y="1986"/>
                    </a:lnTo>
                    <a:lnTo>
                      <a:pt x="13781" y="1986"/>
                    </a:lnTo>
                    <a:lnTo>
                      <a:pt x="13725" y="1986"/>
                    </a:lnTo>
                    <a:lnTo>
                      <a:pt x="13725" y="2110"/>
                    </a:lnTo>
                    <a:lnTo>
                      <a:pt x="13781" y="2234"/>
                    </a:lnTo>
                    <a:lnTo>
                      <a:pt x="13781" y="2359"/>
                    </a:lnTo>
                    <a:lnTo>
                      <a:pt x="13669" y="2359"/>
                    </a:lnTo>
                    <a:lnTo>
                      <a:pt x="13612" y="2359"/>
                    </a:lnTo>
                    <a:lnTo>
                      <a:pt x="13612" y="2234"/>
                    </a:lnTo>
                    <a:lnTo>
                      <a:pt x="13556" y="2234"/>
                    </a:lnTo>
                    <a:lnTo>
                      <a:pt x="13556" y="1986"/>
                    </a:lnTo>
                    <a:lnTo>
                      <a:pt x="13556" y="1862"/>
                    </a:lnTo>
                    <a:lnTo>
                      <a:pt x="13556" y="1738"/>
                    </a:lnTo>
                    <a:lnTo>
                      <a:pt x="13500" y="1614"/>
                    </a:lnTo>
                    <a:lnTo>
                      <a:pt x="13444" y="1614"/>
                    </a:lnTo>
                    <a:lnTo>
                      <a:pt x="13388" y="1738"/>
                    </a:lnTo>
                    <a:lnTo>
                      <a:pt x="13275" y="1862"/>
                    </a:lnTo>
                    <a:lnTo>
                      <a:pt x="13219" y="1986"/>
                    </a:lnTo>
                    <a:lnTo>
                      <a:pt x="13106" y="2110"/>
                    </a:lnTo>
                    <a:lnTo>
                      <a:pt x="12994" y="2110"/>
                    </a:lnTo>
                    <a:lnTo>
                      <a:pt x="12938" y="1986"/>
                    </a:lnTo>
                    <a:lnTo>
                      <a:pt x="12881" y="1862"/>
                    </a:lnTo>
                    <a:lnTo>
                      <a:pt x="12881" y="1738"/>
                    </a:lnTo>
                    <a:lnTo>
                      <a:pt x="12881" y="1614"/>
                    </a:lnTo>
                    <a:lnTo>
                      <a:pt x="12938" y="1490"/>
                    </a:lnTo>
                    <a:lnTo>
                      <a:pt x="13050" y="1490"/>
                    </a:lnTo>
                    <a:lnTo>
                      <a:pt x="12994" y="1241"/>
                    </a:lnTo>
                    <a:lnTo>
                      <a:pt x="12938" y="1117"/>
                    </a:lnTo>
                    <a:lnTo>
                      <a:pt x="12881" y="993"/>
                    </a:lnTo>
                    <a:lnTo>
                      <a:pt x="12881" y="745"/>
                    </a:lnTo>
                    <a:lnTo>
                      <a:pt x="12825" y="497"/>
                    </a:lnTo>
                    <a:lnTo>
                      <a:pt x="12769" y="248"/>
                    </a:lnTo>
                    <a:lnTo>
                      <a:pt x="12712" y="124"/>
                    </a:lnTo>
                    <a:lnTo>
                      <a:pt x="12600" y="248"/>
                    </a:lnTo>
                    <a:lnTo>
                      <a:pt x="12487" y="372"/>
                    </a:lnTo>
                    <a:lnTo>
                      <a:pt x="12375" y="372"/>
                    </a:lnTo>
                    <a:lnTo>
                      <a:pt x="12150" y="124"/>
                    </a:lnTo>
                    <a:lnTo>
                      <a:pt x="11981" y="0"/>
                    </a:lnTo>
                    <a:lnTo>
                      <a:pt x="11644" y="124"/>
                    </a:lnTo>
                    <a:lnTo>
                      <a:pt x="11587" y="372"/>
                    </a:lnTo>
                    <a:lnTo>
                      <a:pt x="11419" y="372"/>
                    </a:lnTo>
                    <a:lnTo>
                      <a:pt x="11419" y="745"/>
                    </a:lnTo>
                    <a:lnTo>
                      <a:pt x="11250" y="745"/>
                    </a:lnTo>
                    <a:lnTo>
                      <a:pt x="10856" y="993"/>
                    </a:lnTo>
                    <a:lnTo>
                      <a:pt x="10294" y="1241"/>
                    </a:lnTo>
                    <a:lnTo>
                      <a:pt x="10181" y="1241"/>
                    </a:lnTo>
                    <a:lnTo>
                      <a:pt x="9844" y="1366"/>
                    </a:lnTo>
                    <a:lnTo>
                      <a:pt x="9787" y="1490"/>
                    </a:lnTo>
                    <a:lnTo>
                      <a:pt x="9787" y="1738"/>
                    </a:lnTo>
                    <a:lnTo>
                      <a:pt x="9675" y="1614"/>
                    </a:lnTo>
                    <a:lnTo>
                      <a:pt x="9562" y="1614"/>
                    </a:lnTo>
                    <a:lnTo>
                      <a:pt x="9450" y="1614"/>
                    </a:lnTo>
                    <a:lnTo>
                      <a:pt x="9337" y="1614"/>
                    </a:lnTo>
                    <a:lnTo>
                      <a:pt x="9225" y="1862"/>
                    </a:lnTo>
                    <a:lnTo>
                      <a:pt x="9056" y="1862"/>
                    </a:lnTo>
                    <a:lnTo>
                      <a:pt x="8887" y="1986"/>
                    </a:lnTo>
                    <a:lnTo>
                      <a:pt x="8775" y="2110"/>
                    </a:lnTo>
                    <a:lnTo>
                      <a:pt x="8662" y="2110"/>
                    </a:lnTo>
                    <a:lnTo>
                      <a:pt x="8550" y="2110"/>
                    </a:lnTo>
                    <a:lnTo>
                      <a:pt x="8494" y="2234"/>
                    </a:lnTo>
                    <a:lnTo>
                      <a:pt x="8494" y="2359"/>
                    </a:lnTo>
                    <a:lnTo>
                      <a:pt x="8381" y="2359"/>
                    </a:lnTo>
                    <a:lnTo>
                      <a:pt x="8325" y="2234"/>
                    </a:lnTo>
                    <a:lnTo>
                      <a:pt x="8213" y="2359"/>
                    </a:lnTo>
                    <a:lnTo>
                      <a:pt x="8100" y="2359"/>
                    </a:lnTo>
                    <a:lnTo>
                      <a:pt x="8044" y="2234"/>
                    </a:lnTo>
                    <a:lnTo>
                      <a:pt x="7931" y="2110"/>
                    </a:lnTo>
                    <a:lnTo>
                      <a:pt x="7875" y="2110"/>
                    </a:lnTo>
                    <a:lnTo>
                      <a:pt x="7762" y="2359"/>
                    </a:lnTo>
                    <a:lnTo>
                      <a:pt x="7650" y="2483"/>
                    </a:lnTo>
                    <a:lnTo>
                      <a:pt x="7706" y="2607"/>
                    </a:lnTo>
                    <a:lnTo>
                      <a:pt x="7650" y="2731"/>
                    </a:lnTo>
                    <a:lnTo>
                      <a:pt x="7594" y="2979"/>
                    </a:lnTo>
                    <a:lnTo>
                      <a:pt x="7875" y="2979"/>
                    </a:lnTo>
                    <a:lnTo>
                      <a:pt x="7875" y="3103"/>
                    </a:lnTo>
                    <a:lnTo>
                      <a:pt x="7762" y="3228"/>
                    </a:lnTo>
                    <a:lnTo>
                      <a:pt x="7706" y="3228"/>
                    </a:lnTo>
                    <a:lnTo>
                      <a:pt x="7706" y="3352"/>
                    </a:lnTo>
                    <a:lnTo>
                      <a:pt x="8213" y="3600"/>
                    </a:lnTo>
                    <a:lnTo>
                      <a:pt x="8213" y="3724"/>
                    </a:lnTo>
                    <a:lnTo>
                      <a:pt x="8213" y="3848"/>
                    </a:lnTo>
                    <a:lnTo>
                      <a:pt x="7875" y="3848"/>
                    </a:lnTo>
                    <a:lnTo>
                      <a:pt x="7650" y="3848"/>
                    </a:lnTo>
                    <a:lnTo>
                      <a:pt x="7537" y="3972"/>
                    </a:lnTo>
                    <a:lnTo>
                      <a:pt x="7481" y="4097"/>
                    </a:lnTo>
                    <a:lnTo>
                      <a:pt x="7481" y="4345"/>
                    </a:lnTo>
                    <a:lnTo>
                      <a:pt x="7481" y="4469"/>
                    </a:lnTo>
                    <a:lnTo>
                      <a:pt x="7481" y="4593"/>
                    </a:lnTo>
                    <a:lnTo>
                      <a:pt x="7594" y="4593"/>
                    </a:lnTo>
                    <a:lnTo>
                      <a:pt x="7650" y="4717"/>
                    </a:lnTo>
                    <a:lnTo>
                      <a:pt x="7650" y="4841"/>
                    </a:lnTo>
                    <a:lnTo>
                      <a:pt x="7594" y="4966"/>
                    </a:lnTo>
                    <a:lnTo>
                      <a:pt x="7537" y="5090"/>
                    </a:lnTo>
                    <a:lnTo>
                      <a:pt x="7425" y="5090"/>
                    </a:lnTo>
                    <a:lnTo>
                      <a:pt x="7369" y="5214"/>
                    </a:lnTo>
                    <a:lnTo>
                      <a:pt x="7256" y="5214"/>
                    </a:lnTo>
                    <a:lnTo>
                      <a:pt x="7200" y="5214"/>
                    </a:lnTo>
                    <a:lnTo>
                      <a:pt x="7144" y="5338"/>
                    </a:lnTo>
                    <a:lnTo>
                      <a:pt x="7144" y="5462"/>
                    </a:lnTo>
                    <a:lnTo>
                      <a:pt x="7144" y="5586"/>
                    </a:lnTo>
                    <a:lnTo>
                      <a:pt x="7200" y="5586"/>
                    </a:lnTo>
                    <a:lnTo>
                      <a:pt x="7312" y="5586"/>
                    </a:lnTo>
                    <a:lnTo>
                      <a:pt x="7369" y="5710"/>
                    </a:lnTo>
                    <a:lnTo>
                      <a:pt x="7312" y="5834"/>
                    </a:lnTo>
                    <a:lnTo>
                      <a:pt x="7369" y="5959"/>
                    </a:lnTo>
                    <a:lnTo>
                      <a:pt x="7594" y="5959"/>
                    </a:lnTo>
                    <a:lnTo>
                      <a:pt x="7650" y="6083"/>
                    </a:lnTo>
                    <a:lnTo>
                      <a:pt x="7650" y="6207"/>
                    </a:lnTo>
                    <a:lnTo>
                      <a:pt x="7762" y="6331"/>
                    </a:lnTo>
                    <a:lnTo>
                      <a:pt x="7875" y="6331"/>
                    </a:lnTo>
                    <a:lnTo>
                      <a:pt x="7931" y="6455"/>
                    </a:lnTo>
                    <a:lnTo>
                      <a:pt x="7987" y="6579"/>
                    </a:lnTo>
                    <a:lnTo>
                      <a:pt x="7987" y="6828"/>
                    </a:lnTo>
                    <a:lnTo>
                      <a:pt x="7931" y="7076"/>
                    </a:lnTo>
                    <a:lnTo>
                      <a:pt x="7819" y="7200"/>
                    </a:lnTo>
                    <a:lnTo>
                      <a:pt x="7706" y="7324"/>
                    </a:lnTo>
                    <a:lnTo>
                      <a:pt x="7537" y="7448"/>
                    </a:lnTo>
                    <a:lnTo>
                      <a:pt x="7312" y="7324"/>
                    </a:lnTo>
                    <a:lnTo>
                      <a:pt x="7144" y="7200"/>
                    </a:lnTo>
                    <a:lnTo>
                      <a:pt x="7087" y="7200"/>
                    </a:lnTo>
                    <a:lnTo>
                      <a:pt x="7031" y="7200"/>
                    </a:lnTo>
                    <a:lnTo>
                      <a:pt x="7031" y="7324"/>
                    </a:lnTo>
                    <a:lnTo>
                      <a:pt x="7087" y="7448"/>
                    </a:lnTo>
                    <a:lnTo>
                      <a:pt x="7087" y="7572"/>
                    </a:lnTo>
                    <a:lnTo>
                      <a:pt x="7031" y="7697"/>
                    </a:lnTo>
                    <a:lnTo>
                      <a:pt x="6975" y="7697"/>
                    </a:lnTo>
                    <a:lnTo>
                      <a:pt x="6919" y="7697"/>
                    </a:lnTo>
                    <a:lnTo>
                      <a:pt x="6862" y="7697"/>
                    </a:lnTo>
                    <a:lnTo>
                      <a:pt x="6862" y="7572"/>
                    </a:lnTo>
                    <a:lnTo>
                      <a:pt x="6637" y="7448"/>
                    </a:lnTo>
                    <a:lnTo>
                      <a:pt x="6412" y="7324"/>
                    </a:lnTo>
                    <a:lnTo>
                      <a:pt x="6356" y="7200"/>
                    </a:lnTo>
                    <a:lnTo>
                      <a:pt x="6356" y="6952"/>
                    </a:lnTo>
                    <a:lnTo>
                      <a:pt x="6300" y="6828"/>
                    </a:lnTo>
                    <a:lnTo>
                      <a:pt x="6244" y="6703"/>
                    </a:lnTo>
                    <a:lnTo>
                      <a:pt x="6131" y="6703"/>
                    </a:lnTo>
                    <a:lnTo>
                      <a:pt x="6019" y="6703"/>
                    </a:lnTo>
                    <a:lnTo>
                      <a:pt x="5962" y="6703"/>
                    </a:lnTo>
                    <a:lnTo>
                      <a:pt x="5906" y="6703"/>
                    </a:lnTo>
                    <a:lnTo>
                      <a:pt x="5906" y="6828"/>
                    </a:lnTo>
                    <a:lnTo>
                      <a:pt x="5850" y="6828"/>
                    </a:lnTo>
                    <a:lnTo>
                      <a:pt x="5906" y="6952"/>
                    </a:lnTo>
                    <a:lnTo>
                      <a:pt x="5906" y="7076"/>
                    </a:lnTo>
                    <a:lnTo>
                      <a:pt x="5850" y="7076"/>
                    </a:lnTo>
                    <a:lnTo>
                      <a:pt x="5737" y="7076"/>
                    </a:lnTo>
                    <a:lnTo>
                      <a:pt x="5681" y="7076"/>
                    </a:lnTo>
                    <a:lnTo>
                      <a:pt x="5681" y="6952"/>
                    </a:lnTo>
                    <a:lnTo>
                      <a:pt x="5681" y="6828"/>
                    </a:lnTo>
                    <a:lnTo>
                      <a:pt x="5625" y="6703"/>
                    </a:lnTo>
                    <a:lnTo>
                      <a:pt x="5456" y="6703"/>
                    </a:lnTo>
                    <a:lnTo>
                      <a:pt x="5288" y="6828"/>
                    </a:lnTo>
                    <a:lnTo>
                      <a:pt x="5175" y="6952"/>
                    </a:lnTo>
                    <a:lnTo>
                      <a:pt x="5063" y="7324"/>
                    </a:lnTo>
                    <a:lnTo>
                      <a:pt x="5006" y="7448"/>
                    </a:lnTo>
                    <a:lnTo>
                      <a:pt x="4894" y="7572"/>
                    </a:lnTo>
                    <a:lnTo>
                      <a:pt x="4781" y="7448"/>
                    </a:lnTo>
                    <a:lnTo>
                      <a:pt x="4669" y="7324"/>
                    </a:lnTo>
                    <a:lnTo>
                      <a:pt x="4556" y="7200"/>
                    </a:lnTo>
                    <a:lnTo>
                      <a:pt x="4500" y="7076"/>
                    </a:lnTo>
                    <a:lnTo>
                      <a:pt x="4388" y="6952"/>
                    </a:lnTo>
                    <a:lnTo>
                      <a:pt x="4331" y="6952"/>
                    </a:lnTo>
                    <a:lnTo>
                      <a:pt x="4275" y="6952"/>
                    </a:lnTo>
                    <a:lnTo>
                      <a:pt x="4275" y="7076"/>
                    </a:lnTo>
                    <a:lnTo>
                      <a:pt x="4275" y="7200"/>
                    </a:lnTo>
                    <a:lnTo>
                      <a:pt x="4331" y="7324"/>
                    </a:lnTo>
                    <a:lnTo>
                      <a:pt x="4331" y="7572"/>
                    </a:lnTo>
                    <a:lnTo>
                      <a:pt x="4275" y="7572"/>
                    </a:lnTo>
                    <a:lnTo>
                      <a:pt x="4219" y="7572"/>
                    </a:lnTo>
                    <a:lnTo>
                      <a:pt x="4106" y="7572"/>
                    </a:lnTo>
                    <a:lnTo>
                      <a:pt x="4106" y="7448"/>
                    </a:lnTo>
                    <a:lnTo>
                      <a:pt x="4050" y="7324"/>
                    </a:lnTo>
                    <a:lnTo>
                      <a:pt x="4050" y="7200"/>
                    </a:lnTo>
                    <a:lnTo>
                      <a:pt x="3994" y="7076"/>
                    </a:lnTo>
                    <a:lnTo>
                      <a:pt x="3994" y="6952"/>
                    </a:lnTo>
                    <a:lnTo>
                      <a:pt x="3994" y="6828"/>
                    </a:lnTo>
                    <a:lnTo>
                      <a:pt x="3994" y="6703"/>
                    </a:lnTo>
                    <a:lnTo>
                      <a:pt x="3937" y="6579"/>
                    </a:lnTo>
                    <a:lnTo>
                      <a:pt x="3825" y="6703"/>
                    </a:lnTo>
                    <a:lnTo>
                      <a:pt x="3769" y="6331"/>
                    </a:lnTo>
                    <a:lnTo>
                      <a:pt x="3656" y="6207"/>
                    </a:lnTo>
                    <a:lnTo>
                      <a:pt x="3544" y="6083"/>
                    </a:lnTo>
                    <a:lnTo>
                      <a:pt x="3487" y="6083"/>
                    </a:lnTo>
                    <a:lnTo>
                      <a:pt x="3375" y="6207"/>
                    </a:lnTo>
                    <a:lnTo>
                      <a:pt x="3319" y="6207"/>
                    </a:lnTo>
                    <a:lnTo>
                      <a:pt x="3263" y="6207"/>
                    </a:lnTo>
                    <a:lnTo>
                      <a:pt x="3150" y="6083"/>
                    </a:lnTo>
                    <a:lnTo>
                      <a:pt x="3206" y="5959"/>
                    </a:lnTo>
                    <a:lnTo>
                      <a:pt x="3150" y="5834"/>
                    </a:lnTo>
                    <a:lnTo>
                      <a:pt x="3038" y="5710"/>
                    </a:lnTo>
                    <a:lnTo>
                      <a:pt x="2981" y="5710"/>
                    </a:lnTo>
                    <a:lnTo>
                      <a:pt x="2925" y="5710"/>
                    </a:lnTo>
                    <a:lnTo>
                      <a:pt x="2869" y="5959"/>
                    </a:lnTo>
                    <a:lnTo>
                      <a:pt x="2813" y="6207"/>
                    </a:lnTo>
                    <a:lnTo>
                      <a:pt x="2588" y="6207"/>
                    </a:lnTo>
                    <a:lnTo>
                      <a:pt x="2531" y="5959"/>
                    </a:lnTo>
                    <a:lnTo>
                      <a:pt x="2419" y="5834"/>
                    </a:lnTo>
                    <a:lnTo>
                      <a:pt x="2306" y="5834"/>
                    </a:lnTo>
                    <a:lnTo>
                      <a:pt x="2194" y="5959"/>
                    </a:lnTo>
                    <a:lnTo>
                      <a:pt x="2081" y="6331"/>
                    </a:lnTo>
                    <a:lnTo>
                      <a:pt x="1912" y="6579"/>
                    </a:lnTo>
                    <a:lnTo>
                      <a:pt x="1800" y="6703"/>
                    </a:lnTo>
                    <a:lnTo>
                      <a:pt x="1575" y="6703"/>
                    </a:lnTo>
                    <a:lnTo>
                      <a:pt x="1519" y="7076"/>
                    </a:lnTo>
                    <a:lnTo>
                      <a:pt x="1350" y="7448"/>
                    </a:lnTo>
                    <a:lnTo>
                      <a:pt x="1181" y="7572"/>
                    </a:lnTo>
                    <a:lnTo>
                      <a:pt x="1238" y="8317"/>
                    </a:lnTo>
                    <a:lnTo>
                      <a:pt x="1238" y="8441"/>
                    </a:lnTo>
                    <a:lnTo>
                      <a:pt x="1181" y="8566"/>
                    </a:lnTo>
                    <a:lnTo>
                      <a:pt x="1125" y="8566"/>
                    </a:lnTo>
                    <a:lnTo>
                      <a:pt x="1069" y="8566"/>
                    </a:lnTo>
                    <a:lnTo>
                      <a:pt x="1012" y="8566"/>
                    </a:lnTo>
                    <a:lnTo>
                      <a:pt x="675" y="7821"/>
                    </a:lnTo>
                    <a:lnTo>
                      <a:pt x="563" y="7945"/>
                    </a:lnTo>
                    <a:lnTo>
                      <a:pt x="506" y="8069"/>
                    </a:lnTo>
                    <a:lnTo>
                      <a:pt x="506" y="8317"/>
                    </a:lnTo>
                    <a:lnTo>
                      <a:pt x="281" y="8690"/>
                    </a:lnTo>
                    <a:lnTo>
                      <a:pt x="225" y="8938"/>
                    </a:lnTo>
                    <a:lnTo>
                      <a:pt x="169" y="9186"/>
                    </a:lnTo>
                    <a:lnTo>
                      <a:pt x="225" y="9434"/>
                    </a:lnTo>
                    <a:lnTo>
                      <a:pt x="338" y="9683"/>
                    </a:lnTo>
                    <a:lnTo>
                      <a:pt x="281" y="9807"/>
                    </a:lnTo>
                    <a:lnTo>
                      <a:pt x="169" y="10055"/>
                    </a:lnTo>
                    <a:lnTo>
                      <a:pt x="113" y="10179"/>
                    </a:lnTo>
                    <a:lnTo>
                      <a:pt x="56" y="10428"/>
                    </a:lnTo>
                    <a:lnTo>
                      <a:pt x="56" y="10552"/>
                    </a:lnTo>
                    <a:lnTo>
                      <a:pt x="0" y="10800"/>
                    </a:lnTo>
                    <a:lnTo>
                      <a:pt x="56" y="10800"/>
                    </a:lnTo>
                    <a:lnTo>
                      <a:pt x="113" y="10924"/>
                    </a:lnTo>
                    <a:lnTo>
                      <a:pt x="225" y="10924"/>
                    </a:lnTo>
                    <a:lnTo>
                      <a:pt x="394" y="11048"/>
                    </a:lnTo>
                    <a:lnTo>
                      <a:pt x="450" y="11172"/>
                    </a:lnTo>
                    <a:lnTo>
                      <a:pt x="450" y="11297"/>
                    </a:lnTo>
                    <a:lnTo>
                      <a:pt x="394" y="11421"/>
                    </a:lnTo>
                    <a:lnTo>
                      <a:pt x="394" y="11669"/>
                    </a:lnTo>
                    <a:lnTo>
                      <a:pt x="394" y="11793"/>
                    </a:lnTo>
                    <a:lnTo>
                      <a:pt x="450" y="11793"/>
                    </a:lnTo>
                    <a:lnTo>
                      <a:pt x="563" y="11793"/>
                    </a:lnTo>
                    <a:lnTo>
                      <a:pt x="619" y="11669"/>
                    </a:lnTo>
                    <a:lnTo>
                      <a:pt x="788" y="11793"/>
                    </a:lnTo>
                    <a:lnTo>
                      <a:pt x="900" y="11793"/>
                    </a:lnTo>
                    <a:lnTo>
                      <a:pt x="1012" y="11917"/>
                    </a:lnTo>
                    <a:lnTo>
                      <a:pt x="1069" y="12041"/>
                    </a:lnTo>
                    <a:lnTo>
                      <a:pt x="1125" y="12290"/>
                    </a:lnTo>
                    <a:lnTo>
                      <a:pt x="1350" y="13159"/>
                    </a:lnTo>
                    <a:lnTo>
                      <a:pt x="1350" y="13283"/>
                    </a:lnTo>
                    <a:lnTo>
                      <a:pt x="1294" y="13283"/>
                    </a:lnTo>
                    <a:lnTo>
                      <a:pt x="1238" y="13283"/>
                    </a:lnTo>
                    <a:lnTo>
                      <a:pt x="1125" y="13283"/>
                    </a:lnTo>
                    <a:lnTo>
                      <a:pt x="1069" y="13283"/>
                    </a:lnTo>
                    <a:lnTo>
                      <a:pt x="1069" y="13407"/>
                    </a:lnTo>
                    <a:lnTo>
                      <a:pt x="1069" y="13655"/>
                    </a:lnTo>
                    <a:lnTo>
                      <a:pt x="1125" y="13903"/>
                    </a:lnTo>
                    <a:lnTo>
                      <a:pt x="1181" y="14028"/>
                    </a:lnTo>
                    <a:lnTo>
                      <a:pt x="1350" y="13531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456" name="Shape 456"/>
              <p:cNvSpPr/>
              <p:nvPr/>
            </p:nvSpPr>
            <p:spPr>
              <a:xfrm>
                <a:off x="878052" y="419600"/>
                <a:ext cx="184303" cy="94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891" y="900"/>
                    </a:moveTo>
                    <a:lnTo>
                      <a:pt x="4483" y="900"/>
                    </a:lnTo>
                    <a:lnTo>
                      <a:pt x="3668" y="2700"/>
                    </a:lnTo>
                    <a:lnTo>
                      <a:pt x="2445" y="4500"/>
                    </a:lnTo>
                    <a:lnTo>
                      <a:pt x="2038" y="5400"/>
                    </a:lnTo>
                    <a:lnTo>
                      <a:pt x="1223" y="7200"/>
                    </a:lnTo>
                    <a:lnTo>
                      <a:pt x="408" y="8100"/>
                    </a:lnTo>
                    <a:lnTo>
                      <a:pt x="0" y="9900"/>
                    </a:lnTo>
                    <a:lnTo>
                      <a:pt x="0" y="12600"/>
                    </a:lnTo>
                    <a:lnTo>
                      <a:pt x="408" y="14400"/>
                    </a:lnTo>
                    <a:lnTo>
                      <a:pt x="1223" y="16200"/>
                    </a:lnTo>
                    <a:lnTo>
                      <a:pt x="2038" y="18900"/>
                    </a:lnTo>
                    <a:lnTo>
                      <a:pt x="2445" y="20700"/>
                    </a:lnTo>
                    <a:lnTo>
                      <a:pt x="3668" y="21600"/>
                    </a:lnTo>
                    <a:lnTo>
                      <a:pt x="2853" y="18900"/>
                    </a:lnTo>
                    <a:lnTo>
                      <a:pt x="2445" y="17100"/>
                    </a:lnTo>
                    <a:lnTo>
                      <a:pt x="2445" y="14400"/>
                    </a:lnTo>
                    <a:lnTo>
                      <a:pt x="2853" y="12600"/>
                    </a:lnTo>
                    <a:lnTo>
                      <a:pt x="2853" y="10800"/>
                    </a:lnTo>
                    <a:lnTo>
                      <a:pt x="3260" y="9000"/>
                    </a:lnTo>
                    <a:lnTo>
                      <a:pt x="4075" y="8100"/>
                    </a:lnTo>
                    <a:lnTo>
                      <a:pt x="4891" y="7200"/>
                    </a:lnTo>
                    <a:lnTo>
                      <a:pt x="5298" y="5400"/>
                    </a:lnTo>
                    <a:lnTo>
                      <a:pt x="6113" y="4500"/>
                    </a:lnTo>
                    <a:lnTo>
                      <a:pt x="6521" y="4500"/>
                    </a:lnTo>
                    <a:lnTo>
                      <a:pt x="6928" y="3600"/>
                    </a:lnTo>
                    <a:lnTo>
                      <a:pt x="6928" y="1800"/>
                    </a:lnTo>
                    <a:lnTo>
                      <a:pt x="7336" y="2700"/>
                    </a:lnTo>
                    <a:lnTo>
                      <a:pt x="7336" y="3600"/>
                    </a:lnTo>
                    <a:lnTo>
                      <a:pt x="8151" y="3600"/>
                    </a:lnTo>
                    <a:lnTo>
                      <a:pt x="9374" y="3600"/>
                    </a:lnTo>
                    <a:lnTo>
                      <a:pt x="10189" y="3600"/>
                    </a:lnTo>
                    <a:lnTo>
                      <a:pt x="11411" y="3600"/>
                    </a:lnTo>
                    <a:lnTo>
                      <a:pt x="12634" y="3600"/>
                    </a:lnTo>
                    <a:lnTo>
                      <a:pt x="13857" y="4500"/>
                    </a:lnTo>
                    <a:lnTo>
                      <a:pt x="15079" y="3600"/>
                    </a:lnTo>
                    <a:lnTo>
                      <a:pt x="15894" y="4500"/>
                    </a:lnTo>
                    <a:lnTo>
                      <a:pt x="17117" y="5400"/>
                    </a:lnTo>
                    <a:lnTo>
                      <a:pt x="18747" y="5400"/>
                    </a:lnTo>
                    <a:lnTo>
                      <a:pt x="19155" y="4500"/>
                    </a:lnTo>
                    <a:lnTo>
                      <a:pt x="19970" y="4500"/>
                    </a:lnTo>
                    <a:lnTo>
                      <a:pt x="20785" y="4500"/>
                    </a:lnTo>
                    <a:lnTo>
                      <a:pt x="21600" y="3600"/>
                    </a:lnTo>
                    <a:lnTo>
                      <a:pt x="21600" y="900"/>
                    </a:lnTo>
                    <a:lnTo>
                      <a:pt x="21192" y="900"/>
                    </a:lnTo>
                    <a:lnTo>
                      <a:pt x="20377" y="900"/>
                    </a:lnTo>
                    <a:lnTo>
                      <a:pt x="19562" y="900"/>
                    </a:lnTo>
                    <a:lnTo>
                      <a:pt x="17932" y="3600"/>
                    </a:lnTo>
                    <a:lnTo>
                      <a:pt x="17525" y="2700"/>
                    </a:lnTo>
                    <a:lnTo>
                      <a:pt x="16709" y="1800"/>
                    </a:lnTo>
                    <a:lnTo>
                      <a:pt x="15487" y="1800"/>
                    </a:lnTo>
                    <a:lnTo>
                      <a:pt x="14672" y="2700"/>
                    </a:lnTo>
                    <a:lnTo>
                      <a:pt x="13857" y="2700"/>
                    </a:lnTo>
                    <a:lnTo>
                      <a:pt x="12634" y="1800"/>
                    </a:lnTo>
                    <a:lnTo>
                      <a:pt x="11411" y="1800"/>
                    </a:lnTo>
                    <a:lnTo>
                      <a:pt x="10189" y="900"/>
                    </a:lnTo>
                    <a:lnTo>
                      <a:pt x="8966" y="900"/>
                    </a:lnTo>
                    <a:lnTo>
                      <a:pt x="6521" y="900"/>
                    </a:lnTo>
                    <a:lnTo>
                      <a:pt x="5706" y="0"/>
                    </a:lnTo>
                    <a:lnTo>
                      <a:pt x="4891" y="900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458" name="Shape 458"/>
            <p:cNvSpPr/>
            <p:nvPr/>
          </p:nvSpPr>
          <p:spPr>
            <a:xfrm>
              <a:off x="7840515" y="3493229"/>
              <a:ext cx="321909" cy="234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21" y="0"/>
                  </a:moveTo>
                  <a:lnTo>
                    <a:pt x="10679" y="0"/>
                  </a:lnTo>
                  <a:lnTo>
                    <a:pt x="10436" y="0"/>
                  </a:lnTo>
                  <a:lnTo>
                    <a:pt x="9951" y="0"/>
                  </a:lnTo>
                  <a:lnTo>
                    <a:pt x="9951" y="366"/>
                  </a:lnTo>
                  <a:lnTo>
                    <a:pt x="9951" y="732"/>
                  </a:lnTo>
                  <a:lnTo>
                    <a:pt x="9951" y="1098"/>
                  </a:lnTo>
                  <a:lnTo>
                    <a:pt x="9951" y="1464"/>
                  </a:lnTo>
                  <a:lnTo>
                    <a:pt x="9708" y="1464"/>
                  </a:lnTo>
                  <a:lnTo>
                    <a:pt x="9465" y="1831"/>
                  </a:lnTo>
                  <a:lnTo>
                    <a:pt x="8980" y="1831"/>
                  </a:lnTo>
                  <a:lnTo>
                    <a:pt x="8737" y="1464"/>
                  </a:lnTo>
                  <a:lnTo>
                    <a:pt x="8494" y="1464"/>
                  </a:lnTo>
                  <a:lnTo>
                    <a:pt x="8252" y="1464"/>
                  </a:lnTo>
                  <a:lnTo>
                    <a:pt x="8009" y="1464"/>
                  </a:lnTo>
                  <a:lnTo>
                    <a:pt x="7766" y="1831"/>
                  </a:lnTo>
                  <a:lnTo>
                    <a:pt x="7524" y="1831"/>
                  </a:lnTo>
                  <a:lnTo>
                    <a:pt x="7281" y="1831"/>
                  </a:lnTo>
                  <a:lnTo>
                    <a:pt x="7038" y="1831"/>
                  </a:lnTo>
                  <a:lnTo>
                    <a:pt x="7038" y="2197"/>
                  </a:lnTo>
                  <a:lnTo>
                    <a:pt x="6796" y="2197"/>
                  </a:lnTo>
                  <a:lnTo>
                    <a:pt x="6796" y="2563"/>
                  </a:lnTo>
                  <a:lnTo>
                    <a:pt x="6796" y="2929"/>
                  </a:lnTo>
                  <a:lnTo>
                    <a:pt x="6553" y="2929"/>
                  </a:lnTo>
                  <a:lnTo>
                    <a:pt x="6553" y="3295"/>
                  </a:lnTo>
                  <a:lnTo>
                    <a:pt x="6796" y="3295"/>
                  </a:lnTo>
                  <a:lnTo>
                    <a:pt x="7038" y="3295"/>
                  </a:lnTo>
                  <a:lnTo>
                    <a:pt x="7038" y="3661"/>
                  </a:lnTo>
                  <a:lnTo>
                    <a:pt x="7281" y="3661"/>
                  </a:lnTo>
                  <a:lnTo>
                    <a:pt x="7524" y="3661"/>
                  </a:lnTo>
                  <a:lnTo>
                    <a:pt x="7766" y="4027"/>
                  </a:lnTo>
                  <a:lnTo>
                    <a:pt x="7766" y="4393"/>
                  </a:lnTo>
                  <a:lnTo>
                    <a:pt x="7524" y="4393"/>
                  </a:lnTo>
                  <a:lnTo>
                    <a:pt x="7038" y="4759"/>
                  </a:lnTo>
                  <a:lnTo>
                    <a:pt x="6310" y="5125"/>
                  </a:lnTo>
                  <a:lnTo>
                    <a:pt x="6067" y="5125"/>
                  </a:lnTo>
                  <a:lnTo>
                    <a:pt x="5825" y="5125"/>
                  </a:lnTo>
                  <a:lnTo>
                    <a:pt x="5582" y="5492"/>
                  </a:lnTo>
                  <a:lnTo>
                    <a:pt x="5339" y="5858"/>
                  </a:lnTo>
                  <a:lnTo>
                    <a:pt x="5339" y="6224"/>
                  </a:lnTo>
                  <a:lnTo>
                    <a:pt x="5339" y="6590"/>
                  </a:lnTo>
                  <a:lnTo>
                    <a:pt x="5097" y="6956"/>
                  </a:lnTo>
                  <a:lnTo>
                    <a:pt x="5097" y="7322"/>
                  </a:lnTo>
                  <a:lnTo>
                    <a:pt x="5097" y="7688"/>
                  </a:lnTo>
                  <a:lnTo>
                    <a:pt x="5097" y="8054"/>
                  </a:lnTo>
                  <a:lnTo>
                    <a:pt x="5339" y="8420"/>
                  </a:lnTo>
                  <a:lnTo>
                    <a:pt x="5097" y="8786"/>
                  </a:lnTo>
                  <a:lnTo>
                    <a:pt x="4611" y="9153"/>
                  </a:lnTo>
                  <a:lnTo>
                    <a:pt x="4369" y="9153"/>
                  </a:lnTo>
                  <a:lnTo>
                    <a:pt x="3883" y="9153"/>
                  </a:lnTo>
                  <a:lnTo>
                    <a:pt x="3398" y="9153"/>
                  </a:lnTo>
                  <a:lnTo>
                    <a:pt x="3155" y="9153"/>
                  </a:lnTo>
                  <a:lnTo>
                    <a:pt x="2912" y="9153"/>
                  </a:lnTo>
                  <a:lnTo>
                    <a:pt x="2427" y="9519"/>
                  </a:lnTo>
                  <a:lnTo>
                    <a:pt x="2427" y="9885"/>
                  </a:lnTo>
                  <a:lnTo>
                    <a:pt x="2184" y="9885"/>
                  </a:lnTo>
                  <a:lnTo>
                    <a:pt x="1942" y="9885"/>
                  </a:lnTo>
                  <a:lnTo>
                    <a:pt x="1699" y="10251"/>
                  </a:lnTo>
                  <a:lnTo>
                    <a:pt x="1456" y="9885"/>
                  </a:lnTo>
                  <a:lnTo>
                    <a:pt x="1213" y="9885"/>
                  </a:lnTo>
                  <a:lnTo>
                    <a:pt x="971" y="9519"/>
                  </a:lnTo>
                  <a:lnTo>
                    <a:pt x="728" y="9519"/>
                  </a:lnTo>
                  <a:lnTo>
                    <a:pt x="485" y="9885"/>
                  </a:lnTo>
                  <a:lnTo>
                    <a:pt x="485" y="10251"/>
                  </a:lnTo>
                  <a:lnTo>
                    <a:pt x="728" y="10983"/>
                  </a:lnTo>
                  <a:lnTo>
                    <a:pt x="971" y="11715"/>
                  </a:lnTo>
                  <a:lnTo>
                    <a:pt x="971" y="12081"/>
                  </a:lnTo>
                  <a:lnTo>
                    <a:pt x="1213" y="12447"/>
                  </a:lnTo>
                  <a:lnTo>
                    <a:pt x="1456" y="12814"/>
                  </a:lnTo>
                  <a:lnTo>
                    <a:pt x="1699" y="13180"/>
                  </a:lnTo>
                  <a:lnTo>
                    <a:pt x="1942" y="13912"/>
                  </a:lnTo>
                  <a:lnTo>
                    <a:pt x="1942" y="14644"/>
                  </a:lnTo>
                  <a:lnTo>
                    <a:pt x="1942" y="15010"/>
                  </a:lnTo>
                  <a:lnTo>
                    <a:pt x="1699" y="15376"/>
                  </a:lnTo>
                  <a:lnTo>
                    <a:pt x="1699" y="15742"/>
                  </a:lnTo>
                  <a:lnTo>
                    <a:pt x="1699" y="16108"/>
                  </a:lnTo>
                  <a:lnTo>
                    <a:pt x="1456" y="16108"/>
                  </a:lnTo>
                  <a:lnTo>
                    <a:pt x="1213" y="16475"/>
                  </a:lnTo>
                  <a:lnTo>
                    <a:pt x="728" y="16841"/>
                  </a:lnTo>
                  <a:lnTo>
                    <a:pt x="243" y="17207"/>
                  </a:lnTo>
                  <a:lnTo>
                    <a:pt x="243" y="17573"/>
                  </a:lnTo>
                  <a:lnTo>
                    <a:pt x="0" y="17939"/>
                  </a:lnTo>
                  <a:lnTo>
                    <a:pt x="243" y="18305"/>
                  </a:lnTo>
                  <a:lnTo>
                    <a:pt x="485" y="18671"/>
                  </a:lnTo>
                  <a:lnTo>
                    <a:pt x="728" y="18671"/>
                  </a:lnTo>
                  <a:lnTo>
                    <a:pt x="728" y="19037"/>
                  </a:lnTo>
                  <a:lnTo>
                    <a:pt x="728" y="19403"/>
                  </a:lnTo>
                  <a:lnTo>
                    <a:pt x="485" y="19769"/>
                  </a:lnTo>
                  <a:lnTo>
                    <a:pt x="485" y="20136"/>
                  </a:lnTo>
                  <a:lnTo>
                    <a:pt x="485" y="20502"/>
                  </a:lnTo>
                  <a:lnTo>
                    <a:pt x="485" y="20868"/>
                  </a:lnTo>
                  <a:lnTo>
                    <a:pt x="971" y="20868"/>
                  </a:lnTo>
                  <a:lnTo>
                    <a:pt x="1213" y="20868"/>
                  </a:lnTo>
                  <a:lnTo>
                    <a:pt x="1456" y="20868"/>
                  </a:lnTo>
                  <a:lnTo>
                    <a:pt x="1699" y="20502"/>
                  </a:lnTo>
                  <a:lnTo>
                    <a:pt x="2184" y="20502"/>
                  </a:lnTo>
                  <a:lnTo>
                    <a:pt x="2184" y="20136"/>
                  </a:lnTo>
                  <a:lnTo>
                    <a:pt x="2427" y="20136"/>
                  </a:lnTo>
                  <a:lnTo>
                    <a:pt x="2427" y="19769"/>
                  </a:lnTo>
                  <a:lnTo>
                    <a:pt x="2670" y="19769"/>
                  </a:lnTo>
                  <a:lnTo>
                    <a:pt x="2912" y="19403"/>
                  </a:lnTo>
                  <a:lnTo>
                    <a:pt x="3155" y="19037"/>
                  </a:lnTo>
                  <a:lnTo>
                    <a:pt x="3640" y="19037"/>
                  </a:lnTo>
                  <a:lnTo>
                    <a:pt x="4126" y="19037"/>
                  </a:lnTo>
                  <a:lnTo>
                    <a:pt x="4369" y="19037"/>
                  </a:lnTo>
                  <a:lnTo>
                    <a:pt x="4854" y="19037"/>
                  </a:lnTo>
                  <a:lnTo>
                    <a:pt x="5097" y="19403"/>
                  </a:lnTo>
                  <a:lnTo>
                    <a:pt x="5339" y="19037"/>
                  </a:lnTo>
                  <a:lnTo>
                    <a:pt x="5582" y="19037"/>
                  </a:lnTo>
                  <a:lnTo>
                    <a:pt x="5825" y="19037"/>
                  </a:lnTo>
                  <a:lnTo>
                    <a:pt x="6067" y="19403"/>
                  </a:lnTo>
                  <a:lnTo>
                    <a:pt x="6553" y="19769"/>
                  </a:lnTo>
                  <a:lnTo>
                    <a:pt x="7038" y="20136"/>
                  </a:lnTo>
                  <a:lnTo>
                    <a:pt x="7524" y="20136"/>
                  </a:lnTo>
                  <a:lnTo>
                    <a:pt x="8252" y="20136"/>
                  </a:lnTo>
                  <a:lnTo>
                    <a:pt x="8980" y="20136"/>
                  </a:lnTo>
                  <a:lnTo>
                    <a:pt x="9465" y="20136"/>
                  </a:lnTo>
                  <a:lnTo>
                    <a:pt x="9708" y="20502"/>
                  </a:lnTo>
                  <a:lnTo>
                    <a:pt x="9951" y="20502"/>
                  </a:lnTo>
                  <a:lnTo>
                    <a:pt x="10193" y="20502"/>
                  </a:lnTo>
                  <a:lnTo>
                    <a:pt x="10436" y="20868"/>
                  </a:lnTo>
                  <a:lnTo>
                    <a:pt x="10679" y="20868"/>
                  </a:lnTo>
                  <a:lnTo>
                    <a:pt x="10921" y="20502"/>
                  </a:lnTo>
                  <a:lnTo>
                    <a:pt x="11164" y="20502"/>
                  </a:lnTo>
                  <a:lnTo>
                    <a:pt x="11407" y="20502"/>
                  </a:lnTo>
                  <a:lnTo>
                    <a:pt x="11649" y="20502"/>
                  </a:lnTo>
                  <a:lnTo>
                    <a:pt x="11892" y="20502"/>
                  </a:lnTo>
                  <a:lnTo>
                    <a:pt x="12378" y="20868"/>
                  </a:lnTo>
                  <a:lnTo>
                    <a:pt x="12863" y="20868"/>
                  </a:lnTo>
                  <a:lnTo>
                    <a:pt x="13106" y="20868"/>
                  </a:lnTo>
                  <a:lnTo>
                    <a:pt x="13106" y="20502"/>
                  </a:lnTo>
                  <a:lnTo>
                    <a:pt x="13348" y="20502"/>
                  </a:lnTo>
                  <a:lnTo>
                    <a:pt x="13591" y="20502"/>
                  </a:lnTo>
                  <a:lnTo>
                    <a:pt x="13591" y="20868"/>
                  </a:lnTo>
                  <a:lnTo>
                    <a:pt x="13834" y="20868"/>
                  </a:lnTo>
                  <a:lnTo>
                    <a:pt x="13834" y="21234"/>
                  </a:lnTo>
                  <a:lnTo>
                    <a:pt x="14076" y="21600"/>
                  </a:lnTo>
                  <a:lnTo>
                    <a:pt x="14562" y="21234"/>
                  </a:lnTo>
                  <a:lnTo>
                    <a:pt x="14804" y="21234"/>
                  </a:lnTo>
                  <a:lnTo>
                    <a:pt x="15047" y="21234"/>
                  </a:lnTo>
                  <a:lnTo>
                    <a:pt x="15290" y="21234"/>
                  </a:lnTo>
                  <a:lnTo>
                    <a:pt x="15533" y="21234"/>
                  </a:lnTo>
                  <a:lnTo>
                    <a:pt x="15533" y="20868"/>
                  </a:lnTo>
                  <a:lnTo>
                    <a:pt x="15775" y="20868"/>
                  </a:lnTo>
                  <a:lnTo>
                    <a:pt x="16018" y="20868"/>
                  </a:lnTo>
                  <a:lnTo>
                    <a:pt x="16261" y="20868"/>
                  </a:lnTo>
                  <a:lnTo>
                    <a:pt x="16261" y="20502"/>
                  </a:lnTo>
                  <a:lnTo>
                    <a:pt x="16018" y="20502"/>
                  </a:lnTo>
                  <a:lnTo>
                    <a:pt x="16018" y="20136"/>
                  </a:lnTo>
                  <a:lnTo>
                    <a:pt x="15775" y="20136"/>
                  </a:lnTo>
                  <a:lnTo>
                    <a:pt x="15775" y="19769"/>
                  </a:lnTo>
                  <a:lnTo>
                    <a:pt x="15775" y="19403"/>
                  </a:lnTo>
                  <a:lnTo>
                    <a:pt x="16018" y="19403"/>
                  </a:lnTo>
                  <a:lnTo>
                    <a:pt x="16261" y="19403"/>
                  </a:lnTo>
                  <a:lnTo>
                    <a:pt x="16503" y="19403"/>
                  </a:lnTo>
                  <a:lnTo>
                    <a:pt x="16989" y="19037"/>
                  </a:lnTo>
                  <a:lnTo>
                    <a:pt x="17231" y="19037"/>
                  </a:lnTo>
                  <a:lnTo>
                    <a:pt x="17717" y="18305"/>
                  </a:lnTo>
                  <a:lnTo>
                    <a:pt x="17960" y="18305"/>
                  </a:lnTo>
                  <a:lnTo>
                    <a:pt x="18202" y="18305"/>
                  </a:lnTo>
                  <a:lnTo>
                    <a:pt x="18688" y="18305"/>
                  </a:lnTo>
                  <a:lnTo>
                    <a:pt x="18930" y="18305"/>
                  </a:lnTo>
                  <a:lnTo>
                    <a:pt x="19173" y="18671"/>
                  </a:lnTo>
                  <a:lnTo>
                    <a:pt x="19173" y="18305"/>
                  </a:lnTo>
                  <a:lnTo>
                    <a:pt x="19173" y="17939"/>
                  </a:lnTo>
                  <a:lnTo>
                    <a:pt x="18930" y="17939"/>
                  </a:lnTo>
                  <a:lnTo>
                    <a:pt x="18688" y="17573"/>
                  </a:lnTo>
                  <a:lnTo>
                    <a:pt x="18688" y="17207"/>
                  </a:lnTo>
                  <a:lnTo>
                    <a:pt x="18688" y="16841"/>
                  </a:lnTo>
                  <a:lnTo>
                    <a:pt x="18930" y="16475"/>
                  </a:lnTo>
                  <a:lnTo>
                    <a:pt x="18930" y="15742"/>
                  </a:lnTo>
                  <a:lnTo>
                    <a:pt x="18688" y="15376"/>
                  </a:lnTo>
                  <a:lnTo>
                    <a:pt x="17960" y="14278"/>
                  </a:lnTo>
                  <a:lnTo>
                    <a:pt x="17960" y="13912"/>
                  </a:lnTo>
                  <a:lnTo>
                    <a:pt x="18202" y="13546"/>
                  </a:lnTo>
                  <a:lnTo>
                    <a:pt x="18445" y="13546"/>
                  </a:lnTo>
                  <a:lnTo>
                    <a:pt x="18688" y="13546"/>
                  </a:lnTo>
                  <a:lnTo>
                    <a:pt x="18930" y="13546"/>
                  </a:lnTo>
                  <a:lnTo>
                    <a:pt x="18930" y="13912"/>
                  </a:lnTo>
                  <a:lnTo>
                    <a:pt x="19173" y="13912"/>
                  </a:lnTo>
                  <a:lnTo>
                    <a:pt x="19416" y="14278"/>
                  </a:lnTo>
                  <a:lnTo>
                    <a:pt x="19901" y="14278"/>
                  </a:lnTo>
                  <a:lnTo>
                    <a:pt x="20144" y="14278"/>
                  </a:lnTo>
                  <a:lnTo>
                    <a:pt x="20387" y="13912"/>
                  </a:lnTo>
                  <a:lnTo>
                    <a:pt x="20872" y="13912"/>
                  </a:lnTo>
                  <a:lnTo>
                    <a:pt x="21115" y="13546"/>
                  </a:lnTo>
                  <a:lnTo>
                    <a:pt x="21357" y="13180"/>
                  </a:lnTo>
                  <a:lnTo>
                    <a:pt x="21600" y="12814"/>
                  </a:lnTo>
                  <a:lnTo>
                    <a:pt x="21357" y="12447"/>
                  </a:lnTo>
                  <a:lnTo>
                    <a:pt x="21115" y="12081"/>
                  </a:lnTo>
                  <a:lnTo>
                    <a:pt x="20872" y="12081"/>
                  </a:lnTo>
                  <a:lnTo>
                    <a:pt x="20629" y="12081"/>
                  </a:lnTo>
                  <a:lnTo>
                    <a:pt x="20629" y="11715"/>
                  </a:lnTo>
                  <a:lnTo>
                    <a:pt x="20629" y="11349"/>
                  </a:lnTo>
                  <a:lnTo>
                    <a:pt x="20387" y="10983"/>
                  </a:lnTo>
                  <a:lnTo>
                    <a:pt x="20144" y="10983"/>
                  </a:lnTo>
                  <a:lnTo>
                    <a:pt x="19658" y="10983"/>
                  </a:lnTo>
                  <a:lnTo>
                    <a:pt x="19173" y="10983"/>
                  </a:lnTo>
                  <a:lnTo>
                    <a:pt x="18930" y="10983"/>
                  </a:lnTo>
                  <a:lnTo>
                    <a:pt x="18930" y="10617"/>
                  </a:lnTo>
                  <a:lnTo>
                    <a:pt x="19173" y="10617"/>
                  </a:lnTo>
                  <a:lnTo>
                    <a:pt x="19173" y="10251"/>
                  </a:lnTo>
                  <a:lnTo>
                    <a:pt x="19416" y="10251"/>
                  </a:lnTo>
                  <a:lnTo>
                    <a:pt x="19416" y="9885"/>
                  </a:lnTo>
                  <a:lnTo>
                    <a:pt x="19173" y="9885"/>
                  </a:lnTo>
                  <a:lnTo>
                    <a:pt x="19173" y="9519"/>
                  </a:lnTo>
                  <a:lnTo>
                    <a:pt x="18202" y="8786"/>
                  </a:lnTo>
                  <a:lnTo>
                    <a:pt x="17717" y="8420"/>
                  </a:lnTo>
                  <a:lnTo>
                    <a:pt x="17717" y="8054"/>
                  </a:lnTo>
                  <a:lnTo>
                    <a:pt x="17717" y="7688"/>
                  </a:lnTo>
                  <a:lnTo>
                    <a:pt x="17717" y="7322"/>
                  </a:lnTo>
                  <a:lnTo>
                    <a:pt x="17717" y="6956"/>
                  </a:lnTo>
                  <a:lnTo>
                    <a:pt x="17474" y="6956"/>
                  </a:lnTo>
                  <a:lnTo>
                    <a:pt x="17231" y="6590"/>
                  </a:lnTo>
                  <a:lnTo>
                    <a:pt x="17231" y="6224"/>
                  </a:lnTo>
                  <a:lnTo>
                    <a:pt x="16989" y="5858"/>
                  </a:lnTo>
                  <a:lnTo>
                    <a:pt x="16989" y="5492"/>
                  </a:lnTo>
                  <a:lnTo>
                    <a:pt x="17231" y="5125"/>
                  </a:lnTo>
                  <a:lnTo>
                    <a:pt x="17474" y="4759"/>
                  </a:lnTo>
                  <a:lnTo>
                    <a:pt x="17717" y="4759"/>
                  </a:lnTo>
                  <a:lnTo>
                    <a:pt x="17474" y="4759"/>
                  </a:lnTo>
                  <a:lnTo>
                    <a:pt x="17231" y="4393"/>
                  </a:lnTo>
                  <a:lnTo>
                    <a:pt x="16989" y="4027"/>
                  </a:lnTo>
                  <a:lnTo>
                    <a:pt x="16989" y="3661"/>
                  </a:lnTo>
                  <a:lnTo>
                    <a:pt x="17231" y="3295"/>
                  </a:lnTo>
                  <a:lnTo>
                    <a:pt x="17231" y="2929"/>
                  </a:lnTo>
                  <a:lnTo>
                    <a:pt x="17231" y="2563"/>
                  </a:lnTo>
                  <a:lnTo>
                    <a:pt x="16989" y="2563"/>
                  </a:lnTo>
                  <a:lnTo>
                    <a:pt x="16746" y="2563"/>
                  </a:lnTo>
                  <a:lnTo>
                    <a:pt x="16503" y="2197"/>
                  </a:lnTo>
                  <a:lnTo>
                    <a:pt x="16261" y="1831"/>
                  </a:lnTo>
                  <a:lnTo>
                    <a:pt x="16261" y="1464"/>
                  </a:lnTo>
                  <a:lnTo>
                    <a:pt x="16018" y="1464"/>
                  </a:lnTo>
                  <a:lnTo>
                    <a:pt x="15533" y="1464"/>
                  </a:lnTo>
                  <a:lnTo>
                    <a:pt x="15290" y="1464"/>
                  </a:lnTo>
                  <a:lnTo>
                    <a:pt x="15047" y="1464"/>
                  </a:lnTo>
                  <a:lnTo>
                    <a:pt x="14804" y="1464"/>
                  </a:lnTo>
                  <a:lnTo>
                    <a:pt x="14562" y="1464"/>
                  </a:lnTo>
                  <a:lnTo>
                    <a:pt x="14319" y="1464"/>
                  </a:lnTo>
                  <a:lnTo>
                    <a:pt x="14319" y="1831"/>
                  </a:lnTo>
                  <a:lnTo>
                    <a:pt x="14076" y="2197"/>
                  </a:lnTo>
                  <a:lnTo>
                    <a:pt x="13834" y="2197"/>
                  </a:lnTo>
                  <a:lnTo>
                    <a:pt x="13834" y="1831"/>
                  </a:lnTo>
                  <a:lnTo>
                    <a:pt x="13834" y="1464"/>
                  </a:lnTo>
                  <a:lnTo>
                    <a:pt x="13834" y="1098"/>
                  </a:lnTo>
                  <a:lnTo>
                    <a:pt x="14076" y="1098"/>
                  </a:lnTo>
                  <a:lnTo>
                    <a:pt x="14076" y="732"/>
                  </a:lnTo>
                  <a:lnTo>
                    <a:pt x="13834" y="732"/>
                  </a:lnTo>
                  <a:lnTo>
                    <a:pt x="13591" y="732"/>
                  </a:lnTo>
                  <a:lnTo>
                    <a:pt x="13348" y="732"/>
                  </a:lnTo>
                  <a:lnTo>
                    <a:pt x="13106" y="732"/>
                  </a:lnTo>
                  <a:lnTo>
                    <a:pt x="12863" y="732"/>
                  </a:lnTo>
                  <a:lnTo>
                    <a:pt x="12620" y="732"/>
                  </a:lnTo>
                  <a:lnTo>
                    <a:pt x="12378" y="732"/>
                  </a:lnTo>
                  <a:lnTo>
                    <a:pt x="12135" y="732"/>
                  </a:lnTo>
                  <a:lnTo>
                    <a:pt x="11649" y="366"/>
                  </a:lnTo>
                  <a:lnTo>
                    <a:pt x="11407" y="0"/>
                  </a:lnTo>
                  <a:lnTo>
                    <a:pt x="11164" y="0"/>
                  </a:lnTo>
                  <a:lnTo>
                    <a:pt x="10921" y="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461" name="Group 461"/>
            <p:cNvGrpSpPr/>
            <p:nvPr/>
          </p:nvGrpSpPr>
          <p:grpSpPr>
            <a:xfrm>
              <a:off x="10329597" y="5550180"/>
              <a:ext cx="595538" cy="212863"/>
              <a:chOff x="0" y="0"/>
              <a:chExt cx="595536" cy="212862"/>
            </a:xfrm>
          </p:grpSpPr>
          <p:sp>
            <p:nvSpPr>
              <p:cNvPr id="459" name="Shape 459"/>
              <p:cNvSpPr/>
              <p:nvPr/>
            </p:nvSpPr>
            <p:spPr>
              <a:xfrm>
                <a:off x="0" y="0"/>
                <a:ext cx="130426" cy="197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937" y="2160"/>
                    </a:moveTo>
                    <a:lnTo>
                      <a:pt x="12505" y="2592"/>
                    </a:lnTo>
                    <a:lnTo>
                      <a:pt x="13074" y="3456"/>
                    </a:lnTo>
                    <a:lnTo>
                      <a:pt x="13642" y="3888"/>
                    </a:lnTo>
                    <a:lnTo>
                      <a:pt x="14211" y="3888"/>
                    </a:lnTo>
                    <a:lnTo>
                      <a:pt x="15347" y="4752"/>
                    </a:lnTo>
                    <a:lnTo>
                      <a:pt x="15916" y="5616"/>
                    </a:lnTo>
                    <a:lnTo>
                      <a:pt x="17053" y="6480"/>
                    </a:lnTo>
                    <a:lnTo>
                      <a:pt x="17621" y="7344"/>
                    </a:lnTo>
                    <a:lnTo>
                      <a:pt x="17621" y="8208"/>
                    </a:lnTo>
                    <a:lnTo>
                      <a:pt x="17621" y="9504"/>
                    </a:lnTo>
                    <a:lnTo>
                      <a:pt x="17621" y="10368"/>
                    </a:lnTo>
                    <a:lnTo>
                      <a:pt x="17053" y="11232"/>
                    </a:lnTo>
                    <a:lnTo>
                      <a:pt x="17621" y="12528"/>
                    </a:lnTo>
                    <a:lnTo>
                      <a:pt x="17621" y="12960"/>
                    </a:lnTo>
                    <a:lnTo>
                      <a:pt x="17621" y="14256"/>
                    </a:lnTo>
                    <a:lnTo>
                      <a:pt x="18189" y="15552"/>
                    </a:lnTo>
                    <a:lnTo>
                      <a:pt x="18758" y="15984"/>
                    </a:lnTo>
                    <a:lnTo>
                      <a:pt x="19895" y="16416"/>
                    </a:lnTo>
                    <a:lnTo>
                      <a:pt x="20463" y="17280"/>
                    </a:lnTo>
                    <a:lnTo>
                      <a:pt x="21032" y="19008"/>
                    </a:lnTo>
                    <a:lnTo>
                      <a:pt x="21600" y="19440"/>
                    </a:lnTo>
                    <a:lnTo>
                      <a:pt x="21600" y="20736"/>
                    </a:lnTo>
                    <a:lnTo>
                      <a:pt x="21032" y="21168"/>
                    </a:lnTo>
                    <a:lnTo>
                      <a:pt x="20463" y="21168"/>
                    </a:lnTo>
                    <a:lnTo>
                      <a:pt x="19895" y="20736"/>
                    </a:lnTo>
                    <a:lnTo>
                      <a:pt x="18758" y="20304"/>
                    </a:lnTo>
                    <a:lnTo>
                      <a:pt x="18189" y="20736"/>
                    </a:lnTo>
                    <a:lnTo>
                      <a:pt x="18189" y="21168"/>
                    </a:lnTo>
                    <a:lnTo>
                      <a:pt x="17621" y="21600"/>
                    </a:lnTo>
                    <a:lnTo>
                      <a:pt x="17621" y="21168"/>
                    </a:lnTo>
                    <a:lnTo>
                      <a:pt x="18189" y="21600"/>
                    </a:lnTo>
                    <a:lnTo>
                      <a:pt x="17621" y="21600"/>
                    </a:lnTo>
                    <a:lnTo>
                      <a:pt x="17621" y="21168"/>
                    </a:lnTo>
                    <a:lnTo>
                      <a:pt x="17053" y="21168"/>
                    </a:lnTo>
                    <a:lnTo>
                      <a:pt x="15916" y="20304"/>
                    </a:lnTo>
                    <a:lnTo>
                      <a:pt x="14779" y="19872"/>
                    </a:lnTo>
                    <a:lnTo>
                      <a:pt x="13642" y="19440"/>
                    </a:lnTo>
                    <a:lnTo>
                      <a:pt x="12505" y="18576"/>
                    </a:lnTo>
                    <a:lnTo>
                      <a:pt x="10800" y="18144"/>
                    </a:lnTo>
                    <a:lnTo>
                      <a:pt x="10232" y="17712"/>
                    </a:lnTo>
                    <a:lnTo>
                      <a:pt x="9095" y="16848"/>
                    </a:lnTo>
                    <a:lnTo>
                      <a:pt x="7389" y="15984"/>
                    </a:lnTo>
                    <a:lnTo>
                      <a:pt x="6821" y="15552"/>
                    </a:lnTo>
                    <a:lnTo>
                      <a:pt x="6253" y="14688"/>
                    </a:lnTo>
                    <a:lnTo>
                      <a:pt x="5684" y="13392"/>
                    </a:lnTo>
                    <a:lnTo>
                      <a:pt x="5116" y="12960"/>
                    </a:lnTo>
                    <a:lnTo>
                      <a:pt x="3979" y="11664"/>
                    </a:lnTo>
                    <a:lnTo>
                      <a:pt x="3411" y="11232"/>
                    </a:lnTo>
                    <a:lnTo>
                      <a:pt x="2842" y="10368"/>
                    </a:lnTo>
                    <a:lnTo>
                      <a:pt x="2274" y="9504"/>
                    </a:lnTo>
                    <a:lnTo>
                      <a:pt x="2842" y="8640"/>
                    </a:lnTo>
                    <a:lnTo>
                      <a:pt x="2842" y="7776"/>
                    </a:lnTo>
                    <a:lnTo>
                      <a:pt x="1705" y="7344"/>
                    </a:lnTo>
                    <a:lnTo>
                      <a:pt x="1705" y="6480"/>
                    </a:lnTo>
                    <a:lnTo>
                      <a:pt x="1137" y="5184"/>
                    </a:lnTo>
                    <a:lnTo>
                      <a:pt x="1137" y="4320"/>
                    </a:lnTo>
                    <a:lnTo>
                      <a:pt x="1137" y="3456"/>
                    </a:lnTo>
                    <a:lnTo>
                      <a:pt x="568" y="2160"/>
                    </a:lnTo>
                    <a:lnTo>
                      <a:pt x="568" y="1296"/>
                    </a:lnTo>
                    <a:lnTo>
                      <a:pt x="0" y="0"/>
                    </a:lnTo>
                    <a:lnTo>
                      <a:pt x="568" y="0"/>
                    </a:lnTo>
                    <a:lnTo>
                      <a:pt x="1137" y="0"/>
                    </a:lnTo>
                    <a:lnTo>
                      <a:pt x="2274" y="864"/>
                    </a:lnTo>
                    <a:lnTo>
                      <a:pt x="3411" y="864"/>
                    </a:lnTo>
                    <a:lnTo>
                      <a:pt x="4547" y="1296"/>
                    </a:lnTo>
                    <a:lnTo>
                      <a:pt x="5116" y="2160"/>
                    </a:lnTo>
                    <a:lnTo>
                      <a:pt x="5684" y="2160"/>
                    </a:lnTo>
                    <a:lnTo>
                      <a:pt x="5116" y="3456"/>
                    </a:lnTo>
                    <a:lnTo>
                      <a:pt x="5684" y="4320"/>
                    </a:lnTo>
                    <a:lnTo>
                      <a:pt x="6821" y="3456"/>
                    </a:lnTo>
                    <a:lnTo>
                      <a:pt x="7958" y="3024"/>
                    </a:lnTo>
                    <a:lnTo>
                      <a:pt x="9095" y="3456"/>
                    </a:lnTo>
                    <a:lnTo>
                      <a:pt x="10232" y="3024"/>
                    </a:lnTo>
                    <a:lnTo>
                      <a:pt x="10800" y="2160"/>
                    </a:lnTo>
                    <a:lnTo>
                      <a:pt x="11937" y="216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460" name="Shape 460"/>
              <p:cNvSpPr/>
              <p:nvPr/>
            </p:nvSpPr>
            <p:spPr>
              <a:xfrm>
                <a:off x="293499" y="9595"/>
                <a:ext cx="302038" cy="2032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69" extrusionOk="0">
                    <a:moveTo>
                      <a:pt x="0" y="17031"/>
                    </a:moveTo>
                    <a:cubicBezTo>
                      <a:pt x="982" y="17446"/>
                      <a:pt x="1473" y="17031"/>
                      <a:pt x="1964" y="18692"/>
                    </a:cubicBezTo>
                    <a:cubicBezTo>
                      <a:pt x="2700" y="17862"/>
                      <a:pt x="2700" y="17031"/>
                      <a:pt x="3436" y="16200"/>
                    </a:cubicBezTo>
                    <a:cubicBezTo>
                      <a:pt x="3927" y="14538"/>
                      <a:pt x="4664" y="14538"/>
                      <a:pt x="5645" y="14123"/>
                    </a:cubicBezTo>
                    <a:cubicBezTo>
                      <a:pt x="5891" y="13708"/>
                      <a:pt x="6627" y="13292"/>
                      <a:pt x="6627" y="13292"/>
                    </a:cubicBezTo>
                    <a:cubicBezTo>
                      <a:pt x="6873" y="12462"/>
                      <a:pt x="7609" y="11215"/>
                      <a:pt x="8100" y="10800"/>
                    </a:cubicBezTo>
                    <a:cubicBezTo>
                      <a:pt x="8345" y="9969"/>
                      <a:pt x="9082" y="8723"/>
                      <a:pt x="9573" y="8308"/>
                    </a:cubicBezTo>
                    <a:cubicBezTo>
                      <a:pt x="9573" y="7892"/>
                      <a:pt x="9573" y="7477"/>
                      <a:pt x="9818" y="7477"/>
                    </a:cubicBezTo>
                    <a:cubicBezTo>
                      <a:pt x="10064" y="7477"/>
                      <a:pt x="10800" y="8308"/>
                      <a:pt x="10800" y="8308"/>
                    </a:cubicBezTo>
                    <a:cubicBezTo>
                      <a:pt x="11291" y="10385"/>
                      <a:pt x="11291" y="7892"/>
                      <a:pt x="11536" y="6646"/>
                    </a:cubicBezTo>
                    <a:cubicBezTo>
                      <a:pt x="11782" y="6231"/>
                      <a:pt x="11782" y="6231"/>
                      <a:pt x="12027" y="6231"/>
                    </a:cubicBezTo>
                    <a:cubicBezTo>
                      <a:pt x="12027" y="6231"/>
                      <a:pt x="12273" y="6646"/>
                      <a:pt x="12273" y="6646"/>
                    </a:cubicBezTo>
                    <a:cubicBezTo>
                      <a:pt x="12273" y="6646"/>
                      <a:pt x="12027" y="7477"/>
                      <a:pt x="12273" y="7477"/>
                    </a:cubicBezTo>
                    <a:cubicBezTo>
                      <a:pt x="12518" y="7477"/>
                      <a:pt x="13009" y="7477"/>
                      <a:pt x="13255" y="7062"/>
                    </a:cubicBezTo>
                    <a:cubicBezTo>
                      <a:pt x="12764" y="4985"/>
                      <a:pt x="11782" y="5815"/>
                      <a:pt x="13991" y="4985"/>
                    </a:cubicBezTo>
                    <a:cubicBezTo>
                      <a:pt x="14973" y="4154"/>
                      <a:pt x="14973" y="1662"/>
                      <a:pt x="15955" y="831"/>
                    </a:cubicBezTo>
                    <a:cubicBezTo>
                      <a:pt x="16691" y="1662"/>
                      <a:pt x="16445" y="415"/>
                      <a:pt x="17182" y="0"/>
                    </a:cubicBezTo>
                    <a:cubicBezTo>
                      <a:pt x="18164" y="831"/>
                      <a:pt x="17427" y="1662"/>
                      <a:pt x="17182" y="2908"/>
                    </a:cubicBezTo>
                    <a:cubicBezTo>
                      <a:pt x="17673" y="3323"/>
                      <a:pt x="18655" y="2492"/>
                      <a:pt x="18655" y="2492"/>
                    </a:cubicBezTo>
                    <a:cubicBezTo>
                      <a:pt x="19391" y="2908"/>
                      <a:pt x="20373" y="4569"/>
                      <a:pt x="20373" y="4569"/>
                    </a:cubicBezTo>
                    <a:cubicBezTo>
                      <a:pt x="20618" y="5400"/>
                      <a:pt x="21600" y="6231"/>
                      <a:pt x="21600" y="6231"/>
                    </a:cubicBezTo>
                    <a:cubicBezTo>
                      <a:pt x="21600" y="6646"/>
                      <a:pt x="21355" y="7892"/>
                      <a:pt x="20864" y="7892"/>
                    </a:cubicBezTo>
                    <a:cubicBezTo>
                      <a:pt x="20618" y="7892"/>
                      <a:pt x="19882" y="7062"/>
                      <a:pt x="19882" y="7062"/>
                    </a:cubicBezTo>
                    <a:cubicBezTo>
                      <a:pt x="18900" y="7477"/>
                      <a:pt x="19145" y="8308"/>
                      <a:pt x="17918" y="8723"/>
                    </a:cubicBezTo>
                    <a:cubicBezTo>
                      <a:pt x="16691" y="7477"/>
                      <a:pt x="16936" y="7892"/>
                      <a:pt x="15464" y="7892"/>
                    </a:cubicBezTo>
                    <a:cubicBezTo>
                      <a:pt x="14973" y="7892"/>
                      <a:pt x="14236" y="7477"/>
                      <a:pt x="13991" y="7892"/>
                    </a:cubicBezTo>
                    <a:cubicBezTo>
                      <a:pt x="13745" y="8308"/>
                      <a:pt x="13255" y="9969"/>
                      <a:pt x="13255" y="10800"/>
                    </a:cubicBezTo>
                    <a:cubicBezTo>
                      <a:pt x="13255" y="11631"/>
                      <a:pt x="13500" y="11631"/>
                      <a:pt x="13500" y="12046"/>
                    </a:cubicBezTo>
                    <a:cubicBezTo>
                      <a:pt x="13500" y="12462"/>
                      <a:pt x="13255" y="12462"/>
                      <a:pt x="13009" y="12877"/>
                    </a:cubicBezTo>
                    <a:cubicBezTo>
                      <a:pt x="12764" y="13292"/>
                      <a:pt x="12518" y="12877"/>
                      <a:pt x="12273" y="13708"/>
                    </a:cubicBezTo>
                    <a:cubicBezTo>
                      <a:pt x="12027" y="14538"/>
                      <a:pt x="11536" y="17862"/>
                      <a:pt x="11045" y="18692"/>
                    </a:cubicBezTo>
                    <a:cubicBezTo>
                      <a:pt x="10800" y="19108"/>
                      <a:pt x="10064" y="19523"/>
                      <a:pt x="10064" y="19523"/>
                    </a:cubicBezTo>
                    <a:cubicBezTo>
                      <a:pt x="9818" y="19523"/>
                      <a:pt x="8836" y="19938"/>
                      <a:pt x="8345" y="19938"/>
                    </a:cubicBezTo>
                    <a:cubicBezTo>
                      <a:pt x="7855" y="19938"/>
                      <a:pt x="7855" y="19523"/>
                      <a:pt x="7609" y="19523"/>
                    </a:cubicBezTo>
                    <a:cubicBezTo>
                      <a:pt x="7364" y="19523"/>
                      <a:pt x="7118" y="18692"/>
                      <a:pt x="6873" y="18692"/>
                    </a:cubicBezTo>
                    <a:cubicBezTo>
                      <a:pt x="6627" y="18692"/>
                      <a:pt x="5891" y="18692"/>
                      <a:pt x="5645" y="19108"/>
                    </a:cubicBezTo>
                    <a:cubicBezTo>
                      <a:pt x="5400" y="19108"/>
                      <a:pt x="4909" y="20769"/>
                      <a:pt x="4664" y="21185"/>
                    </a:cubicBezTo>
                    <a:cubicBezTo>
                      <a:pt x="4418" y="21600"/>
                      <a:pt x="4418" y="21185"/>
                      <a:pt x="3927" y="21185"/>
                    </a:cubicBezTo>
                    <a:cubicBezTo>
                      <a:pt x="2455" y="19938"/>
                      <a:pt x="4664" y="21600"/>
                      <a:pt x="2209" y="21185"/>
                    </a:cubicBezTo>
                    <a:cubicBezTo>
                      <a:pt x="1964" y="21185"/>
                      <a:pt x="1227" y="20354"/>
                      <a:pt x="1227" y="20354"/>
                    </a:cubicBezTo>
                    <a:cubicBezTo>
                      <a:pt x="982" y="19108"/>
                      <a:pt x="0" y="18692"/>
                      <a:pt x="0" y="17031"/>
                    </a:cubicBez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464" name="Group 464"/>
            <p:cNvGrpSpPr/>
            <p:nvPr/>
          </p:nvGrpSpPr>
          <p:grpSpPr>
            <a:xfrm>
              <a:off x="8185256" y="4560640"/>
              <a:ext cx="44978" cy="50801"/>
              <a:chOff x="0" y="0"/>
              <a:chExt cx="44976" cy="50800"/>
            </a:xfrm>
          </p:grpSpPr>
          <p:sp>
            <p:nvSpPr>
              <p:cNvPr id="462" name="Shape 462"/>
              <p:cNvSpPr/>
              <p:nvPr/>
            </p:nvSpPr>
            <p:spPr>
              <a:xfrm>
                <a:off x="21131" y="0"/>
                <a:ext cx="23846" cy="50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00" y="18277"/>
                    </a:moveTo>
                    <a:lnTo>
                      <a:pt x="14400" y="18277"/>
                    </a:lnTo>
                    <a:lnTo>
                      <a:pt x="10800" y="18277"/>
                    </a:lnTo>
                    <a:lnTo>
                      <a:pt x="10800" y="19938"/>
                    </a:lnTo>
                    <a:lnTo>
                      <a:pt x="7200" y="19938"/>
                    </a:lnTo>
                    <a:lnTo>
                      <a:pt x="3600" y="19938"/>
                    </a:lnTo>
                    <a:lnTo>
                      <a:pt x="0" y="21600"/>
                    </a:lnTo>
                    <a:lnTo>
                      <a:pt x="0" y="19938"/>
                    </a:lnTo>
                    <a:lnTo>
                      <a:pt x="0" y="18277"/>
                    </a:lnTo>
                    <a:lnTo>
                      <a:pt x="0" y="16615"/>
                    </a:lnTo>
                    <a:lnTo>
                      <a:pt x="3600" y="14954"/>
                    </a:lnTo>
                    <a:lnTo>
                      <a:pt x="3600" y="13292"/>
                    </a:lnTo>
                    <a:lnTo>
                      <a:pt x="7200" y="13292"/>
                    </a:lnTo>
                    <a:lnTo>
                      <a:pt x="10800" y="13292"/>
                    </a:lnTo>
                    <a:lnTo>
                      <a:pt x="7200" y="11631"/>
                    </a:lnTo>
                    <a:lnTo>
                      <a:pt x="3600" y="13292"/>
                    </a:lnTo>
                    <a:lnTo>
                      <a:pt x="0" y="13292"/>
                    </a:lnTo>
                    <a:lnTo>
                      <a:pt x="0" y="11631"/>
                    </a:lnTo>
                    <a:lnTo>
                      <a:pt x="3600" y="11631"/>
                    </a:lnTo>
                    <a:lnTo>
                      <a:pt x="3600" y="9969"/>
                    </a:lnTo>
                    <a:lnTo>
                      <a:pt x="0" y="9969"/>
                    </a:lnTo>
                    <a:lnTo>
                      <a:pt x="0" y="8308"/>
                    </a:lnTo>
                    <a:lnTo>
                      <a:pt x="0" y="6646"/>
                    </a:lnTo>
                    <a:lnTo>
                      <a:pt x="3600" y="4985"/>
                    </a:lnTo>
                    <a:lnTo>
                      <a:pt x="3600" y="3323"/>
                    </a:lnTo>
                    <a:lnTo>
                      <a:pt x="3600" y="1662"/>
                    </a:lnTo>
                    <a:lnTo>
                      <a:pt x="7200" y="1662"/>
                    </a:lnTo>
                    <a:lnTo>
                      <a:pt x="7200" y="0"/>
                    </a:lnTo>
                    <a:lnTo>
                      <a:pt x="10800" y="0"/>
                    </a:lnTo>
                    <a:lnTo>
                      <a:pt x="10800" y="1662"/>
                    </a:lnTo>
                    <a:lnTo>
                      <a:pt x="14400" y="1662"/>
                    </a:lnTo>
                    <a:lnTo>
                      <a:pt x="14400" y="0"/>
                    </a:lnTo>
                    <a:lnTo>
                      <a:pt x="14400" y="1662"/>
                    </a:lnTo>
                    <a:lnTo>
                      <a:pt x="18000" y="1662"/>
                    </a:lnTo>
                    <a:lnTo>
                      <a:pt x="18000" y="3323"/>
                    </a:lnTo>
                    <a:lnTo>
                      <a:pt x="21600" y="3323"/>
                    </a:lnTo>
                    <a:lnTo>
                      <a:pt x="14400" y="18277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463" name="Shape 463"/>
              <p:cNvSpPr/>
              <p:nvPr/>
            </p:nvSpPr>
            <p:spPr>
              <a:xfrm>
                <a:off x="0" y="24059"/>
                <a:ext cx="11923" cy="19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4593" extrusionOk="0">
                    <a:moveTo>
                      <a:pt x="0" y="14341"/>
                    </a:moveTo>
                    <a:cubicBezTo>
                      <a:pt x="5400" y="5084"/>
                      <a:pt x="5400" y="-4173"/>
                      <a:pt x="21600" y="1998"/>
                    </a:cubicBezTo>
                    <a:cubicBezTo>
                      <a:pt x="10800" y="17427"/>
                      <a:pt x="16200" y="14341"/>
                      <a:pt x="0" y="14341"/>
                    </a:cubicBez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467" name="Group 467"/>
            <p:cNvGrpSpPr/>
            <p:nvPr/>
          </p:nvGrpSpPr>
          <p:grpSpPr>
            <a:xfrm>
              <a:off x="3324958" y="4557360"/>
              <a:ext cx="990404" cy="702098"/>
              <a:chOff x="0" y="0"/>
              <a:chExt cx="990403" cy="702097"/>
            </a:xfrm>
          </p:grpSpPr>
          <p:sp>
            <p:nvSpPr>
              <p:cNvPr id="465" name="Shape 465"/>
              <p:cNvSpPr/>
              <p:nvPr/>
            </p:nvSpPr>
            <p:spPr>
              <a:xfrm>
                <a:off x="0" y="0"/>
                <a:ext cx="990404" cy="7020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743" y="21600"/>
                    </a:moveTo>
                    <a:lnTo>
                      <a:pt x="17666" y="21479"/>
                    </a:lnTo>
                    <a:lnTo>
                      <a:pt x="17511" y="21357"/>
                    </a:lnTo>
                    <a:lnTo>
                      <a:pt x="17434" y="21115"/>
                    </a:lnTo>
                    <a:lnTo>
                      <a:pt x="17280" y="20872"/>
                    </a:lnTo>
                    <a:lnTo>
                      <a:pt x="17203" y="20751"/>
                    </a:lnTo>
                    <a:lnTo>
                      <a:pt x="17049" y="20508"/>
                    </a:lnTo>
                    <a:lnTo>
                      <a:pt x="16971" y="20387"/>
                    </a:lnTo>
                    <a:lnTo>
                      <a:pt x="16817" y="20144"/>
                    </a:lnTo>
                    <a:lnTo>
                      <a:pt x="16663" y="20022"/>
                    </a:lnTo>
                    <a:lnTo>
                      <a:pt x="16509" y="19901"/>
                    </a:lnTo>
                    <a:lnTo>
                      <a:pt x="16354" y="19901"/>
                    </a:lnTo>
                    <a:lnTo>
                      <a:pt x="16277" y="19780"/>
                    </a:lnTo>
                    <a:lnTo>
                      <a:pt x="16046" y="19658"/>
                    </a:lnTo>
                    <a:lnTo>
                      <a:pt x="15969" y="19658"/>
                    </a:lnTo>
                    <a:lnTo>
                      <a:pt x="15814" y="19658"/>
                    </a:lnTo>
                    <a:lnTo>
                      <a:pt x="15737" y="19780"/>
                    </a:lnTo>
                    <a:lnTo>
                      <a:pt x="15814" y="19780"/>
                    </a:lnTo>
                    <a:lnTo>
                      <a:pt x="15660" y="19780"/>
                    </a:lnTo>
                    <a:lnTo>
                      <a:pt x="15583" y="19901"/>
                    </a:lnTo>
                    <a:lnTo>
                      <a:pt x="15506" y="20022"/>
                    </a:lnTo>
                    <a:lnTo>
                      <a:pt x="15429" y="20144"/>
                    </a:lnTo>
                    <a:lnTo>
                      <a:pt x="15274" y="20144"/>
                    </a:lnTo>
                    <a:lnTo>
                      <a:pt x="15197" y="20265"/>
                    </a:lnTo>
                    <a:lnTo>
                      <a:pt x="15120" y="20265"/>
                    </a:lnTo>
                    <a:lnTo>
                      <a:pt x="15043" y="20387"/>
                    </a:lnTo>
                    <a:lnTo>
                      <a:pt x="14966" y="20387"/>
                    </a:lnTo>
                    <a:lnTo>
                      <a:pt x="14811" y="20387"/>
                    </a:lnTo>
                    <a:lnTo>
                      <a:pt x="14734" y="20387"/>
                    </a:lnTo>
                    <a:lnTo>
                      <a:pt x="14657" y="20265"/>
                    </a:lnTo>
                    <a:lnTo>
                      <a:pt x="14580" y="20265"/>
                    </a:lnTo>
                    <a:lnTo>
                      <a:pt x="14503" y="20265"/>
                    </a:lnTo>
                    <a:lnTo>
                      <a:pt x="14426" y="20144"/>
                    </a:lnTo>
                    <a:lnTo>
                      <a:pt x="14349" y="20144"/>
                    </a:lnTo>
                    <a:lnTo>
                      <a:pt x="14194" y="20022"/>
                    </a:lnTo>
                    <a:lnTo>
                      <a:pt x="14117" y="20022"/>
                    </a:lnTo>
                    <a:lnTo>
                      <a:pt x="14040" y="20022"/>
                    </a:lnTo>
                    <a:lnTo>
                      <a:pt x="13963" y="20022"/>
                    </a:lnTo>
                    <a:lnTo>
                      <a:pt x="13886" y="20022"/>
                    </a:lnTo>
                    <a:lnTo>
                      <a:pt x="13809" y="19901"/>
                    </a:lnTo>
                    <a:lnTo>
                      <a:pt x="13731" y="19901"/>
                    </a:lnTo>
                    <a:lnTo>
                      <a:pt x="13654" y="19901"/>
                    </a:lnTo>
                    <a:lnTo>
                      <a:pt x="13577" y="19780"/>
                    </a:lnTo>
                    <a:lnTo>
                      <a:pt x="13500" y="19658"/>
                    </a:lnTo>
                    <a:lnTo>
                      <a:pt x="13423" y="19658"/>
                    </a:lnTo>
                    <a:lnTo>
                      <a:pt x="13346" y="19537"/>
                    </a:lnTo>
                    <a:lnTo>
                      <a:pt x="13269" y="19416"/>
                    </a:lnTo>
                    <a:lnTo>
                      <a:pt x="13191" y="19416"/>
                    </a:lnTo>
                    <a:lnTo>
                      <a:pt x="13191" y="19294"/>
                    </a:lnTo>
                    <a:lnTo>
                      <a:pt x="13114" y="19416"/>
                    </a:lnTo>
                    <a:lnTo>
                      <a:pt x="13037" y="19416"/>
                    </a:lnTo>
                    <a:lnTo>
                      <a:pt x="12960" y="19294"/>
                    </a:lnTo>
                    <a:lnTo>
                      <a:pt x="12883" y="19294"/>
                    </a:lnTo>
                    <a:lnTo>
                      <a:pt x="12729" y="19173"/>
                    </a:lnTo>
                    <a:lnTo>
                      <a:pt x="12651" y="19173"/>
                    </a:lnTo>
                    <a:lnTo>
                      <a:pt x="12574" y="19052"/>
                    </a:lnTo>
                    <a:lnTo>
                      <a:pt x="12420" y="19052"/>
                    </a:lnTo>
                    <a:lnTo>
                      <a:pt x="12420" y="18930"/>
                    </a:lnTo>
                    <a:lnTo>
                      <a:pt x="12343" y="18930"/>
                    </a:lnTo>
                    <a:lnTo>
                      <a:pt x="12189" y="18809"/>
                    </a:lnTo>
                    <a:lnTo>
                      <a:pt x="12111" y="18809"/>
                    </a:lnTo>
                    <a:lnTo>
                      <a:pt x="11957" y="18809"/>
                    </a:lnTo>
                    <a:lnTo>
                      <a:pt x="11880" y="18688"/>
                    </a:lnTo>
                    <a:lnTo>
                      <a:pt x="11803" y="18688"/>
                    </a:lnTo>
                    <a:lnTo>
                      <a:pt x="11726" y="18688"/>
                    </a:lnTo>
                    <a:lnTo>
                      <a:pt x="11726" y="18566"/>
                    </a:lnTo>
                    <a:lnTo>
                      <a:pt x="11649" y="18566"/>
                    </a:lnTo>
                    <a:lnTo>
                      <a:pt x="11571" y="18566"/>
                    </a:lnTo>
                    <a:lnTo>
                      <a:pt x="11571" y="18445"/>
                    </a:lnTo>
                    <a:lnTo>
                      <a:pt x="11417" y="18324"/>
                    </a:lnTo>
                    <a:lnTo>
                      <a:pt x="11340" y="18202"/>
                    </a:lnTo>
                    <a:lnTo>
                      <a:pt x="11263" y="18202"/>
                    </a:lnTo>
                    <a:lnTo>
                      <a:pt x="11263" y="18081"/>
                    </a:lnTo>
                    <a:lnTo>
                      <a:pt x="11186" y="18081"/>
                    </a:lnTo>
                    <a:lnTo>
                      <a:pt x="11109" y="17960"/>
                    </a:lnTo>
                    <a:lnTo>
                      <a:pt x="11109" y="17838"/>
                    </a:lnTo>
                    <a:lnTo>
                      <a:pt x="11031" y="17838"/>
                    </a:lnTo>
                    <a:lnTo>
                      <a:pt x="10954" y="17717"/>
                    </a:lnTo>
                    <a:lnTo>
                      <a:pt x="10877" y="17717"/>
                    </a:lnTo>
                    <a:lnTo>
                      <a:pt x="10800" y="17717"/>
                    </a:lnTo>
                    <a:lnTo>
                      <a:pt x="10723" y="17717"/>
                    </a:lnTo>
                    <a:lnTo>
                      <a:pt x="10646" y="17717"/>
                    </a:lnTo>
                    <a:lnTo>
                      <a:pt x="10491" y="17596"/>
                    </a:lnTo>
                    <a:lnTo>
                      <a:pt x="10337" y="17596"/>
                    </a:lnTo>
                    <a:lnTo>
                      <a:pt x="10260" y="17474"/>
                    </a:lnTo>
                    <a:lnTo>
                      <a:pt x="10183" y="17474"/>
                    </a:lnTo>
                    <a:lnTo>
                      <a:pt x="10106" y="17474"/>
                    </a:lnTo>
                    <a:lnTo>
                      <a:pt x="10029" y="17353"/>
                    </a:lnTo>
                    <a:lnTo>
                      <a:pt x="9951" y="17353"/>
                    </a:lnTo>
                    <a:lnTo>
                      <a:pt x="9874" y="17353"/>
                    </a:lnTo>
                    <a:lnTo>
                      <a:pt x="9797" y="17231"/>
                    </a:lnTo>
                    <a:lnTo>
                      <a:pt x="9797" y="17110"/>
                    </a:lnTo>
                    <a:lnTo>
                      <a:pt x="9720" y="16989"/>
                    </a:lnTo>
                    <a:lnTo>
                      <a:pt x="9643" y="16989"/>
                    </a:lnTo>
                    <a:lnTo>
                      <a:pt x="9643" y="16867"/>
                    </a:lnTo>
                    <a:lnTo>
                      <a:pt x="9566" y="16746"/>
                    </a:lnTo>
                    <a:lnTo>
                      <a:pt x="9411" y="16625"/>
                    </a:lnTo>
                    <a:lnTo>
                      <a:pt x="9334" y="16503"/>
                    </a:lnTo>
                    <a:lnTo>
                      <a:pt x="9257" y="16382"/>
                    </a:lnTo>
                    <a:lnTo>
                      <a:pt x="9103" y="16382"/>
                    </a:lnTo>
                    <a:lnTo>
                      <a:pt x="9026" y="16261"/>
                    </a:lnTo>
                    <a:lnTo>
                      <a:pt x="8949" y="16261"/>
                    </a:lnTo>
                    <a:lnTo>
                      <a:pt x="8794" y="16139"/>
                    </a:lnTo>
                    <a:lnTo>
                      <a:pt x="8794" y="16018"/>
                    </a:lnTo>
                    <a:lnTo>
                      <a:pt x="8717" y="15897"/>
                    </a:lnTo>
                    <a:lnTo>
                      <a:pt x="8640" y="15775"/>
                    </a:lnTo>
                    <a:lnTo>
                      <a:pt x="8563" y="15654"/>
                    </a:lnTo>
                    <a:lnTo>
                      <a:pt x="8486" y="15533"/>
                    </a:lnTo>
                    <a:lnTo>
                      <a:pt x="8409" y="15533"/>
                    </a:lnTo>
                    <a:lnTo>
                      <a:pt x="8409" y="15411"/>
                    </a:lnTo>
                    <a:lnTo>
                      <a:pt x="8409" y="15290"/>
                    </a:lnTo>
                    <a:lnTo>
                      <a:pt x="8331" y="15169"/>
                    </a:lnTo>
                    <a:lnTo>
                      <a:pt x="8331" y="15047"/>
                    </a:lnTo>
                    <a:lnTo>
                      <a:pt x="8254" y="14926"/>
                    </a:lnTo>
                    <a:lnTo>
                      <a:pt x="8331" y="14804"/>
                    </a:lnTo>
                    <a:lnTo>
                      <a:pt x="8486" y="14683"/>
                    </a:lnTo>
                    <a:lnTo>
                      <a:pt x="8563" y="14683"/>
                    </a:lnTo>
                    <a:lnTo>
                      <a:pt x="8563" y="14562"/>
                    </a:lnTo>
                    <a:lnTo>
                      <a:pt x="8486" y="14562"/>
                    </a:lnTo>
                    <a:lnTo>
                      <a:pt x="8409" y="14440"/>
                    </a:lnTo>
                    <a:lnTo>
                      <a:pt x="8409" y="14319"/>
                    </a:lnTo>
                    <a:lnTo>
                      <a:pt x="8486" y="14198"/>
                    </a:lnTo>
                    <a:lnTo>
                      <a:pt x="8563" y="14198"/>
                    </a:lnTo>
                    <a:lnTo>
                      <a:pt x="8563" y="14076"/>
                    </a:lnTo>
                    <a:lnTo>
                      <a:pt x="8563" y="13834"/>
                    </a:lnTo>
                    <a:lnTo>
                      <a:pt x="8563" y="13712"/>
                    </a:lnTo>
                    <a:lnTo>
                      <a:pt x="8486" y="13591"/>
                    </a:lnTo>
                    <a:lnTo>
                      <a:pt x="8409" y="13470"/>
                    </a:lnTo>
                    <a:lnTo>
                      <a:pt x="8409" y="13348"/>
                    </a:lnTo>
                    <a:lnTo>
                      <a:pt x="8409" y="13227"/>
                    </a:lnTo>
                    <a:lnTo>
                      <a:pt x="8331" y="13106"/>
                    </a:lnTo>
                    <a:lnTo>
                      <a:pt x="8331" y="12984"/>
                    </a:lnTo>
                    <a:lnTo>
                      <a:pt x="8254" y="12863"/>
                    </a:lnTo>
                    <a:lnTo>
                      <a:pt x="8254" y="12620"/>
                    </a:lnTo>
                    <a:lnTo>
                      <a:pt x="8254" y="12499"/>
                    </a:lnTo>
                    <a:lnTo>
                      <a:pt x="8254" y="12378"/>
                    </a:lnTo>
                    <a:lnTo>
                      <a:pt x="8177" y="12256"/>
                    </a:lnTo>
                    <a:lnTo>
                      <a:pt x="8023" y="12135"/>
                    </a:lnTo>
                    <a:lnTo>
                      <a:pt x="7946" y="12013"/>
                    </a:lnTo>
                    <a:lnTo>
                      <a:pt x="7869" y="11892"/>
                    </a:lnTo>
                    <a:lnTo>
                      <a:pt x="7791" y="11771"/>
                    </a:lnTo>
                    <a:lnTo>
                      <a:pt x="7714" y="11649"/>
                    </a:lnTo>
                    <a:lnTo>
                      <a:pt x="7637" y="11528"/>
                    </a:lnTo>
                    <a:lnTo>
                      <a:pt x="7637" y="11407"/>
                    </a:lnTo>
                    <a:lnTo>
                      <a:pt x="7560" y="11285"/>
                    </a:lnTo>
                    <a:lnTo>
                      <a:pt x="7560" y="11164"/>
                    </a:lnTo>
                    <a:lnTo>
                      <a:pt x="7483" y="11164"/>
                    </a:lnTo>
                    <a:lnTo>
                      <a:pt x="7406" y="11043"/>
                    </a:lnTo>
                    <a:lnTo>
                      <a:pt x="7406" y="10921"/>
                    </a:lnTo>
                    <a:lnTo>
                      <a:pt x="7329" y="10800"/>
                    </a:lnTo>
                    <a:lnTo>
                      <a:pt x="7251" y="10679"/>
                    </a:lnTo>
                    <a:lnTo>
                      <a:pt x="7174" y="10557"/>
                    </a:lnTo>
                    <a:lnTo>
                      <a:pt x="7097" y="10557"/>
                    </a:lnTo>
                    <a:lnTo>
                      <a:pt x="7020" y="10436"/>
                    </a:lnTo>
                    <a:lnTo>
                      <a:pt x="6943" y="10315"/>
                    </a:lnTo>
                    <a:lnTo>
                      <a:pt x="6789" y="10193"/>
                    </a:lnTo>
                    <a:lnTo>
                      <a:pt x="6711" y="10072"/>
                    </a:lnTo>
                    <a:lnTo>
                      <a:pt x="6634" y="9951"/>
                    </a:lnTo>
                    <a:lnTo>
                      <a:pt x="6634" y="9829"/>
                    </a:lnTo>
                    <a:lnTo>
                      <a:pt x="6634" y="9708"/>
                    </a:lnTo>
                    <a:lnTo>
                      <a:pt x="6634" y="9465"/>
                    </a:lnTo>
                    <a:lnTo>
                      <a:pt x="6557" y="9465"/>
                    </a:lnTo>
                    <a:lnTo>
                      <a:pt x="6480" y="9344"/>
                    </a:lnTo>
                    <a:lnTo>
                      <a:pt x="6403" y="9222"/>
                    </a:lnTo>
                    <a:lnTo>
                      <a:pt x="6403" y="9101"/>
                    </a:lnTo>
                    <a:lnTo>
                      <a:pt x="6326" y="9222"/>
                    </a:lnTo>
                    <a:lnTo>
                      <a:pt x="6249" y="9222"/>
                    </a:lnTo>
                    <a:lnTo>
                      <a:pt x="6171" y="9101"/>
                    </a:lnTo>
                    <a:lnTo>
                      <a:pt x="6017" y="8980"/>
                    </a:lnTo>
                    <a:lnTo>
                      <a:pt x="5940" y="8980"/>
                    </a:lnTo>
                    <a:lnTo>
                      <a:pt x="5940" y="8858"/>
                    </a:lnTo>
                    <a:lnTo>
                      <a:pt x="5940" y="8737"/>
                    </a:lnTo>
                    <a:lnTo>
                      <a:pt x="5940" y="8616"/>
                    </a:lnTo>
                    <a:lnTo>
                      <a:pt x="5863" y="8737"/>
                    </a:lnTo>
                    <a:lnTo>
                      <a:pt x="5786" y="8737"/>
                    </a:lnTo>
                    <a:lnTo>
                      <a:pt x="5631" y="8737"/>
                    </a:lnTo>
                    <a:lnTo>
                      <a:pt x="5631" y="8616"/>
                    </a:lnTo>
                    <a:lnTo>
                      <a:pt x="5554" y="8494"/>
                    </a:lnTo>
                    <a:lnTo>
                      <a:pt x="5554" y="8373"/>
                    </a:lnTo>
                    <a:lnTo>
                      <a:pt x="5631" y="8252"/>
                    </a:lnTo>
                    <a:lnTo>
                      <a:pt x="5631" y="8130"/>
                    </a:lnTo>
                    <a:lnTo>
                      <a:pt x="5709" y="8009"/>
                    </a:lnTo>
                    <a:lnTo>
                      <a:pt x="5709" y="7888"/>
                    </a:lnTo>
                    <a:lnTo>
                      <a:pt x="5709" y="7766"/>
                    </a:lnTo>
                    <a:lnTo>
                      <a:pt x="5631" y="7766"/>
                    </a:lnTo>
                    <a:lnTo>
                      <a:pt x="5631" y="7645"/>
                    </a:lnTo>
                    <a:lnTo>
                      <a:pt x="5631" y="7524"/>
                    </a:lnTo>
                    <a:lnTo>
                      <a:pt x="5477" y="7402"/>
                    </a:lnTo>
                    <a:lnTo>
                      <a:pt x="5400" y="7402"/>
                    </a:lnTo>
                    <a:lnTo>
                      <a:pt x="5323" y="7402"/>
                    </a:lnTo>
                    <a:lnTo>
                      <a:pt x="5246" y="7281"/>
                    </a:lnTo>
                    <a:lnTo>
                      <a:pt x="5169" y="7160"/>
                    </a:lnTo>
                    <a:lnTo>
                      <a:pt x="5169" y="7038"/>
                    </a:lnTo>
                    <a:lnTo>
                      <a:pt x="5091" y="6917"/>
                    </a:lnTo>
                    <a:lnTo>
                      <a:pt x="5014" y="6917"/>
                    </a:lnTo>
                    <a:lnTo>
                      <a:pt x="4937" y="6796"/>
                    </a:lnTo>
                    <a:lnTo>
                      <a:pt x="4860" y="6796"/>
                    </a:lnTo>
                    <a:lnTo>
                      <a:pt x="4783" y="6674"/>
                    </a:lnTo>
                    <a:lnTo>
                      <a:pt x="4783" y="6553"/>
                    </a:lnTo>
                    <a:lnTo>
                      <a:pt x="4706" y="6553"/>
                    </a:lnTo>
                    <a:lnTo>
                      <a:pt x="4706" y="6431"/>
                    </a:lnTo>
                    <a:lnTo>
                      <a:pt x="4706" y="6310"/>
                    </a:lnTo>
                    <a:lnTo>
                      <a:pt x="4706" y="6189"/>
                    </a:lnTo>
                    <a:lnTo>
                      <a:pt x="4706" y="6067"/>
                    </a:lnTo>
                    <a:lnTo>
                      <a:pt x="4706" y="5946"/>
                    </a:lnTo>
                    <a:lnTo>
                      <a:pt x="4629" y="5946"/>
                    </a:lnTo>
                    <a:lnTo>
                      <a:pt x="4551" y="5825"/>
                    </a:lnTo>
                    <a:lnTo>
                      <a:pt x="4474" y="5825"/>
                    </a:lnTo>
                    <a:lnTo>
                      <a:pt x="4397" y="5825"/>
                    </a:lnTo>
                    <a:lnTo>
                      <a:pt x="4320" y="5703"/>
                    </a:lnTo>
                    <a:lnTo>
                      <a:pt x="4243" y="5703"/>
                    </a:lnTo>
                    <a:lnTo>
                      <a:pt x="4166" y="5582"/>
                    </a:lnTo>
                    <a:lnTo>
                      <a:pt x="4089" y="5339"/>
                    </a:lnTo>
                    <a:lnTo>
                      <a:pt x="4011" y="5339"/>
                    </a:lnTo>
                    <a:lnTo>
                      <a:pt x="4011" y="5218"/>
                    </a:lnTo>
                    <a:lnTo>
                      <a:pt x="3934" y="5218"/>
                    </a:lnTo>
                    <a:lnTo>
                      <a:pt x="3857" y="5097"/>
                    </a:lnTo>
                    <a:lnTo>
                      <a:pt x="3780" y="4975"/>
                    </a:lnTo>
                    <a:lnTo>
                      <a:pt x="3780" y="4854"/>
                    </a:lnTo>
                    <a:lnTo>
                      <a:pt x="3780" y="4733"/>
                    </a:lnTo>
                    <a:lnTo>
                      <a:pt x="3703" y="4733"/>
                    </a:lnTo>
                    <a:lnTo>
                      <a:pt x="3626" y="4611"/>
                    </a:lnTo>
                    <a:lnTo>
                      <a:pt x="3626" y="4490"/>
                    </a:lnTo>
                    <a:lnTo>
                      <a:pt x="3549" y="4369"/>
                    </a:lnTo>
                    <a:lnTo>
                      <a:pt x="3549" y="4247"/>
                    </a:lnTo>
                    <a:lnTo>
                      <a:pt x="3471" y="4247"/>
                    </a:lnTo>
                    <a:lnTo>
                      <a:pt x="3394" y="4126"/>
                    </a:lnTo>
                    <a:lnTo>
                      <a:pt x="3394" y="4004"/>
                    </a:lnTo>
                    <a:lnTo>
                      <a:pt x="3394" y="3883"/>
                    </a:lnTo>
                    <a:lnTo>
                      <a:pt x="3317" y="3762"/>
                    </a:lnTo>
                    <a:lnTo>
                      <a:pt x="3317" y="3640"/>
                    </a:lnTo>
                    <a:lnTo>
                      <a:pt x="3240" y="3640"/>
                    </a:lnTo>
                    <a:lnTo>
                      <a:pt x="3163" y="3398"/>
                    </a:lnTo>
                    <a:lnTo>
                      <a:pt x="3163" y="3155"/>
                    </a:lnTo>
                    <a:lnTo>
                      <a:pt x="3086" y="3034"/>
                    </a:lnTo>
                    <a:lnTo>
                      <a:pt x="3086" y="2912"/>
                    </a:lnTo>
                    <a:lnTo>
                      <a:pt x="3086" y="2791"/>
                    </a:lnTo>
                    <a:lnTo>
                      <a:pt x="3009" y="2670"/>
                    </a:lnTo>
                    <a:lnTo>
                      <a:pt x="2931" y="2548"/>
                    </a:lnTo>
                    <a:lnTo>
                      <a:pt x="2931" y="2427"/>
                    </a:lnTo>
                    <a:lnTo>
                      <a:pt x="2931" y="2306"/>
                    </a:lnTo>
                    <a:lnTo>
                      <a:pt x="2931" y="2184"/>
                    </a:lnTo>
                    <a:lnTo>
                      <a:pt x="2931" y="2063"/>
                    </a:lnTo>
                    <a:lnTo>
                      <a:pt x="2854" y="1942"/>
                    </a:lnTo>
                    <a:lnTo>
                      <a:pt x="2854" y="1820"/>
                    </a:lnTo>
                    <a:lnTo>
                      <a:pt x="2777" y="1820"/>
                    </a:lnTo>
                    <a:lnTo>
                      <a:pt x="2700" y="1820"/>
                    </a:lnTo>
                    <a:lnTo>
                      <a:pt x="2546" y="1820"/>
                    </a:lnTo>
                    <a:lnTo>
                      <a:pt x="2546" y="1699"/>
                    </a:lnTo>
                    <a:lnTo>
                      <a:pt x="2546" y="1578"/>
                    </a:lnTo>
                    <a:lnTo>
                      <a:pt x="2469" y="1578"/>
                    </a:lnTo>
                    <a:lnTo>
                      <a:pt x="2391" y="1456"/>
                    </a:lnTo>
                    <a:lnTo>
                      <a:pt x="2314" y="1456"/>
                    </a:lnTo>
                    <a:lnTo>
                      <a:pt x="2314" y="1578"/>
                    </a:lnTo>
                    <a:lnTo>
                      <a:pt x="2237" y="1578"/>
                    </a:lnTo>
                    <a:lnTo>
                      <a:pt x="2160" y="1456"/>
                    </a:lnTo>
                    <a:lnTo>
                      <a:pt x="2083" y="1456"/>
                    </a:lnTo>
                    <a:lnTo>
                      <a:pt x="2006" y="1456"/>
                    </a:lnTo>
                    <a:lnTo>
                      <a:pt x="2006" y="1335"/>
                    </a:lnTo>
                    <a:lnTo>
                      <a:pt x="1929" y="1335"/>
                    </a:lnTo>
                    <a:lnTo>
                      <a:pt x="1851" y="1213"/>
                    </a:lnTo>
                    <a:lnTo>
                      <a:pt x="1774" y="1213"/>
                    </a:lnTo>
                    <a:lnTo>
                      <a:pt x="1774" y="1092"/>
                    </a:lnTo>
                    <a:lnTo>
                      <a:pt x="1697" y="1092"/>
                    </a:lnTo>
                    <a:lnTo>
                      <a:pt x="1620" y="971"/>
                    </a:lnTo>
                    <a:lnTo>
                      <a:pt x="1620" y="849"/>
                    </a:lnTo>
                    <a:lnTo>
                      <a:pt x="1620" y="971"/>
                    </a:lnTo>
                    <a:lnTo>
                      <a:pt x="1697" y="1092"/>
                    </a:lnTo>
                    <a:lnTo>
                      <a:pt x="1697" y="1213"/>
                    </a:lnTo>
                    <a:lnTo>
                      <a:pt x="1697" y="1335"/>
                    </a:lnTo>
                    <a:lnTo>
                      <a:pt x="1697" y="1456"/>
                    </a:lnTo>
                    <a:lnTo>
                      <a:pt x="1697" y="1578"/>
                    </a:lnTo>
                    <a:lnTo>
                      <a:pt x="1697" y="1699"/>
                    </a:lnTo>
                    <a:lnTo>
                      <a:pt x="1697" y="1942"/>
                    </a:lnTo>
                    <a:lnTo>
                      <a:pt x="1774" y="2063"/>
                    </a:lnTo>
                    <a:lnTo>
                      <a:pt x="1851" y="2184"/>
                    </a:lnTo>
                    <a:lnTo>
                      <a:pt x="1851" y="2427"/>
                    </a:lnTo>
                    <a:lnTo>
                      <a:pt x="1851" y="2548"/>
                    </a:lnTo>
                    <a:lnTo>
                      <a:pt x="1851" y="2791"/>
                    </a:lnTo>
                    <a:lnTo>
                      <a:pt x="1851" y="2912"/>
                    </a:lnTo>
                    <a:lnTo>
                      <a:pt x="1929" y="3155"/>
                    </a:lnTo>
                    <a:lnTo>
                      <a:pt x="1929" y="3276"/>
                    </a:lnTo>
                    <a:lnTo>
                      <a:pt x="2006" y="3398"/>
                    </a:lnTo>
                    <a:lnTo>
                      <a:pt x="2083" y="3519"/>
                    </a:lnTo>
                    <a:lnTo>
                      <a:pt x="2083" y="3640"/>
                    </a:lnTo>
                    <a:lnTo>
                      <a:pt x="2160" y="3640"/>
                    </a:lnTo>
                    <a:lnTo>
                      <a:pt x="2237" y="3762"/>
                    </a:lnTo>
                    <a:lnTo>
                      <a:pt x="2237" y="3883"/>
                    </a:lnTo>
                    <a:lnTo>
                      <a:pt x="2314" y="3883"/>
                    </a:lnTo>
                    <a:lnTo>
                      <a:pt x="2391" y="4004"/>
                    </a:lnTo>
                    <a:lnTo>
                      <a:pt x="2469" y="4126"/>
                    </a:lnTo>
                    <a:lnTo>
                      <a:pt x="2546" y="4247"/>
                    </a:lnTo>
                    <a:lnTo>
                      <a:pt x="2546" y="4369"/>
                    </a:lnTo>
                    <a:lnTo>
                      <a:pt x="2623" y="4490"/>
                    </a:lnTo>
                    <a:lnTo>
                      <a:pt x="2623" y="4611"/>
                    </a:lnTo>
                    <a:lnTo>
                      <a:pt x="2700" y="4733"/>
                    </a:lnTo>
                    <a:lnTo>
                      <a:pt x="2777" y="4733"/>
                    </a:lnTo>
                    <a:lnTo>
                      <a:pt x="2854" y="4854"/>
                    </a:lnTo>
                    <a:lnTo>
                      <a:pt x="2931" y="4975"/>
                    </a:lnTo>
                    <a:lnTo>
                      <a:pt x="2931" y="5097"/>
                    </a:lnTo>
                    <a:lnTo>
                      <a:pt x="3009" y="5218"/>
                    </a:lnTo>
                    <a:lnTo>
                      <a:pt x="3009" y="5339"/>
                    </a:lnTo>
                    <a:lnTo>
                      <a:pt x="3086" y="5218"/>
                    </a:lnTo>
                    <a:lnTo>
                      <a:pt x="3086" y="5339"/>
                    </a:lnTo>
                    <a:lnTo>
                      <a:pt x="3163" y="5339"/>
                    </a:lnTo>
                    <a:lnTo>
                      <a:pt x="3163" y="5461"/>
                    </a:lnTo>
                    <a:lnTo>
                      <a:pt x="3163" y="5703"/>
                    </a:lnTo>
                    <a:lnTo>
                      <a:pt x="3240" y="5825"/>
                    </a:lnTo>
                    <a:lnTo>
                      <a:pt x="3240" y="5946"/>
                    </a:lnTo>
                    <a:lnTo>
                      <a:pt x="3240" y="6067"/>
                    </a:lnTo>
                    <a:lnTo>
                      <a:pt x="3317" y="6189"/>
                    </a:lnTo>
                    <a:lnTo>
                      <a:pt x="3394" y="6310"/>
                    </a:lnTo>
                    <a:lnTo>
                      <a:pt x="3471" y="6431"/>
                    </a:lnTo>
                    <a:lnTo>
                      <a:pt x="3549" y="6674"/>
                    </a:lnTo>
                    <a:lnTo>
                      <a:pt x="3549" y="6796"/>
                    </a:lnTo>
                    <a:lnTo>
                      <a:pt x="3626" y="6796"/>
                    </a:lnTo>
                    <a:lnTo>
                      <a:pt x="3626" y="6917"/>
                    </a:lnTo>
                    <a:lnTo>
                      <a:pt x="3703" y="6917"/>
                    </a:lnTo>
                    <a:lnTo>
                      <a:pt x="3703" y="7038"/>
                    </a:lnTo>
                    <a:lnTo>
                      <a:pt x="3780" y="7160"/>
                    </a:lnTo>
                    <a:lnTo>
                      <a:pt x="3857" y="7281"/>
                    </a:lnTo>
                    <a:lnTo>
                      <a:pt x="3857" y="7402"/>
                    </a:lnTo>
                    <a:lnTo>
                      <a:pt x="3934" y="7645"/>
                    </a:lnTo>
                    <a:lnTo>
                      <a:pt x="3857" y="7524"/>
                    </a:lnTo>
                    <a:lnTo>
                      <a:pt x="3857" y="7402"/>
                    </a:lnTo>
                    <a:lnTo>
                      <a:pt x="3857" y="7281"/>
                    </a:lnTo>
                    <a:lnTo>
                      <a:pt x="3934" y="7281"/>
                    </a:lnTo>
                    <a:lnTo>
                      <a:pt x="4011" y="7402"/>
                    </a:lnTo>
                    <a:lnTo>
                      <a:pt x="4089" y="7645"/>
                    </a:lnTo>
                    <a:lnTo>
                      <a:pt x="4166" y="7766"/>
                    </a:lnTo>
                    <a:lnTo>
                      <a:pt x="4166" y="7888"/>
                    </a:lnTo>
                    <a:lnTo>
                      <a:pt x="4166" y="8009"/>
                    </a:lnTo>
                    <a:lnTo>
                      <a:pt x="4243" y="8130"/>
                    </a:lnTo>
                    <a:lnTo>
                      <a:pt x="4243" y="8373"/>
                    </a:lnTo>
                    <a:lnTo>
                      <a:pt x="4243" y="8494"/>
                    </a:lnTo>
                    <a:lnTo>
                      <a:pt x="4320" y="8616"/>
                    </a:lnTo>
                    <a:lnTo>
                      <a:pt x="4320" y="8737"/>
                    </a:lnTo>
                    <a:lnTo>
                      <a:pt x="4397" y="8858"/>
                    </a:lnTo>
                    <a:lnTo>
                      <a:pt x="4474" y="8858"/>
                    </a:lnTo>
                    <a:lnTo>
                      <a:pt x="4474" y="8980"/>
                    </a:lnTo>
                    <a:lnTo>
                      <a:pt x="4474" y="9101"/>
                    </a:lnTo>
                    <a:lnTo>
                      <a:pt x="4474" y="9222"/>
                    </a:lnTo>
                    <a:lnTo>
                      <a:pt x="4551" y="9344"/>
                    </a:lnTo>
                    <a:lnTo>
                      <a:pt x="4551" y="9465"/>
                    </a:lnTo>
                    <a:lnTo>
                      <a:pt x="4629" y="9587"/>
                    </a:lnTo>
                    <a:lnTo>
                      <a:pt x="4629" y="9829"/>
                    </a:lnTo>
                    <a:lnTo>
                      <a:pt x="4629" y="9951"/>
                    </a:lnTo>
                    <a:lnTo>
                      <a:pt x="4629" y="10072"/>
                    </a:lnTo>
                    <a:lnTo>
                      <a:pt x="4706" y="10193"/>
                    </a:lnTo>
                    <a:lnTo>
                      <a:pt x="4706" y="10315"/>
                    </a:lnTo>
                    <a:lnTo>
                      <a:pt x="4783" y="10436"/>
                    </a:lnTo>
                    <a:lnTo>
                      <a:pt x="4860" y="10436"/>
                    </a:lnTo>
                    <a:lnTo>
                      <a:pt x="4937" y="10315"/>
                    </a:lnTo>
                    <a:lnTo>
                      <a:pt x="5014" y="10315"/>
                    </a:lnTo>
                    <a:lnTo>
                      <a:pt x="5091" y="10436"/>
                    </a:lnTo>
                    <a:lnTo>
                      <a:pt x="5246" y="10557"/>
                    </a:lnTo>
                    <a:lnTo>
                      <a:pt x="5246" y="10679"/>
                    </a:lnTo>
                    <a:lnTo>
                      <a:pt x="5323" y="10679"/>
                    </a:lnTo>
                    <a:lnTo>
                      <a:pt x="5323" y="10800"/>
                    </a:lnTo>
                    <a:lnTo>
                      <a:pt x="5400" y="10921"/>
                    </a:lnTo>
                    <a:lnTo>
                      <a:pt x="5400" y="11043"/>
                    </a:lnTo>
                    <a:lnTo>
                      <a:pt x="5554" y="11164"/>
                    </a:lnTo>
                    <a:lnTo>
                      <a:pt x="5554" y="11285"/>
                    </a:lnTo>
                    <a:lnTo>
                      <a:pt x="5554" y="11528"/>
                    </a:lnTo>
                    <a:lnTo>
                      <a:pt x="5477" y="11649"/>
                    </a:lnTo>
                    <a:lnTo>
                      <a:pt x="5400" y="11771"/>
                    </a:lnTo>
                    <a:lnTo>
                      <a:pt x="5323" y="11892"/>
                    </a:lnTo>
                    <a:lnTo>
                      <a:pt x="5246" y="12013"/>
                    </a:lnTo>
                    <a:lnTo>
                      <a:pt x="5169" y="11892"/>
                    </a:lnTo>
                    <a:lnTo>
                      <a:pt x="5091" y="11771"/>
                    </a:lnTo>
                    <a:lnTo>
                      <a:pt x="5014" y="11528"/>
                    </a:lnTo>
                    <a:lnTo>
                      <a:pt x="4937" y="11285"/>
                    </a:lnTo>
                    <a:lnTo>
                      <a:pt x="4860" y="11164"/>
                    </a:lnTo>
                    <a:lnTo>
                      <a:pt x="4783" y="11043"/>
                    </a:lnTo>
                    <a:lnTo>
                      <a:pt x="4706" y="11043"/>
                    </a:lnTo>
                    <a:lnTo>
                      <a:pt x="4629" y="10921"/>
                    </a:lnTo>
                    <a:lnTo>
                      <a:pt x="4551" y="10800"/>
                    </a:lnTo>
                    <a:lnTo>
                      <a:pt x="4474" y="10679"/>
                    </a:lnTo>
                    <a:lnTo>
                      <a:pt x="4397" y="10557"/>
                    </a:lnTo>
                    <a:lnTo>
                      <a:pt x="4320" y="10436"/>
                    </a:lnTo>
                    <a:lnTo>
                      <a:pt x="4166" y="10315"/>
                    </a:lnTo>
                    <a:lnTo>
                      <a:pt x="4089" y="10193"/>
                    </a:lnTo>
                    <a:lnTo>
                      <a:pt x="4011" y="10072"/>
                    </a:lnTo>
                    <a:lnTo>
                      <a:pt x="4011" y="9951"/>
                    </a:lnTo>
                    <a:lnTo>
                      <a:pt x="3934" y="9951"/>
                    </a:lnTo>
                    <a:lnTo>
                      <a:pt x="3857" y="9951"/>
                    </a:lnTo>
                    <a:lnTo>
                      <a:pt x="3857" y="9829"/>
                    </a:lnTo>
                    <a:lnTo>
                      <a:pt x="3780" y="9708"/>
                    </a:lnTo>
                    <a:lnTo>
                      <a:pt x="3703" y="9708"/>
                    </a:lnTo>
                    <a:lnTo>
                      <a:pt x="3626" y="9708"/>
                    </a:lnTo>
                    <a:lnTo>
                      <a:pt x="3626" y="9587"/>
                    </a:lnTo>
                    <a:lnTo>
                      <a:pt x="3626" y="9708"/>
                    </a:lnTo>
                    <a:lnTo>
                      <a:pt x="3549" y="9708"/>
                    </a:lnTo>
                    <a:lnTo>
                      <a:pt x="3549" y="9587"/>
                    </a:lnTo>
                    <a:lnTo>
                      <a:pt x="3626" y="9465"/>
                    </a:lnTo>
                    <a:lnTo>
                      <a:pt x="3626" y="9344"/>
                    </a:lnTo>
                    <a:lnTo>
                      <a:pt x="3626" y="9101"/>
                    </a:lnTo>
                    <a:lnTo>
                      <a:pt x="3626" y="8980"/>
                    </a:lnTo>
                    <a:lnTo>
                      <a:pt x="3626" y="8858"/>
                    </a:lnTo>
                    <a:lnTo>
                      <a:pt x="3626" y="8737"/>
                    </a:lnTo>
                    <a:lnTo>
                      <a:pt x="3626" y="8494"/>
                    </a:lnTo>
                    <a:lnTo>
                      <a:pt x="3549" y="8373"/>
                    </a:lnTo>
                    <a:lnTo>
                      <a:pt x="3471" y="8130"/>
                    </a:lnTo>
                    <a:lnTo>
                      <a:pt x="3471" y="8009"/>
                    </a:lnTo>
                    <a:lnTo>
                      <a:pt x="3394" y="8009"/>
                    </a:lnTo>
                    <a:lnTo>
                      <a:pt x="3317" y="7888"/>
                    </a:lnTo>
                    <a:lnTo>
                      <a:pt x="3240" y="7888"/>
                    </a:lnTo>
                    <a:lnTo>
                      <a:pt x="3163" y="7766"/>
                    </a:lnTo>
                    <a:lnTo>
                      <a:pt x="3086" y="7645"/>
                    </a:lnTo>
                    <a:lnTo>
                      <a:pt x="3009" y="7524"/>
                    </a:lnTo>
                    <a:lnTo>
                      <a:pt x="3009" y="7402"/>
                    </a:lnTo>
                    <a:lnTo>
                      <a:pt x="2931" y="7281"/>
                    </a:lnTo>
                    <a:lnTo>
                      <a:pt x="2931" y="7160"/>
                    </a:lnTo>
                    <a:lnTo>
                      <a:pt x="2931" y="7038"/>
                    </a:lnTo>
                    <a:lnTo>
                      <a:pt x="2854" y="7160"/>
                    </a:lnTo>
                    <a:lnTo>
                      <a:pt x="2854" y="7281"/>
                    </a:lnTo>
                    <a:lnTo>
                      <a:pt x="2777" y="7402"/>
                    </a:lnTo>
                    <a:lnTo>
                      <a:pt x="2700" y="7281"/>
                    </a:lnTo>
                    <a:lnTo>
                      <a:pt x="2623" y="7281"/>
                    </a:lnTo>
                    <a:lnTo>
                      <a:pt x="2546" y="7281"/>
                    </a:lnTo>
                    <a:lnTo>
                      <a:pt x="2469" y="7160"/>
                    </a:lnTo>
                    <a:lnTo>
                      <a:pt x="2469" y="7038"/>
                    </a:lnTo>
                    <a:lnTo>
                      <a:pt x="2391" y="7038"/>
                    </a:lnTo>
                    <a:lnTo>
                      <a:pt x="2314" y="7038"/>
                    </a:lnTo>
                    <a:lnTo>
                      <a:pt x="2237" y="6917"/>
                    </a:lnTo>
                    <a:lnTo>
                      <a:pt x="2160" y="6796"/>
                    </a:lnTo>
                    <a:lnTo>
                      <a:pt x="2083" y="6796"/>
                    </a:lnTo>
                    <a:lnTo>
                      <a:pt x="2006" y="6796"/>
                    </a:lnTo>
                    <a:lnTo>
                      <a:pt x="2006" y="6674"/>
                    </a:lnTo>
                    <a:lnTo>
                      <a:pt x="2006" y="6553"/>
                    </a:lnTo>
                    <a:lnTo>
                      <a:pt x="1929" y="6431"/>
                    </a:lnTo>
                    <a:lnTo>
                      <a:pt x="1851" y="6431"/>
                    </a:lnTo>
                    <a:lnTo>
                      <a:pt x="1774" y="6310"/>
                    </a:lnTo>
                    <a:lnTo>
                      <a:pt x="1697" y="6189"/>
                    </a:lnTo>
                    <a:lnTo>
                      <a:pt x="1620" y="6189"/>
                    </a:lnTo>
                    <a:lnTo>
                      <a:pt x="1620" y="6067"/>
                    </a:lnTo>
                    <a:lnTo>
                      <a:pt x="1697" y="6067"/>
                    </a:lnTo>
                    <a:lnTo>
                      <a:pt x="1851" y="6067"/>
                    </a:lnTo>
                    <a:lnTo>
                      <a:pt x="2006" y="6067"/>
                    </a:lnTo>
                    <a:lnTo>
                      <a:pt x="2083" y="5946"/>
                    </a:lnTo>
                    <a:lnTo>
                      <a:pt x="2160" y="6067"/>
                    </a:lnTo>
                    <a:lnTo>
                      <a:pt x="2160" y="5946"/>
                    </a:lnTo>
                    <a:lnTo>
                      <a:pt x="2160" y="5825"/>
                    </a:lnTo>
                    <a:lnTo>
                      <a:pt x="2237" y="5825"/>
                    </a:lnTo>
                    <a:lnTo>
                      <a:pt x="2237" y="5703"/>
                    </a:lnTo>
                    <a:lnTo>
                      <a:pt x="2314" y="5582"/>
                    </a:lnTo>
                    <a:lnTo>
                      <a:pt x="2237" y="5582"/>
                    </a:lnTo>
                    <a:lnTo>
                      <a:pt x="2237" y="5461"/>
                    </a:lnTo>
                    <a:lnTo>
                      <a:pt x="2237" y="5339"/>
                    </a:lnTo>
                    <a:lnTo>
                      <a:pt x="2237" y="5218"/>
                    </a:lnTo>
                    <a:lnTo>
                      <a:pt x="2160" y="5097"/>
                    </a:lnTo>
                    <a:lnTo>
                      <a:pt x="2083" y="4975"/>
                    </a:lnTo>
                    <a:lnTo>
                      <a:pt x="2083" y="4854"/>
                    </a:lnTo>
                    <a:lnTo>
                      <a:pt x="2006" y="4733"/>
                    </a:lnTo>
                    <a:lnTo>
                      <a:pt x="1929" y="4733"/>
                    </a:lnTo>
                    <a:lnTo>
                      <a:pt x="1929" y="4611"/>
                    </a:lnTo>
                    <a:lnTo>
                      <a:pt x="1851" y="4611"/>
                    </a:lnTo>
                    <a:lnTo>
                      <a:pt x="1774" y="4490"/>
                    </a:lnTo>
                    <a:lnTo>
                      <a:pt x="1697" y="4369"/>
                    </a:lnTo>
                    <a:lnTo>
                      <a:pt x="1697" y="4247"/>
                    </a:lnTo>
                    <a:lnTo>
                      <a:pt x="1620" y="4126"/>
                    </a:lnTo>
                    <a:lnTo>
                      <a:pt x="1543" y="4126"/>
                    </a:lnTo>
                    <a:lnTo>
                      <a:pt x="1466" y="4126"/>
                    </a:lnTo>
                    <a:lnTo>
                      <a:pt x="1466" y="4004"/>
                    </a:lnTo>
                    <a:lnTo>
                      <a:pt x="1389" y="3883"/>
                    </a:lnTo>
                    <a:lnTo>
                      <a:pt x="1311" y="3883"/>
                    </a:lnTo>
                    <a:lnTo>
                      <a:pt x="1234" y="3762"/>
                    </a:lnTo>
                    <a:lnTo>
                      <a:pt x="1157" y="3762"/>
                    </a:lnTo>
                    <a:lnTo>
                      <a:pt x="1080" y="3640"/>
                    </a:lnTo>
                    <a:lnTo>
                      <a:pt x="1080" y="3519"/>
                    </a:lnTo>
                    <a:lnTo>
                      <a:pt x="1080" y="3398"/>
                    </a:lnTo>
                    <a:lnTo>
                      <a:pt x="1003" y="3398"/>
                    </a:lnTo>
                    <a:lnTo>
                      <a:pt x="1003" y="3276"/>
                    </a:lnTo>
                    <a:lnTo>
                      <a:pt x="1003" y="3034"/>
                    </a:lnTo>
                    <a:lnTo>
                      <a:pt x="1003" y="2912"/>
                    </a:lnTo>
                    <a:lnTo>
                      <a:pt x="926" y="2791"/>
                    </a:lnTo>
                    <a:lnTo>
                      <a:pt x="849" y="2912"/>
                    </a:lnTo>
                    <a:lnTo>
                      <a:pt x="849" y="2670"/>
                    </a:lnTo>
                    <a:lnTo>
                      <a:pt x="849" y="2427"/>
                    </a:lnTo>
                    <a:lnTo>
                      <a:pt x="771" y="2306"/>
                    </a:lnTo>
                    <a:lnTo>
                      <a:pt x="694" y="2306"/>
                    </a:lnTo>
                    <a:lnTo>
                      <a:pt x="694" y="2184"/>
                    </a:lnTo>
                    <a:lnTo>
                      <a:pt x="694" y="2063"/>
                    </a:lnTo>
                    <a:lnTo>
                      <a:pt x="617" y="1942"/>
                    </a:lnTo>
                    <a:lnTo>
                      <a:pt x="617" y="1820"/>
                    </a:lnTo>
                    <a:lnTo>
                      <a:pt x="540" y="1699"/>
                    </a:lnTo>
                    <a:lnTo>
                      <a:pt x="463" y="1578"/>
                    </a:lnTo>
                    <a:lnTo>
                      <a:pt x="386" y="1456"/>
                    </a:lnTo>
                    <a:lnTo>
                      <a:pt x="386" y="1335"/>
                    </a:lnTo>
                    <a:lnTo>
                      <a:pt x="386" y="1213"/>
                    </a:lnTo>
                    <a:lnTo>
                      <a:pt x="386" y="1092"/>
                    </a:lnTo>
                    <a:lnTo>
                      <a:pt x="386" y="971"/>
                    </a:lnTo>
                    <a:lnTo>
                      <a:pt x="309" y="971"/>
                    </a:lnTo>
                    <a:lnTo>
                      <a:pt x="231" y="849"/>
                    </a:lnTo>
                    <a:lnTo>
                      <a:pt x="231" y="728"/>
                    </a:lnTo>
                    <a:lnTo>
                      <a:pt x="154" y="607"/>
                    </a:lnTo>
                    <a:lnTo>
                      <a:pt x="154" y="485"/>
                    </a:lnTo>
                    <a:lnTo>
                      <a:pt x="154" y="364"/>
                    </a:lnTo>
                    <a:lnTo>
                      <a:pt x="0" y="243"/>
                    </a:lnTo>
                    <a:lnTo>
                      <a:pt x="77" y="243"/>
                    </a:lnTo>
                    <a:lnTo>
                      <a:pt x="154" y="243"/>
                    </a:lnTo>
                    <a:lnTo>
                      <a:pt x="231" y="243"/>
                    </a:lnTo>
                    <a:lnTo>
                      <a:pt x="309" y="243"/>
                    </a:lnTo>
                    <a:lnTo>
                      <a:pt x="386" y="121"/>
                    </a:lnTo>
                    <a:lnTo>
                      <a:pt x="463" y="121"/>
                    </a:lnTo>
                    <a:lnTo>
                      <a:pt x="540" y="121"/>
                    </a:lnTo>
                    <a:lnTo>
                      <a:pt x="617" y="121"/>
                    </a:lnTo>
                    <a:lnTo>
                      <a:pt x="694" y="121"/>
                    </a:lnTo>
                    <a:lnTo>
                      <a:pt x="771" y="121"/>
                    </a:lnTo>
                    <a:lnTo>
                      <a:pt x="849" y="121"/>
                    </a:lnTo>
                    <a:lnTo>
                      <a:pt x="926" y="121"/>
                    </a:lnTo>
                    <a:lnTo>
                      <a:pt x="1003" y="121"/>
                    </a:lnTo>
                    <a:lnTo>
                      <a:pt x="1080" y="121"/>
                    </a:lnTo>
                    <a:lnTo>
                      <a:pt x="1157" y="121"/>
                    </a:lnTo>
                    <a:lnTo>
                      <a:pt x="1234" y="121"/>
                    </a:lnTo>
                    <a:lnTo>
                      <a:pt x="1234" y="0"/>
                    </a:lnTo>
                    <a:lnTo>
                      <a:pt x="1311" y="0"/>
                    </a:lnTo>
                    <a:lnTo>
                      <a:pt x="1389" y="0"/>
                    </a:lnTo>
                    <a:lnTo>
                      <a:pt x="1466" y="0"/>
                    </a:lnTo>
                    <a:lnTo>
                      <a:pt x="1543" y="0"/>
                    </a:lnTo>
                    <a:lnTo>
                      <a:pt x="1620" y="0"/>
                    </a:lnTo>
                    <a:lnTo>
                      <a:pt x="1697" y="0"/>
                    </a:lnTo>
                    <a:lnTo>
                      <a:pt x="1620" y="121"/>
                    </a:lnTo>
                    <a:lnTo>
                      <a:pt x="1697" y="121"/>
                    </a:lnTo>
                    <a:lnTo>
                      <a:pt x="1697" y="243"/>
                    </a:lnTo>
                    <a:lnTo>
                      <a:pt x="1774" y="243"/>
                    </a:lnTo>
                    <a:lnTo>
                      <a:pt x="1851" y="243"/>
                    </a:lnTo>
                    <a:lnTo>
                      <a:pt x="1929" y="243"/>
                    </a:lnTo>
                    <a:lnTo>
                      <a:pt x="1929" y="364"/>
                    </a:lnTo>
                    <a:lnTo>
                      <a:pt x="2006" y="364"/>
                    </a:lnTo>
                    <a:lnTo>
                      <a:pt x="2083" y="364"/>
                    </a:lnTo>
                    <a:lnTo>
                      <a:pt x="2160" y="485"/>
                    </a:lnTo>
                    <a:lnTo>
                      <a:pt x="2237" y="485"/>
                    </a:lnTo>
                    <a:lnTo>
                      <a:pt x="2314" y="485"/>
                    </a:lnTo>
                    <a:lnTo>
                      <a:pt x="2314" y="607"/>
                    </a:lnTo>
                    <a:lnTo>
                      <a:pt x="2391" y="607"/>
                    </a:lnTo>
                    <a:lnTo>
                      <a:pt x="2469" y="607"/>
                    </a:lnTo>
                    <a:lnTo>
                      <a:pt x="2546" y="607"/>
                    </a:lnTo>
                    <a:lnTo>
                      <a:pt x="2546" y="728"/>
                    </a:lnTo>
                    <a:lnTo>
                      <a:pt x="2623" y="728"/>
                    </a:lnTo>
                    <a:lnTo>
                      <a:pt x="2700" y="728"/>
                    </a:lnTo>
                    <a:lnTo>
                      <a:pt x="2777" y="849"/>
                    </a:lnTo>
                    <a:lnTo>
                      <a:pt x="2854" y="849"/>
                    </a:lnTo>
                    <a:lnTo>
                      <a:pt x="2931" y="849"/>
                    </a:lnTo>
                    <a:lnTo>
                      <a:pt x="2931" y="971"/>
                    </a:lnTo>
                    <a:lnTo>
                      <a:pt x="3009" y="971"/>
                    </a:lnTo>
                    <a:lnTo>
                      <a:pt x="3086" y="971"/>
                    </a:lnTo>
                    <a:lnTo>
                      <a:pt x="3163" y="971"/>
                    </a:lnTo>
                    <a:lnTo>
                      <a:pt x="3163" y="1092"/>
                    </a:lnTo>
                    <a:lnTo>
                      <a:pt x="3240" y="1092"/>
                    </a:lnTo>
                    <a:lnTo>
                      <a:pt x="3317" y="1092"/>
                    </a:lnTo>
                    <a:lnTo>
                      <a:pt x="3317" y="1213"/>
                    </a:lnTo>
                    <a:lnTo>
                      <a:pt x="3394" y="1213"/>
                    </a:lnTo>
                    <a:lnTo>
                      <a:pt x="3471" y="1213"/>
                    </a:lnTo>
                    <a:lnTo>
                      <a:pt x="3549" y="1213"/>
                    </a:lnTo>
                    <a:lnTo>
                      <a:pt x="3549" y="1335"/>
                    </a:lnTo>
                    <a:lnTo>
                      <a:pt x="3626" y="1335"/>
                    </a:lnTo>
                    <a:lnTo>
                      <a:pt x="3703" y="1335"/>
                    </a:lnTo>
                    <a:lnTo>
                      <a:pt x="3780" y="1335"/>
                    </a:lnTo>
                    <a:lnTo>
                      <a:pt x="3780" y="1456"/>
                    </a:lnTo>
                    <a:lnTo>
                      <a:pt x="3857" y="1456"/>
                    </a:lnTo>
                    <a:lnTo>
                      <a:pt x="3934" y="1456"/>
                    </a:lnTo>
                    <a:lnTo>
                      <a:pt x="3934" y="1578"/>
                    </a:lnTo>
                    <a:lnTo>
                      <a:pt x="4011" y="1578"/>
                    </a:lnTo>
                    <a:lnTo>
                      <a:pt x="4089" y="1578"/>
                    </a:lnTo>
                    <a:lnTo>
                      <a:pt x="4166" y="1578"/>
                    </a:lnTo>
                    <a:lnTo>
                      <a:pt x="4166" y="1699"/>
                    </a:lnTo>
                    <a:lnTo>
                      <a:pt x="4243" y="1699"/>
                    </a:lnTo>
                    <a:lnTo>
                      <a:pt x="4320" y="1699"/>
                    </a:lnTo>
                    <a:lnTo>
                      <a:pt x="4397" y="1820"/>
                    </a:lnTo>
                    <a:lnTo>
                      <a:pt x="4397" y="1699"/>
                    </a:lnTo>
                    <a:lnTo>
                      <a:pt x="4474" y="1699"/>
                    </a:lnTo>
                    <a:lnTo>
                      <a:pt x="4551" y="1699"/>
                    </a:lnTo>
                    <a:lnTo>
                      <a:pt x="4629" y="1699"/>
                    </a:lnTo>
                    <a:lnTo>
                      <a:pt x="4706" y="1699"/>
                    </a:lnTo>
                    <a:lnTo>
                      <a:pt x="4783" y="1699"/>
                    </a:lnTo>
                    <a:lnTo>
                      <a:pt x="4860" y="1699"/>
                    </a:lnTo>
                    <a:lnTo>
                      <a:pt x="4937" y="1699"/>
                    </a:lnTo>
                    <a:lnTo>
                      <a:pt x="5014" y="1699"/>
                    </a:lnTo>
                    <a:lnTo>
                      <a:pt x="5091" y="1699"/>
                    </a:lnTo>
                    <a:lnTo>
                      <a:pt x="5169" y="1699"/>
                    </a:lnTo>
                    <a:lnTo>
                      <a:pt x="5246" y="1699"/>
                    </a:lnTo>
                    <a:lnTo>
                      <a:pt x="5323" y="1699"/>
                    </a:lnTo>
                    <a:lnTo>
                      <a:pt x="5400" y="1699"/>
                    </a:lnTo>
                    <a:lnTo>
                      <a:pt x="5477" y="1699"/>
                    </a:lnTo>
                    <a:lnTo>
                      <a:pt x="5554" y="1699"/>
                    </a:lnTo>
                    <a:lnTo>
                      <a:pt x="5631" y="1699"/>
                    </a:lnTo>
                    <a:lnTo>
                      <a:pt x="5709" y="1699"/>
                    </a:lnTo>
                    <a:lnTo>
                      <a:pt x="5786" y="1699"/>
                    </a:lnTo>
                    <a:lnTo>
                      <a:pt x="5863" y="1699"/>
                    </a:lnTo>
                    <a:lnTo>
                      <a:pt x="5940" y="1699"/>
                    </a:lnTo>
                    <a:lnTo>
                      <a:pt x="6017" y="1699"/>
                    </a:lnTo>
                    <a:lnTo>
                      <a:pt x="6094" y="1699"/>
                    </a:lnTo>
                    <a:lnTo>
                      <a:pt x="6171" y="1699"/>
                    </a:lnTo>
                    <a:lnTo>
                      <a:pt x="6249" y="1699"/>
                    </a:lnTo>
                    <a:lnTo>
                      <a:pt x="6326" y="1699"/>
                    </a:lnTo>
                    <a:lnTo>
                      <a:pt x="6326" y="1578"/>
                    </a:lnTo>
                    <a:lnTo>
                      <a:pt x="6326" y="1456"/>
                    </a:lnTo>
                    <a:lnTo>
                      <a:pt x="6326" y="1335"/>
                    </a:lnTo>
                    <a:lnTo>
                      <a:pt x="6326" y="1213"/>
                    </a:lnTo>
                    <a:lnTo>
                      <a:pt x="6403" y="1213"/>
                    </a:lnTo>
                    <a:lnTo>
                      <a:pt x="6480" y="1213"/>
                    </a:lnTo>
                    <a:lnTo>
                      <a:pt x="6557" y="1213"/>
                    </a:lnTo>
                    <a:lnTo>
                      <a:pt x="6634" y="1213"/>
                    </a:lnTo>
                    <a:lnTo>
                      <a:pt x="6711" y="1213"/>
                    </a:lnTo>
                    <a:lnTo>
                      <a:pt x="6789" y="1213"/>
                    </a:lnTo>
                    <a:lnTo>
                      <a:pt x="6866" y="1213"/>
                    </a:lnTo>
                    <a:lnTo>
                      <a:pt x="6943" y="1213"/>
                    </a:lnTo>
                    <a:lnTo>
                      <a:pt x="7020" y="1213"/>
                    </a:lnTo>
                    <a:lnTo>
                      <a:pt x="7097" y="1213"/>
                    </a:lnTo>
                    <a:lnTo>
                      <a:pt x="7174" y="1213"/>
                    </a:lnTo>
                    <a:lnTo>
                      <a:pt x="7251" y="1213"/>
                    </a:lnTo>
                    <a:lnTo>
                      <a:pt x="7329" y="1213"/>
                    </a:lnTo>
                    <a:lnTo>
                      <a:pt x="7406" y="1213"/>
                    </a:lnTo>
                    <a:lnTo>
                      <a:pt x="7483" y="1213"/>
                    </a:lnTo>
                    <a:lnTo>
                      <a:pt x="7560" y="1213"/>
                    </a:lnTo>
                    <a:lnTo>
                      <a:pt x="7637" y="1213"/>
                    </a:lnTo>
                    <a:lnTo>
                      <a:pt x="7714" y="1213"/>
                    </a:lnTo>
                    <a:lnTo>
                      <a:pt x="7714" y="1335"/>
                    </a:lnTo>
                    <a:lnTo>
                      <a:pt x="7714" y="1456"/>
                    </a:lnTo>
                    <a:lnTo>
                      <a:pt x="7791" y="1456"/>
                    </a:lnTo>
                    <a:lnTo>
                      <a:pt x="7869" y="1456"/>
                    </a:lnTo>
                    <a:lnTo>
                      <a:pt x="7869" y="1578"/>
                    </a:lnTo>
                    <a:lnTo>
                      <a:pt x="7946" y="1578"/>
                    </a:lnTo>
                    <a:lnTo>
                      <a:pt x="7946" y="1699"/>
                    </a:lnTo>
                    <a:lnTo>
                      <a:pt x="8023" y="1699"/>
                    </a:lnTo>
                    <a:lnTo>
                      <a:pt x="8023" y="1820"/>
                    </a:lnTo>
                    <a:lnTo>
                      <a:pt x="8100" y="1820"/>
                    </a:lnTo>
                    <a:lnTo>
                      <a:pt x="8100" y="1942"/>
                    </a:lnTo>
                    <a:lnTo>
                      <a:pt x="8177" y="1942"/>
                    </a:lnTo>
                    <a:lnTo>
                      <a:pt x="8177" y="2063"/>
                    </a:lnTo>
                    <a:lnTo>
                      <a:pt x="8254" y="2063"/>
                    </a:lnTo>
                    <a:lnTo>
                      <a:pt x="8254" y="2184"/>
                    </a:lnTo>
                    <a:lnTo>
                      <a:pt x="8331" y="2184"/>
                    </a:lnTo>
                    <a:lnTo>
                      <a:pt x="8409" y="2184"/>
                    </a:lnTo>
                    <a:lnTo>
                      <a:pt x="8409" y="2306"/>
                    </a:lnTo>
                    <a:lnTo>
                      <a:pt x="8486" y="2306"/>
                    </a:lnTo>
                    <a:lnTo>
                      <a:pt x="8486" y="2427"/>
                    </a:lnTo>
                    <a:lnTo>
                      <a:pt x="8563" y="2427"/>
                    </a:lnTo>
                    <a:lnTo>
                      <a:pt x="8640" y="2427"/>
                    </a:lnTo>
                    <a:lnTo>
                      <a:pt x="8640" y="2548"/>
                    </a:lnTo>
                    <a:lnTo>
                      <a:pt x="8717" y="2548"/>
                    </a:lnTo>
                    <a:lnTo>
                      <a:pt x="8717" y="2670"/>
                    </a:lnTo>
                    <a:lnTo>
                      <a:pt x="8717" y="2791"/>
                    </a:lnTo>
                    <a:lnTo>
                      <a:pt x="8717" y="2912"/>
                    </a:lnTo>
                    <a:lnTo>
                      <a:pt x="8794" y="2912"/>
                    </a:lnTo>
                    <a:lnTo>
                      <a:pt x="8794" y="3034"/>
                    </a:lnTo>
                    <a:lnTo>
                      <a:pt x="8794" y="3155"/>
                    </a:lnTo>
                    <a:lnTo>
                      <a:pt x="8794" y="3276"/>
                    </a:lnTo>
                    <a:lnTo>
                      <a:pt x="8794" y="3398"/>
                    </a:lnTo>
                    <a:lnTo>
                      <a:pt x="8871" y="3398"/>
                    </a:lnTo>
                    <a:lnTo>
                      <a:pt x="8871" y="3519"/>
                    </a:lnTo>
                    <a:lnTo>
                      <a:pt x="8871" y="3640"/>
                    </a:lnTo>
                    <a:lnTo>
                      <a:pt x="8949" y="3640"/>
                    </a:lnTo>
                    <a:lnTo>
                      <a:pt x="8949" y="3762"/>
                    </a:lnTo>
                    <a:lnTo>
                      <a:pt x="9026" y="3762"/>
                    </a:lnTo>
                    <a:lnTo>
                      <a:pt x="9026" y="3883"/>
                    </a:lnTo>
                    <a:lnTo>
                      <a:pt x="9103" y="3883"/>
                    </a:lnTo>
                    <a:lnTo>
                      <a:pt x="9103" y="4004"/>
                    </a:lnTo>
                    <a:lnTo>
                      <a:pt x="9180" y="4004"/>
                    </a:lnTo>
                    <a:lnTo>
                      <a:pt x="9257" y="4126"/>
                    </a:lnTo>
                    <a:lnTo>
                      <a:pt x="9334" y="4247"/>
                    </a:lnTo>
                    <a:lnTo>
                      <a:pt x="9411" y="4247"/>
                    </a:lnTo>
                    <a:lnTo>
                      <a:pt x="9489" y="4369"/>
                    </a:lnTo>
                    <a:lnTo>
                      <a:pt x="9566" y="4369"/>
                    </a:lnTo>
                    <a:lnTo>
                      <a:pt x="9566" y="4490"/>
                    </a:lnTo>
                    <a:lnTo>
                      <a:pt x="9643" y="4490"/>
                    </a:lnTo>
                    <a:lnTo>
                      <a:pt x="9720" y="4490"/>
                    </a:lnTo>
                    <a:lnTo>
                      <a:pt x="9720" y="4611"/>
                    </a:lnTo>
                    <a:lnTo>
                      <a:pt x="9797" y="4611"/>
                    </a:lnTo>
                    <a:lnTo>
                      <a:pt x="9874" y="4611"/>
                    </a:lnTo>
                    <a:lnTo>
                      <a:pt x="9951" y="4611"/>
                    </a:lnTo>
                    <a:lnTo>
                      <a:pt x="9951" y="4490"/>
                    </a:lnTo>
                    <a:lnTo>
                      <a:pt x="9951" y="4369"/>
                    </a:lnTo>
                    <a:lnTo>
                      <a:pt x="10029" y="4369"/>
                    </a:lnTo>
                    <a:lnTo>
                      <a:pt x="10029" y="4247"/>
                    </a:lnTo>
                    <a:lnTo>
                      <a:pt x="10029" y="4126"/>
                    </a:lnTo>
                    <a:lnTo>
                      <a:pt x="10106" y="4126"/>
                    </a:lnTo>
                    <a:lnTo>
                      <a:pt x="10106" y="4004"/>
                    </a:lnTo>
                    <a:lnTo>
                      <a:pt x="10106" y="3883"/>
                    </a:lnTo>
                    <a:lnTo>
                      <a:pt x="10183" y="3883"/>
                    </a:lnTo>
                    <a:lnTo>
                      <a:pt x="10183" y="3762"/>
                    </a:lnTo>
                    <a:lnTo>
                      <a:pt x="10183" y="3640"/>
                    </a:lnTo>
                    <a:lnTo>
                      <a:pt x="10260" y="3640"/>
                    </a:lnTo>
                    <a:lnTo>
                      <a:pt x="10260" y="3519"/>
                    </a:lnTo>
                    <a:lnTo>
                      <a:pt x="10337" y="3519"/>
                    </a:lnTo>
                    <a:lnTo>
                      <a:pt x="10414" y="3519"/>
                    </a:lnTo>
                    <a:lnTo>
                      <a:pt x="10491" y="3519"/>
                    </a:lnTo>
                    <a:lnTo>
                      <a:pt x="10569" y="3519"/>
                    </a:lnTo>
                    <a:lnTo>
                      <a:pt x="10646" y="3519"/>
                    </a:lnTo>
                    <a:lnTo>
                      <a:pt x="10723" y="3519"/>
                    </a:lnTo>
                    <a:lnTo>
                      <a:pt x="10800" y="3519"/>
                    </a:lnTo>
                    <a:lnTo>
                      <a:pt x="10877" y="3519"/>
                    </a:lnTo>
                    <a:lnTo>
                      <a:pt x="10954" y="3519"/>
                    </a:lnTo>
                    <a:lnTo>
                      <a:pt x="11031" y="3519"/>
                    </a:lnTo>
                    <a:lnTo>
                      <a:pt x="11109" y="3519"/>
                    </a:lnTo>
                    <a:lnTo>
                      <a:pt x="11186" y="3640"/>
                    </a:lnTo>
                    <a:lnTo>
                      <a:pt x="11263" y="3762"/>
                    </a:lnTo>
                    <a:lnTo>
                      <a:pt x="11263" y="3883"/>
                    </a:lnTo>
                    <a:lnTo>
                      <a:pt x="11340" y="3883"/>
                    </a:lnTo>
                    <a:lnTo>
                      <a:pt x="11340" y="4004"/>
                    </a:lnTo>
                    <a:lnTo>
                      <a:pt x="11417" y="4004"/>
                    </a:lnTo>
                    <a:lnTo>
                      <a:pt x="11494" y="4126"/>
                    </a:lnTo>
                    <a:lnTo>
                      <a:pt x="11494" y="4247"/>
                    </a:lnTo>
                    <a:lnTo>
                      <a:pt x="11571" y="4247"/>
                    </a:lnTo>
                    <a:lnTo>
                      <a:pt x="11571" y="4369"/>
                    </a:lnTo>
                    <a:lnTo>
                      <a:pt x="11649" y="4369"/>
                    </a:lnTo>
                    <a:lnTo>
                      <a:pt x="11726" y="4490"/>
                    </a:lnTo>
                    <a:lnTo>
                      <a:pt x="11726" y="4611"/>
                    </a:lnTo>
                    <a:lnTo>
                      <a:pt x="11726" y="4733"/>
                    </a:lnTo>
                    <a:lnTo>
                      <a:pt x="11803" y="4733"/>
                    </a:lnTo>
                    <a:lnTo>
                      <a:pt x="11803" y="4854"/>
                    </a:lnTo>
                    <a:lnTo>
                      <a:pt x="11803" y="4975"/>
                    </a:lnTo>
                    <a:lnTo>
                      <a:pt x="11880" y="5097"/>
                    </a:lnTo>
                    <a:lnTo>
                      <a:pt x="11880" y="5218"/>
                    </a:lnTo>
                    <a:lnTo>
                      <a:pt x="11957" y="5339"/>
                    </a:lnTo>
                    <a:lnTo>
                      <a:pt x="11957" y="5461"/>
                    </a:lnTo>
                    <a:lnTo>
                      <a:pt x="12034" y="5461"/>
                    </a:lnTo>
                    <a:lnTo>
                      <a:pt x="12034" y="5582"/>
                    </a:lnTo>
                    <a:lnTo>
                      <a:pt x="12111" y="5582"/>
                    </a:lnTo>
                    <a:lnTo>
                      <a:pt x="12111" y="5703"/>
                    </a:lnTo>
                    <a:lnTo>
                      <a:pt x="12189" y="5703"/>
                    </a:lnTo>
                    <a:lnTo>
                      <a:pt x="12189" y="5825"/>
                    </a:lnTo>
                    <a:lnTo>
                      <a:pt x="12189" y="5946"/>
                    </a:lnTo>
                    <a:lnTo>
                      <a:pt x="12266" y="5946"/>
                    </a:lnTo>
                    <a:lnTo>
                      <a:pt x="12266" y="6067"/>
                    </a:lnTo>
                    <a:lnTo>
                      <a:pt x="12343" y="6067"/>
                    </a:lnTo>
                    <a:lnTo>
                      <a:pt x="12343" y="6189"/>
                    </a:lnTo>
                    <a:lnTo>
                      <a:pt x="12420" y="6189"/>
                    </a:lnTo>
                    <a:lnTo>
                      <a:pt x="12497" y="6189"/>
                    </a:lnTo>
                    <a:lnTo>
                      <a:pt x="12497" y="6310"/>
                    </a:lnTo>
                    <a:lnTo>
                      <a:pt x="12497" y="6431"/>
                    </a:lnTo>
                    <a:lnTo>
                      <a:pt x="12497" y="6553"/>
                    </a:lnTo>
                    <a:lnTo>
                      <a:pt x="12574" y="6553"/>
                    </a:lnTo>
                    <a:lnTo>
                      <a:pt x="12574" y="6674"/>
                    </a:lnTo>
                    <a:lnTo>
                      <a:pt x="12574" y="6796"/>
                    </a:lnTo>
                    <a:lnTo>
                      <a:pt x="12574" y="6917"/>
                    </a:lnTo>
                    <a:lnTo>
                      <a:pt x="12651" y="7038"/>
                    </a:lnTo>
                    <a:lnTo>
                      <a:pt x="12651" y="7160"/>
                    </a:lnTo>
                    <a:lnTo>
                      <a:pt x="12651" y="7281"/>
                    </a:lnTo>
                    <a:lnTo>
                      <a:pt x="12729" y="7281"/>
                    </a:lnTo>
                    <a:lnTo>
                      <a:pt x="12729" y="7402"/>
                    </a:lnTo>
                    <a:lnTo>
                      <a:pt x="12806" y="7402"/>
                    </a:lnTo>
                    <a:lnTo>
                      <a:pt x="12806" y="7524"/>
                    </a:lnTo>
                    <a:lnTo>
                      <a:pt x="12806" y="7645"/>
                    </a:lnTo>
                    <a:lnTo>
                      <a:pt x="12883" y="7645"/>
                    </a:lnTo>
                    <a:lnTo>
                      <a:pt x="12883" y="7766"/>
                    </a:lnTo>
                    <a:lnTo>
                      <a:pt x="12960" y="7766"/>
                    </a:lnTo>
                    <a:lnTo>
                      <a:pt x="13037" y="7766"/>
                    </a:lnTo>
                    <a:lnTo>
                      <a:pt x="13037" y="7888"/>
                    </a:lnTo>
                    <a:lnTo>
                      <a:pt x="13114" y="7888"/>
                    </a:lnTo>
                    <a:lnTo>
                      <a:pt x="13191" y="7888"/>
                    </a:lnTo>
                    <a:lnTo>
                      <a:pt x="13269" y="7888"/>
                    </a:lnTo>
                    <a:lnTo>
                      <a:pt x="13346" y="7888"/>
                    </a:lnTo>
                    <a:lnTo>
                      <a:pt x="13346" y="8009"/>
                    </a:lnTo>
                    <a:lnTo>
                      <a:pt x="13423" y="8009"/>
                    </a:lnTo>
                    <a:lnTo>
                      <a:pt x="13423" y="8130"/>
                    </a:lnTo>
                    <a:lnTo>
                      <a:pt x="13500" y="8130"/>
                    </a:lnTo>
                    <a:lnTo>
                      <a:pt x="13577" y="8130"/>
                    </a:lnTo>
                    <a:lnTo>
                      <a:pt x="13654" y="8130"/>
                    </a:lnTo>
                    <a:lnTo>
                      <a:pt x="13731" y="8130"/>
                    </a:lnTo>
                    <a:lnTo>
                      <a:pt x="13809" y="8130"/>
                    </a:lnTo>
                    <a:lnTo>
                      <a:pt x="13886" y="8130"/>
                    </a:lnTo>
                    <a:lnTo>
                      <a:pt x="13886" y="8252"/>
                    </a:lnTo>
                    <a:lnTo>
                      <a:pt x="13963" y="8252"/>
                    </a:lnTo>
                    <a:lnTo>
                      <a:pt x="14040" y="8252"/>
                    </a:lnTo>
                    <a:lnTo>
                      <a:pt x="14040" y="8373"/>
                    </a:lnTo>
                    <a:lnTo>
                      <a:pt x="14117" y="8373"/>
                    </a:lnTo>
                    <a:lnTo>
                      <a:pt x="14194" y="8373"/>
                    </a:lnTo>
                    <a:lnTo>
                      <a:pt x="14271" y="8252"/>
                    </a:lnTo>
                    <a:lnTo>
                      <a:pt x="14271" y="8373"/>
                    </a:lnTo>
                    <a:lnTo>
                      <a:pt x="14271" y="8494"/>
                    </a:lnTo>
                    <a:lnTo>
                      <a:pt x="14194" y="8616"/>
                    </a:lnTo>
                    <a:lnTo>
                      <a:pt x="14194" y="8737"/>
                    </a:lnTo>
                    <a:lnTo>
                      <a:pt x="14271" y="8737"/>
                    </a:lnTo>
                    <a:lnTo>
                      <a:pt x="14271" y="8616"/>
                    </a:lnTo>
                    <a:lnTo>
                      <a:pt x="14349" y="8494"/>
                    </a:lnTo>
                    <a:lnTo>
                      <a:pt x="14349" y="8616"/>
                    </a:lnTo>
                    <a:lnTo>
                      <a:pt x="14349" y="8737"/>
                    </a:lnTo>
                    <a:lnTo>
                      <a:pt x="14271" y="8858"/>
                    </a:lnTo>
                    <a:lnTo>
                      <a:pt x="14194" y="8980"/>
                    </a:lnTo>
                    <a:lnTo>
                      <a:pt x="14117" y="8980"/>
                    </a:lnTo>
                    <a:lnTo>
                      <a:pt x="14040" y="8980"/>
                    </a:lnTo>
                    <a:lnTo>
                      <a:pt x="13963" y="8980"/>
                    </a:lnTo>
                    <a:lnTo>
                      <a:pt x="13963" y="9101"/>
                    </a:lnTo>
                    <a:lnTo>
                      <a:pt x="13963" y="9222"/>
                    </a:lnTo>
                    <a:lnTo>
                      <a:pt x="13963" y="9344"/>
                    </a:lnTo>
                    <a:lnTo>
                      <a:pt x="13886" y="9465"/>
                    </a:lnTo>
                    <a:lnTo>
                      <a:pt x="13809" y="9587"/>
                    </a:lnTo>
                    <a:lnTo>
                      <a:pt x="13809" y="9708"/>
                    </a:lnTo>
                    <a:lnTo>
                      <a:pt x="13809" y="9829"/>
                    </a:lnTo>
                    <a:lnTo>
                      <a:pt x="13809" y="9951"/>
                    </a:lnTo>
                    <a:lnTo>
                      <a:pt x="13809" y="10072"/>
                    </a:lnTo>
                    <a:lnTo>
                      <a:pt x="13809" y="10193"/>
                    </a:lnTo>
                    <a:lnTo>
                      <a:pt x="13809" y="10436"/>
                    </a:lnTo>
                    <a:lnTo>
                      <a:pt x="13809" y="10557"/>
                    </a:lnTo>
                    <a:lnTo>
                      <a:pt x="13809" y="10679"/>
                    </a:lnTo>
                    <a:lnTo>
                      <a:pt x="13809" y="10800"/>
                    </a:lnTo>
                    <a:lnTo>
                      <a:pt x="13886" y="10800"/>
                    </a:lnTo>
                    <a:lnTo>
                      <a:pt x="13886" y="11043"/>
                    </a:lnTo>
                    <a:lnTo>
                      <a:pt x="13963" y="11285"/>
                    </a:lnTo>
                    <a:lnTo>
                      <a:pt x="13963" y="11528"/>
                    </a:lnTo>
                    <a:lnTo>
                      <a:pt x="13963" y="11649"/>
                    </a:lnTo>
                    <a:lnTo>
                      <a:pt x="13963" y="11892"/>
                    </a:lnTo>
                    <a:lnTo>
                      <a:pt x="13963" y="12013"/>
                    </a:lnTo>
                    <a:lnTo>
                      <a:pt x="13886" y="12256"/>
                    </a:lnTo>
                    <a:lnTo>
                      <a:pt x="13886" y="12499"/>
                    </a:lnTo>
                    <a:lnTo>
                      <a:pt x="13886" y="12620"/>
                    </a:lnTo>
                    <a:lnTo>
                      <a:pt x="13886" y="12742"/>
                    </a:lnTo>
                    <a:lnTo>
                      <a:pt x="13886" y="12863"/>
                    </a:lnTo>
                    <a:lnTo>
                      <a:pt x="13963" y="12984"/>
                    </a:lnTo>
                    <a:lnTo>
                      <a:pt x="13963" y="13106"/>
                    </a:lnTo>
                    <a:lnTo>
                      <a:pt x="14040" y="13106"/>
                    </a:lnTo>
                    <a:lnTo>
                      <a:pt x="14040" y="13227"/>
                    </a:lnTo>
                    <a:lnTo>
                      <a:pt x="14117" y="13348"/>
                    </a:lnTo>
                    <a:lnTo>
                      <a:pt x="14194" y="13470"/>
                    </a:lnTo>
                    <a:lnTo>
                      <a:pt x="14271" y="13591"/>
                    </a:lnTo>
                    <a:lnTo>
                      <a:pt x="14271" y="13712"/>
                    </a:lnTo>
                    <a:lnTo>
                      <a:pt x="14194" y="13834"/>
                    </a:lnTo>
                    <a:lnTo>
                      <a:pt x="14194" y="13955"/>
                    </a:lnTo>
                    <a:lnTo>
                      <a:pt x="14194" y="14198"/>
                    </a:lnTo>
                    <a:lnTo>
                      <a:pt x="14271" y="14198"/>
                    </a:lnTo>
                    <a:lnTo>
                      <a:pt x="14271" y="14319"/>
                    </a:lnTo>
                    <a:lnTo>
                      <a:pt x="14349" y="14562"/>
                    </a:lnTo>
                    <a:lnTo>
                      <a:pt x="14426" y="14683"/>
                    </a:lnTo>
                    <a:lnTo>
                      <a:pt x="14426" y="14804"/>
                    </a:lnTo>
                    <a:lnTo>
                      <a:pt x="14503" y="14926"/>
                    </a:lnTo>
                    <a:lnTo>
                      <a:pt x="14580" y="15047"/>
                    </a:lnTo>
                    <a:lnTo>
                      <a:pt x="14657" y="15169"/>
                    </a:lnTo>
                    <a:lnTo>
                      <a:pt x="14734" y="15290"/>
                    </a:lnTo>
                    <a:lnTo>
                      <a:pt x="14811" y="15411"/>
                    </a:lnTo>
                    <a:lnTo>
                      <a:pt x="14811" y="15533"/>
                    </a:lnTo>
                    <a:lnTo>
                      <a:pt x="14811" y="15654"/>
                    </a:lnTo>
                    <a:lnTo>
                      <a:pt x="14889" y="15775"/>
                    </a:lnTo>
                    <a:lnTo>
                      <a:pt x="14889" y="15897"/>
                    </a:lnTo>
                    <a:lnTo>
                      <a:pt x="14966" y="16018"/>
                    </a:lnTo>
                    <a:lnTo>
                      <a:pt x="14966" y="16139"/>
                    </a:lnTo>
                    <a:lnTo>
                      <a:pt x="14966" y="16261"/>
                    </a:lnTo>
                    <a:lnTo>
                      <a:pt x="15043" y="16261"/>
                    </a:lnTo>
                    <a:lnTo>
                      <a:pt x="15120" y="16382"/>
                    </a:lnTo>
                    <a:lnTo>
                      <a:pt x="15197" y="16503"/>
                    </a:lnTo>
                    <a:lnTo>
                      <a:pt x="15274" y="16625"/>
                    </a:lnTo>
                    <a:lnTo>
                      <a:pt x="15351" y="16746"/>
                    </a:lnTo>
                    <a:lnTo>
                      <a:pt x="15429" y="16746"/>
                    </a:lnTo>
                    <a:lnTo>
                      <a:pt x="15506" y="16746"/>
                    </a:lnTo>
                    <a:lnTo>
                      <a:pt x="15583" y="16867"/>
                    </a:lnTo>
                    <a:lnTo>
                      <a:pt x="15660" y="16867"/>
                    </a:lnTo>
                    <a:lnTo>
                      <a:pt x="15814" y="16867"/>
                    </a:lnTo>
                    <a:lnTo>
                      <a:pt x="15969" y="17231"/>
                    </a:lnTo>
                    <a:lnTo>
                      <a:pt x="16200" y="17353"/>
                    </a:lnTo>
                    <a:lnTo>
                      <a:pt x="16354" y="17353"/>
                    </a:lnTo>
                    <a:lnTo>
                      <a:pt x="16431" y="17231"/>
                    </a:lnTo>
                    <a:lnTo>
                      <a:pt x="16663" y="17110"/>
                    </a:lnTo>
                    <a:lnTo>
                      <a:pt x="16817" y="17110"/>
                    </a:lnTo>
                    <a:lnTo>
                      <a:pt x="16971" y="16989"/>
                    </a:lnTo>
                    <a:lnTo>
                      <a:pt x="17126" y="16989"/>
                    </a:lnTo>
                    <a:lnTo>
                      <a:pt x="17280" y="16989"/>
                    </a:lnTo>
                    <a:lnTo>
                      <a:pt x="17434" y="16867"/>
                    </a:lnTo>
                    <a:lnTo>
                      <a:pt x="17589" y="16746"/>
                    </a:lnTo>
                    <a:lnTo>
                      <a:pt x="17820" y="16746"/>
                    </a:lnTo>
                    <a:lnTo>
                      <a:pt x="17974" y="16746"/>
                    </a:lnTo>
                    <a:lnTo>
                      <a:pt x="17974" y="16867"/>
                    </a:lnTo>
                    <a:lnTo>
                      <a:pt x="17974" y="16989"/>
                    </a:lnTo>
                    <a:lnTo>
                      <a:pt x="18051" y="16989"/>
                    </a:lnTo>
                    <a:lnTo>
                      <a:pt x="18206" y="16989"/>
                    </a:lnTo>
                    <a:lnTo>
                      <a:pt x="18360" y="16867"/>
                    </a:lnTo>
                    <a:lnTo>
                      <a:pt x="18437" y="16867"/>
                    </a:lnTo>
                    <a:lnTo>
                      <a:pt x="18437" y="16625"/>
                    </a:lnTo>
                    <a:lnTo>
                      <a:pt x="18437" y="16382"/>
                    </a:lnTo>
                    <a:lnTo>
                      <a:pt x="18591" y="16261"/>
                    </a:lnTo>
                    <a:lnTo>
                      <a:pt x="18746" y="16139"/>
                    </a:lnTo>
                    <a:lnTo>
                      <a:pt x="18823" y="15897"/>
                    </a:lnTo>
                    <a:lnTo>
                      <a:pt x="18823" y="15533"/>
                    </a:lnTo>
                    <a:lnTo>
                      <a:pt x="18900" y="15411"/>
                    </a:lnTo>
                    <a:lnTo>
                      <a:pt x="18977" y="15169"/>
                    </a:lnTo>
                    <a:lnTo>
                      <a:pt x="18977" y="14804"/>
                    </a:lnTo>
                    <a:lnTo>
                      <a:pt x="18977" y="14562"/>
                    </a:lnTo>
                    <a:lnTo>
                      <a:pt x="19054" y="14198"/>
                    </a:lnTo>
                    <a:lnTo>
                      <a:pt x="19054" y="13955"/>
                    </a:lnTo>
                    <a:lnTo>
                      <a:pt x="19209" y="13834"/>
                    </a:lnTo>
                    <a:lnTo>
                      <a:pt x="19363" y="13712"/>
                    </a:lnTo>
                    <a:lnTo>
                      <a:pt x="19517" y="13712"/>
                    </a:lnTo>
                    <a:lnTo>
                      <a:pt x="19594" y="13591"/>
                    </a:lnTo>
                    <a:lnTo>
                      <a:pt x="19826" y="13591"/>
                    </a:lnTo>
                    <a:lnTo>
                      <a:pt x="19980" y="13591"/>
                    </a:lnTo>
                    <a:lnTo>
                      <a:pt x="20134" y="13591"/>
                    </a:lnTo>
                    <a:lnTo>
                      <a:pt x="20289" y="13470"/>
                    </a:lnTo>
                    <a:lnTo>
                      <a:pt x="20443" y="13348"/>
                    </a:lnTo>
                    <a:lnTo>
                      <a:pt x="20520" y="13348"/>
                    </a:lnTo>
                    <a:lnTo>
                      <a:pt x="20674" y="13348"/>
                    </a:lnTo>
                    <a:lnTo>
                      <a:pt x="20906" y="13348"/>
                    </a:lnTo>
                    <a:lnTo>
                      <a:pt x="20906" y="13591"/>
                    </a:lnTo>
                    <a:lnTo>
                      <a:pt x="21137" y="13470"/>
                    </a:lnTo>
                    <a:lnTo>
                      <a:pt x="21291" y="13470"/>
                    </a:lnTo>
                    <a:lnTo>
                      <a:pt x="21523" y="13470"/>
                    </a:lnTo>
                    <a:lnTo>
                      <a:pt x="21600" y="13712"/>
                    </a:lnTo>
                    <a:lnTo>
                      <a:pt x="21600" y="13834"/>
                    </a:lnTo>
                    <a:lnTo>
                      <a:pt x="21600" y="14076"/>
                    </a:lnTo>
                    <a:lnTo>
                      <a:pt x="21523" y="14319"/>
                    </a:lnTo>
                    <a:lnTo>
                      <a:pt x="21523" y="14440"/>
                    </a:lnTo>
                    <a:lnTo>
                      <a:pt x="21369" y="14562"/>
                    </a:lnTo>
                    <a:lnTo>
                      <a:pt x="21291" y="14683"/>
                    </a:lnTo>
                    <a:lnTo>
                      <a:pt x="21214" y="14804"/>
                    </a:lnTo>
                    <a:lnTo>
                      <a:pt x="21137" y="15047"/>
                    </a:lnTo>
                    <a:lnTo>
                      <a:pt x="21137" y="15290"/>
                    </a:lnTo>
                    <a:lnTo>
                      <a:pt x="21060" y="15411"/>
                    </a:lnTo>
                    <a:lnTo>
                      <a:pt x="20983" y="15654"/>
                    </a:lnTo>
                    <a:lnTo>
                      <a:pt x="21137" y="15654"/>
                    </a:lnTo>
                    <a:lnTo>
                      <a:pt x="21137" y="15897"/>
                    </a:lnTo>
                    <a:lnTo>
                      <a:pt x="20983" y="16018"/>
                    </a:lnTo>
                    <a:lnTo>
                      <a:pt x="21060" y="16018"/>
                    </a:lnTo>
                    <a:lnTo>
                      <a:pt x="21137" y="16139"/>
                    </a:lnTo>
                    <a:lnTo>
                      <a:pt x="21060" y="16382"/>
                    </a:lnTo>
                    <a:lnTo>
                      <a:pt x="20983" y="16625"/>
                    </a:lnTo>
                    <a:lnTo>
                      <a:pt x="20983" y="16867"/>
                    </a:lnTo>
                    <a:lnTo>
                      <a:pt x="20983" y="17110"/>
                    </a:lnTo>
                    <a:lnTo>
                      <a:pt x="20906" y="17231"/>
                    </a:lnTo>
                    <a:lnTo>
                      <a:pt x="20906" y="17474"/>
                    </a:lnTo>
                    <a:lnTo>
                      <a:pt x="20829" y="17596"/>
                    </a:lnTo>
                    <a:lnTo>
                      <a:pt x="20829" y="17353"/>
                    </a:lnTo>
                    <a:lnTo>
                      <a:pt x="20829" y="17110"/>
                    </a:lnTo>
                    <a:lnTo>
                      <a:pt x="20751" y="16989"/>
                    </a:lnTo>
                    <a:lnTo>
                      <a:pt x="20674" y="16989"/>
                    </a:lnTo>
                    <a:lnTo>
                      <a:pt x="20751" y="16867"/>
                    </a:lnTo>
                    <a:lnTo>
                      <a:pt x="20751" y="16625"/>
                    </a:lnTo>
                    <a:lnTo>
                      <a:pt x="20674" y="16625"/>
                    </a:lnTo>
                    <a:lnTo>
                      <a:pt x="20597" y="16746"/>
                    </a:lnTo>
                    <a:lnTo>
                      <a:pt x="20520" y="16989"/>
                    </a:lnTo>
                    <a:lnTo>
                      <a:pt x="20520" y="17110"/>
                    </a:lnTo>
                    <a:lnTo>
                      <a:pt x="20443" y="17110"/>
                    </a:lnTo>
                    <a:lnTo>
                      <a:pt x="20366" y="17110"/>
                    </a:lnTo>
                    <a:lnTo>
                      <a:pt x="20289" y="17231"/>
                    </a:lnTo>
                    <a:lnTo>
                      <a:pt x="20289" y="17353"/>
                    </a:lnTo>
                    <a:lnTo>
                      <a:pt x="20289" y="17474"/>
                    </a:lnTo>
                    <a:lnTo>
                      <a:pt x="20211" y="17474"/>
                    </a:lnTo>
                    <a:lnTo>
                      <a:pt x="20211" y="17596"/>
                    </a:lnTo>
                    <a:lnTo>
                      <a:pt x="20211" y="17717"/>
                    </a:lnTo>
                    <a:lnTo>
                      <a:pt x="20134" y="17717"/>
                    </a:lnTo>
                    <a:lnTo>
                      <a:pt x="20057" y="17717"/>
                    </a:lnTo>
                    <a:lnTo>
                      <a:pt x="19980" y="17717"/>
                    </a:lnTo>
                    <a:lnTo>
                      <a:pt x="19903" y="17717"/>
                    </a:lnTo>
                    <a:lnTo>
                      <a:pt x="19826" y="17717"/>
                    </a:lnTo>
                    <a:lnTo>
                      <a:pt x="19749" y="17717"/>
                    </a:lnTo>
                    <a:lnTo>
                      <a:pt x="19671" y="17717"/>
                    </a:lnTo>
                    <a:lnTo>
                      <a:pt x="19594" y="17717"/>
                    </a:lnTo>
                    <a:lnTo>
                      <a:pt x="19517" y="17717"/>
                    </a:lnTo>
                    <a:lnTo>
                      <a:pt x="19440" y="17717"/>
                    </a:lnTo>
                    <a:lnTo>
                      <a:pt x="19363" y="17717"/>
                    </a:lnTo>
                    <a:lnTo>
                      <a:pt x="19286" y="17717"/>
                    </a:lnTo>
                    <a:lnTo>
                      <a:pt x="19209" y="17717"/>
                    </a:lnTo>
                    <a:lnTo>
                      <a:pt x="19131" y="17717"/>
                    </a:lnTo>
                    <a:lnTo>
                      <a:pt x="19054" y="17717"/>
                    </a:lnTo>
                    <a:lnTo>
                      <a:pt x="18977" y="17717"/>
                    </a:lnTo>
                    <a:lnTo>
                      <a:pt x="18900" y="17717"/>
                    </a:lnTo>
                    <a:lnTo>
                      <a:pt x="18823" y="17717"/>
                    </a:lnTo>
                    <a:lnTo>
                      <a:pt x="18746" y="17717"/>
                    </a:lnTo>
                    <a:lnTo>
                      <a:pt x="18669" y="17717"/>
                    </a:lnTo>
                    <a:lnTo>
                      <a:pt x="18669" y="17838"/>
                    </a:lnTo>
                    <a:lnTo>
                      <a:pt x="18669" y="17960"/>
                    </a:lnTo>
                    <a:lnTo>
                      <a:pt x="18669" y="18081"/>
                    </a:lnTo>
                    <a:lnTo>
                      <a:pt x="18669" y="18202"/>
                    </a:lnTo>
                    <a:lnTo>
                      <a:pt x="18669" y="18324"/>
                    </a:lnTo>
                    <a:lnTo>
                      <a:pt x="18591" y="18324"/>
                    </a:lnTo>
                    <a:lnTo>
                      <a:pt x="18514" y="18324"/>
                    </a:lnTo>
                    <a:lnTo>
                      <a:pt x="18437" y="18324"/>
                    </a:lnTo>
                    <a:lnTo>
                      <a:pt x="18360" y="18324"/>
                    </a:lnTo>
                    <a:lnTo>
                      <a:pt x="18283" y="18324"/>
                    </a:lnTo>
                    <a:lnTo>
                      <a:pt x="18360" y="18445"/>
                    </a:lnTo>
                    <a:lnTo>
                      <a:pt x="18437" y="18566"/>
                    </a:lnTo>
                    <a:lnTo>
                      <a:pt x="18437" y="18688"/>
                    </a:lnTo>
                    <a:lnTo>
                      <a:pt x="18514" y="18688"/>
                    </a:lnTo>
                    <a:lnTo>
                      <a:pt x="18591" y="18809"/>
                    </a:lnTo>
                    <a:lnTo>
                      <a:pt x="18669" y="18930"/>
                    </a:lnTo>
                    <a:lnTo>
                      <a:pt x="18746" y="18930"/>
                    </a:lnTo>
                    <a:lnTo>
                      <a:pt x="18746" y="19052"/>
                    </a:lnTo>
                    <a:lnTo>
                      <a:pt x="18823" y="19052"/>
                    </a:lnTo>
                    <a:lnTo>
                      <a:pt x="18823" y="19173"/>
                    </a:lnTo>
                    <a:lnTo>
                      <a:pt x="18900" y="19173"/>
                    </a:lnTo>
                    <a:lnTo>
                      <a:pt x="18900" y="19294"/>
                    </a:lnTo>
                    <a:lnTo>
                      <a:pt x="18977" y="19416"/>
                    </a:lnTo>
                    <a:lnTo>
                      <a:pt x="18977" y="19537"/>
                    </a:lnTo>
                    <a:lnTo>
                      <a:pt x="18977" y="19658"/>
                    </a:lnTo>
                    <a:lnTo>
                      <a:pt x="18977" y="19780"/>
                    </a:lnTo>
                    <a:lnTo>
                      <a:pt x="18900" y="19780"/>
                    </a:lnTo>
                    <a:lnTo>
                      <a:pt x="18746" y="19780"/>
                    </a:lnTo>
                    <a:lnTo>
                      <a:pt x="18669" y="19780"/>
                    </a:lnTo>
                    <a:lnTo>
                      <a:pt x="18591" y="19780"/>
                    </a:lnTo>
                    <a:lnTo>
                      <a:pt x="18514" y="19780"/>
                    </a:lnTo>
                    <a:lnTo>
                      <a:pt x="18437" y="19780"/>
                    </a:lnTo>
                    <a:lnTo>
                      <a:pt x="18360" y="19780"/>
                    </a:lnTo>
                    <a:lnTo>
                      <a:pt x="18283" y="19780"/>
                    </a:lnTo>
                    <a:lnTo>
                      <a:pt x="18206" y="20022"/>
                    </a:lnTo>
                    <a:lnTo>
                      <a:pt x="18129" y="20144"/>
                    </a:lnTo>
                    <a:lnTo>
                      <a:pt x="18051" y="20387"/>
                    </a:lnTo>
                    <a:lnTo>
                      <a:pt x="18051" y="20508"/>
                    </a:lnTo>
                    <a:lnTo>
                      <a:pt x="17974" y="20508"/>
                    </a:lnTo>
                    <a:lnTo>
                      <a:pt x="17974" y="20629"/>
                    </a:lnTo>
                    <a:lnTo>
                      <a:pt x="17897" y="20751"/>
                    </a:lnTo>
                    <a:lnTo>
                      <a:pt x="17897" y="20872"/>
                    </a:lnTo>
                    <a:lnTo>
                      <a:pt x="17820" y="20993"/>
                    </a:lnTo>
                    <a:lnTo>
                      <a:pt x="17897" y="21115"/>
                    </a:lnTo>
                    <a:lnTo>
                      <a:pt x="17820" y="21115"/>
                    </a:lnTo>
                    <a:lnTo>
                      <a:pt x="17820" y="21236"/>
                    </a:lnTo>
                    <a:lnTo>
                      <a:pt x="17820" y="21357"/>
                    </a:lnTo>
                    <a:lnTo>
                      <a:pt x="17820" y="21479"/>
                    </a:lnTo>
                    <a:lnTo>
                      <a:pt x="17743" y="21600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466" name="Shape 466"/>
              <p:cNvSpPr/>
              <p:nvPr/>
            </p:nvSpPr>
            <p:spPr>
              <a:xfrm>
                <a:off x="120109" y="128956"/>
                <a:ext cx="14150" cy="197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17280"/>
                    </a:lnTo>
                    <a:lnTo>
                      <a:pt x="16200" y="17280"/>
                    </a:lnTo>
                    <a:lnTo>
                      <a:pt x="16200" y="12960"/>
                    </a:lnTo>
                    <a:lnTo>
                      <a:pt x="10800" y="8640"/>
                    </a:lnTo>
                    <a:lnTo>
                      <a:pt x="10800" y="4320"/>
                    </a:lnTo>
                    <a:lnTo>
                      <a:pt x="5400" y="4320"/>
                    </a:lnTo>
                    <a:lnTo>
                      <a:pt x="5400" y="0"/>
                    </a:lnTo>
                    <a:lnTo>
                      <a:pt x="0" y="0"/>
                    </a:lnTo>
                    <a:lnTo>
                      <a:pt x="5400" y="4320"/>
                    </a:lnTo>
                    <a:lnTo>
                      <a:pt x="5400" y="8640"/>
                    </a:lnTo>
                    <a:lnTo>
                      <a:pt x="10800" y="8640"/>
                    </a:lnTo>
                    <a:lnTo>
                      <a:pt x="10800" y="12960"/>
                    </a:lnTo>
                    <a:lnTo>
                      <a:pt x="16200" y="17280"/>
                    </a:lnTo>
                    <a:lnTo>
                      <a:pt x="1620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468" name="Shape 468"/>
            <p:cNvSpPr/>
            <p:nvPr/>
          </p:nvSpPr>
          <p:spPr>
            <a:xfrm>
              <a:off x="3071509" y="3831740"/>
              <a:ext cx="1871836" cy="1028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26" y="15476"/>
                  </a:moveTo>
                  <a:lnTo>
                    <a:pt x="2867" y="15476"/>
                  </a:lnTo>
                  <a:lnTo>
                    <a:pt x="2907" y="15476"/>
                  </a:lnTo>
                  <a:lnTo>
                    <a:pt x="2947" y="15476"/>
                  </a:lnTo>
                  <a:lnTo>
                    <a:pt x="2988" y="15476"/>
                  </a:lnTo>
                  <a:lnTo>
                    <a:pt x="3028" y="15393"/>
                  </a:lnTo>
                  <a:lnTo>
                    <a:pt x="3068" y="15393"/>
                  </a:lnTo>
                  <a:lnTo>
                    <a:pt x="3109" y="15393"/>
                  </a:lnTo>
                  <a:lnTo>
                    <a:pt x="3149" y="15393"/>
                  </a:lnTo>
                  <a:lnTo>
                    <a:pt x="3190" y="15393"/>
                  </a:lnTo>
                  <a:lnTo>
                    <a:pt x="3230" y="15393"/>
                  </a:lnTo>
                  <a:lnTo>
                    <a:pt x="3270" y="15393"/>
                  </a:lnTo>
                  <a:lnTo>
                    <a:pt x="3311" y="15393"/>
                  </a:lnTo>
                  <a:lnTo>
                    <a:pt x="3351" y="15393"/>
                  </a:lnTo>
                  <a:lnTo>
                    <a:pt x="3391" y="15393"/>
                  </a:lnTo>
                  <a:lnTo>
                    <a:pt x="3432" y="15393"/>
                  </a:lnTo>
                  <a:lnTo>
                    <a:pt x="3472" y="15393"/>
                  </a:lnTo>
                  <a:lnTo>
                    <a:pt x="3472" y="15310"/>
                  </a:lnTo>
                  <a:lnTo>
                    <a:pt x="3513" y="15310"/>
                  </a:lnTo>
                  <a:lnTo>
                    <a:pt x="3553" y="15310"/>
                  </a:lnTo>
                  <a:lnTo>
                    <a:pt x="3593" y="15310"/>
                  </a:lnTo>
                  <a:lnTo>
                    <a:pt x="3634" y="15310"/>
                  </a:lnTo>
                  <a:lnTo>
                    <a:pt x="3674" y="15310"/>
                  </a:lnTo>
                  <a:lnTo>
                    <a:pt x="3714" y="15310"/>
                  </a:lnTo>
                  <a:lnTo>
                    <a:pt x="3674" y="15393"/>
                  </a:lnTo>
                  <a:lnTo>
                    <a:pt x="3714" y="15393"/>
                  </a:lnTo>
                  <a:lnTo>
                    <a:pt x="3714" y="15476"/>
                  </a:lnTo>
                  <a:lnTo>
                    <a:pt x="3755" y="15476"/>
                  </a:lnTo>
                  <a:lnTo>
                    <a:pt x="3795" y="15476"/>
                  </a:lnTo>
                  <a:lnTo>
                    <a:pt x="3836" y="15476"/>
                  </a:lnTo>
                  <a:lnTo>
                    <a:pt x="3836" y="15559"/>
                  </a:lnTo>
                  <a:lnTo>
                    <a:pt x="3876" y="15559"/>
                  </a:lnTo>
                  <a:lnTo>
                    <a:pt x="3916" y="15559"/>
                  </a:lnTo>
                  <a:lnTo>
                    <a:pt x="3957" y="15641"/>
                  </a:lnTo>
                  <a:lnTo>
                    <a:pt x="3997" y="15641"/>
                  </a:lnTo>
                  <a:lnTo>
                    <a:pt x="4037" y="15641"/>
                  </a:lnTo>
                  <a:lnTo>
                    <a:pt x="4037" y="15724"/>
                  </a:lnTo>
                  <a:lnTo>
                    <a:pt x="4078" y="15724"/>
                  </a:lnTo>
                  <a:lnTo>
                    <a:pt x="4118" y="15724"/>
                  </a:lnTo>
                  <a:lnTo>
                    <a:pt x="4159" y="15724"/>
                  </a:lnTo>
                  <a:lnTo>
                    <a:pt x="4159" y="15807"/>
                  </a:lnTo>
                  <a:lnTo>
                    <a:pt x="4199" y="15807"/>
                  </a:lnTo>
                  <a:lnTo>
                    <a:pt x="4239" y="15807"/>
                  </a:lnTo>
                  <a:lnTo>
                    <a:pt x="4280" y="15890"/>
                  </a:lnTo>
                  <a:lnTo>
                    <a:pt x="4320" y="15890"/>
                  </a:lnTo>
                  <a:lnTo>
                    <a:pt x="4360" y="15890"/>
                  </a:lnTo>
                  <a:lnTo>
                    <a:pt x="4360" y="15972"/>
                  </a:lnTo>
                  <a:lnTo>
                    <a:pt x="4401" y="15972"/>
                  </a:lnTo>
                  <a:lnTo>
                    <a:pt x="4441" y="15972"/>
                  </a:lnTo>
                  <a:lnTo>
                    <a:pt x="4481" y="15972"/>
                  </a:lnTo>
                  <a:lnTo>
                    <a:pt x="4481" y="16055"/>
                  </a:lnTo>
                  <a:lnTo>
                    <a:pt x="4522" y="16055"/>
                  </a:lnTo>
                  <a:lnTo>
                    <a:pt x="4562" y="16055"/>
                  </a:lnTo>
                  <a:lnTo>
                    <a:pt x="4562" y="16138"/>
                  </a:lnTo>
                  <a:lnTo>
                    <a:pt x="4603" y="16138"/>
                  </a:lnTo>
                  <a:lnTo>
                    <a:pt x="4643" y="16138"/>
                  </a:lnTo>
                  <a:lnTo>
                    <a:pt x="4683" y="16138"/>
                  </a:lnTo>
                  <a:lnTo>
                    <a:pt x="4683" y="16221"/>
                  </a:lnTo>
                  <a:lnTo>
                    <a:pt x="4724" y="16221"/>
                  </a:lnTo>
                  <a:lnTo>
                    <a:pt x="4764" y="16221"/>
                  </a:lnTo>
                  <a:lnTo>
                    <a:pt x="4804" y="16221"/>
                  </a:lnTo>
                  <a:lnTo>
                    <a:pt x="4804" y="16303"/>
                  </a:lnTo>
                  <a:lnTo>
                    <a:pt x="4845" y="16303"/>
                  </a:lnTo>
                  <a:lnTo>
                    <a:pt x="4885" y="16303"/>
                  </a:lnTo>
                  <a:lnTo>
                    <a:pt x="4885" y="16386"/>
                  </a:lnTo>
                  <a:lnTo>
                    <a:pt x="4926" y="16386"/>
                  </a:lnTo>
                  <a:lnTo>
                    <a:pt x="4966" y="16386"/>
                  </a:lnTo>
                  <a:lnTo>
                    <a:pt x="5006" y="16386"/>
                  </a:lnTo>
                  <a:lnTo>
                    <a:pt x="5006" y="16469"/>
                  </a:lnTo>
                  <a:lnTo>
                    <a:pt x="5047" y="16469"/>
                  </a:lnTo>
                  <a:lnTo>
                    <a:pt x="5087" y="16469"/>
                  </a:lnTo>
                  <a:lnTo>
                    <a:pt x="5127" y="16552"/>
                  </a:lnTo>
                  <a:lnTo>
                    <a:pt x="5127" y="16469"/>
                  </a:lnTo>
                  <a:lnTo>
                    <a:pt x="5168" y="16469"/>
                  </a:lnTo>
                  <a:lnTo>
                    <a:pt x="5208" y="16469"/>
                  </a:lnTo>
                  <a:lnTo>
                    <a:pt x="5249" y="16469"/>
                  </a:lnTo>
                  <a:lnTo>
                    <a:pt x="5289" y="16469"/>
                  </a:lnTo>
                  <a:lnTo>
                    <a:pt x="5329" y="16469"/>
                  </a:lnTo>
                  <a:lnTo>
                    <a:pt x="5370" y="16469"/>
                  </a:lnTo>
                  <a:lnTo>
                    <a:pt x="5410" y="16469"/>
                  </a:lnTo>
                  <a:lnTo>
                    <a:pt x="5450" y="16469"/>
                  </a:lnTo>
                  <a:lnTo>
                    <a:pt x="5491" y="16469"/>
                  </a:lnTo>
                  <a:lnTo>
                    <a:pt x="5531" y="16469"/>
                  </a:lnTo>
                  <a:lnTo>
                    <a:pt x="5572" y="16469"/>
                  </a:lnTo>
                  <a:lnTo>
                    <a:pt x="5612" y="16469"/>
                  </a:lnTo>
                  <a:lnTo>
                    <a:pt x="5652" y="16469"/>
                  </a:lnTo>
                  <a:lnTo>
                    <a:pt x="5693" y="16469"/>
                  </a:lnTo>
                  <a:lnTo>
                    <a:pt x="5733" y="16469"/>
                  </a:lnTo>
                  <a:lnTo>
                    <a:pt x="5773" y="16469"/>
                  </a:lnTo>
                  <a:lnTo>
                    <a:pt x="5814" y="16469"/>
                  </a:lnTo>
                  <a:lnTo>
                    <a:pt x="5854" y="16469"/>
                  </a:lnTo>
                  <a:lnTo>
                    <a:pt x="5895" y="16469"/>
                  </a:lnTo>
                  <a:lnTo>
                    <a:pt x="5935" y="16469"/>
                  </a:lnTo>
                  <a:lnTo>
                    <a:pt x="5975" y="16469"/>
                  </a:lnTo>
                  <a:lnTo>
                    <a:pt x="6016" y="16469"/>
                  </a:lnTo>
                  <a:lnTo>
                    <a:pt x="6056" y="16469"/>
                  </a:lnTo>
                  <a:lnTo>
                    <a:pt x="6096" y="16469"/>
                  </a:lnTo>
                  <a:lnTo>
                    <a:pt x="6137" y="16469"/>
                  </a:lnTo>
                  <a:lnTo>
                    <a:pt x="6137" y="16386"/>
                  </a:lnTo>
                  <a:lnTo>
                    <a:pt x="6137" y="16303"/>
                  </a:lnTo>
                  <a:lnTo>
                    <a:pt x="6137" y="16221"/>
                  </a:lnTo>
                  <a:lnTo>
                    <a:pt x="6137" y="16138"/>
                  </a:lnTo>
                  <a:lnTo>
                    <a:pt x="6177" y="16138"/>
                  </a:lnTo>
                  <a:lnTo>
                    <a:pt x="6218" y="16138"/>
                  </a:lnTo>
                  <a:lnTo>
                    <a:pt x="6258" y="16138"/>
                  </a:lnTo>
                  <a:lnTo>
                    <a:pt x="6298" y="16138"/>
                  </a:lnTo>
                  <a:lnTo>
                    <a:pt x="6339" y="16138"/>
                  </a:lnTo>
                  <a:lnTo>
                    <a:pt x="6379" y="16138"/>
                  </a:lnTo>
                  <a:lnTo>
                    <a:pt x="6419" y="16138"/>
                  </a:lnTo>
                  <a:lnTo>
                    <a:pt x="6460" y="16138"/>
                  </a:lnTo>
                  <a:lnTo>
                    <a:pt x="6500" y="16138"/>
                  </a:lnTo>
                  <a:lnTo>
                    <a:pt x="6541" y="16138"/>
                  </a:lnTo>
                  <a:lnTo>
                    <a:pt x="6581" y="16138"/>
                  </a:lnTo>
                  <a:lnTo>
                    <a:pt x="6621" y="16138"/>
                  </a:lnTo>
                  <a:lnTo>
                    <a:pt x="6662" y="16138"/>
                  </a:lnTo>
                  <a:lnTo>
                    <a:pt x="6702" y="16138"/>
                  </a:lnTo>
                  <a:lnTo>
                    <a:pt x="6742" y="16138"/>
                  </a:lnTo>
                  <a:lnTo>
                    <a:pt x="6783" y="16138"/>
                  </a:lnTo>
                  <a:lnTo>
                    <a:pt x="6823" y="16138"/>
                  </a:lnTo>
                  <a:lnTo>
                    <a:pt x="6864" y="16138"/>
                  </a:lnTo>
                  <a:lnTo>
                    <a:pt x="6864" y="16221"/>
                  </a:lnTo>
                  <a:lnTo>
                    <a:pt x="6864" y="16303"/>
                  </a:lnTo>
                  <a:lnTo>
                    <a:pt x="6904" y="16303"/>
                  </a:lnTo>
                  <a:lnTo>
                    <a:pt x="6944" y="16303"/>
                  </a:lnTo>
                  <a:lnTo>
                    <a:pt x="6944" y="16386"/>
                  </a:lnTo>
                  <a:lnTo>
                    <a:pt x="6985" y="16386"/>
                  </a:lnTo>
                  <a:lnTo>
                    <a:pt x="6985" y="16469"/>
                  </a:lnTo>
                  <a:lnTo>
                    <a:pt x="7025" y="16469"/>
                  </a:lnTo>
                  <a:lnTo>
                    <a:pt x="7025" y="16552"/>
                  </a:lnTo>
                  <a:lnTo>
                    <a:pt x="7065" y="16552"/>
                  </a:lnTo>
                  <a:lnTo>
                    <a:pt x="7065" y="16634"/>
                  </a:lnTo>
                  <a:lnTo>
                    <a:pt x="7106" y="16634"/>
                  </a:lnTo>
                  <a:lnTo>
                    <a:pt x="7106" y="16717"/>
                  </a:lnTo>
                  <a:lnTo>
                    <a:pt x="7146" y="16717"/>
                  </a:lnTo>
                  <a:lnTo>
                    <a:pt x="7146" y="16800"/>
                  </a:lnTo>
                  <a:lnTo>
                    <a:pt x="7187" y="16800"/>
                  </a:lnTo>
                  <a:lnTo>
                    <a:pt x="7227" y="16800"/>
                  </a:lnTo>
                  <a:lnTo>
                    <a:pt x="7227" y="16883"/>
                  </a:lnTo>
                  <a:lnTo>
                    <a:pt x="7267" y="16883"/>
                  </a:lnTo>
                  <a:lnTo>
                    <a:pt x="7267" y="16966"/>
                  </a:lnTo>
                  <a:lnTo>
                    <a:pt x="7308" y="16966"/>
                  </a:lnTo>
                  <a:lnTo>
                    <a:pt x="7348" y="16966"/>
                  </a:lnTo>
                  <a:lnTo>
                    <a:pt x="7348" y="17048"/>
                  </a:lnTo>
                  <a:lnTo>
                    <a:pt x="7388" y="17048"/>
                  </a:lnTo>
                  <a:lnTo>
                    <a:pt x="7388" y="17131"/>
                  </a:lnTo>
                  <a:lnTo>
                    <a:pt x="7388" y="17214"/>
                  </a:lnTo>
                  <a:lnTo>
                    <a:pt x="7388" y="17297"/>
                  </a:lnTo>
                  <a:lnTo>
                    <a:pt x="7429" y="17297"/>
                  </a:lnTo>
                  <a:lnTo>
                    <a:pt x="7429" y="17379"/>
                  </a:lnTo>
                  <a:lnTo>
                    <a:pt x="7429" y="17462"/>
                  </a:lnTo>
                  <a:lnTo>
                    <a:pt x="7429" y="17545"/>
                  </a:lnTo>
                  <a:lnTo>
                    <a:pt x="7429" y="17628"/>
                  </a:lnTo>
                  <a:lnTo>
                    <a:pt x="7469" y="17628"/>
                  </a:lnTo>
                  <a:lnTo>
                    <a:pt x="7469" y="17710"/>
                  </a:lnTo>
                  <a:lnTo>
                    <a:pt x="7469" y="17793"/>
                  </a:lnTo>
                  <a:lnTo>
                    <a:pt x="7510" y="17793"/>
                  </a:lnTo>
                  <a:lnTo>
                    <a:pt x="7510" y="17876"/>
                  </a:lnTo>
                  <a:lnTo>
                    <a:pt x="7550" y="17876"/>
                  </a:lnTo>
                  <a:lnTo>
                    <a:pt x="7550" y="17959"/>
                  </a:lnTo>
                  <a:lnTo>
                    <a:pt x="7590" y="17959"/>
                  </a:lnTo>
                  <a:lnTo>
                    <a:pt x="7590" y="18041"/>
                  </a:lnTo>
                  <a:lnTo>
                    <a:pt x="7631" y="18041"/>
                  </a:lnTo>
                  <a:lnTo>
                    <a:pt x="7671" y="18124"/>
                  </a:lnTo>
                  <a:lnTo>
                    <a:pt x="7711" y="18207"/>
                  </a:lnTo>
                  <a:lnTo>
                    <a:pt x="7752" y="18207"/>
                  </a:lnTo>
                  <a:lnTo>
                    <a:pt x="7792" y="18290"/>
                  </a:lnTo>
                  <a:lnTo>
                    <a:pt x="7833" y="18290"/>
                  </a:lnTo>
                  <a:lnTo>
                    <a:pt x="7833" y="18372"/>
                  </a:lnTo>
                  <a:lnTo>
                    <a:pt x="7873" y="18372"/>
                  </a:lnTo>
                  <a:lnTo>
                    <a:pt x="7913" y="18372"/>
                  </a:lnTo>
                  <a:lnTo>
                    <a:pt x="7913" y="18455"/>
                  </a:lnTo>
                  <a:lnTo>
                    <a:pt x="7954" y="18455"/>
                  </a:lnTo>
                  <a:lnTo>
                    <a:pt x="7994" y="18455"/>
                  </a:lnTo>
                  <a:lnTo>
                    <a:pt x="8034" y="18455"/>
                  </a:lnTo>
                  <a:lnTo>
                    <a:pt x="8034" y="18372"/>
                  </a:lnTo>
                  <a:lnTo>
                    <a:pt x="8034" y="18290"/>
                  </a:lnTo>
                  <a:lnTo>
                    <a:pt x="8075" y="18290"/>
                  </a:lnTo>
                  <a:lnTo>
                    <a:pt x="8075" y="18207"/>
                  </a:lnTo>
                  <a:lnTo>
                    <a:pt x="8075" y="18124"/>
                  </a:lnTo>
                  <a:lnTo>
                    <a:pt x="8115" y="18124"/>
                  </a:lnTo>
                  <a:lnTo>
                    <a:pt x="8115" y="18041"/>
                  </a:lnTo>
                  <a:lnTo>
                    <a:pt x="8115" y="17959"/>
                  </a:lnTo>
                  <a:lnTo>
                    <a:pt x="8156" y="17959"/>
                  </a:lnTo>
                  <a:lnTo>
                    <a:pt x="8156" y="17876"/>
                  </a:lnTo>
                  <a:lnTo>
                    <a:pt x="8156" y="17793"/>
                  </a:lnTo>
                  <a:lnTo>
                    <a:pt x="8196" y="17793"/>
                  </a:lnTo>
                  <a:lnTo>
                    <a:pt x="8196" y="17710"/>
                  </a:lnTo>
                  <a:lnTo>
                    <a:pt x="8236" y="17710"/>
                  </a:lnTo>
                  <a:lnTo>
                    <a:pt x="8277" y="17710"/>
                  </a:lnTo>
                  <a:lnTo>
                    <a:pt x="8317" y="17710"/>
                  </a:lnTo>
                  <a:lnTo>
                    <a:pt x="8357" y="17710"/>
                  </a:lnTo>
                  <a:lnTo>
                    <a:pt x="8398" y="17710"/>
                  </a:lnTo>
                  <a:lnTo>
                    <a:pt x="8438" y="17710"/>
                  </a:lnTo>
                  <a:lnTo>
                    <a:pt x="8479" y="17710"/>
                  </a:lnTo>
                  <a:lnTo>
                    <a:pt x="8519" y="17710"/>
                  </a:lnTo>
                  <a:lnTo>
                    <a:pt x="8559" y="17710"/>
                  </a:lnTo>
                  <a:lnTo>
                    <a:pt x="8600" y="17710"/>
                  </a:lnTo>
                  <a:lnTo>
                    <a:pt x="8640" y="17710"/>
                  </a:lnTo>
                  <a:lnTo>
                    <a:pt x="8680" y="17793"/>
                  </a:lnTo>
                  <a:lnTo>
                    <a:pt x="8721" y="17876"/>
                  </a:lnTo>
                  <a:lnTo>
                    <a:pt x="8721" y="17959"/>
                  </a:lnTo>
                  <a:lnTo>
                    <a:pt x="8761" y="17959"/>
                  </a:lnTo>
                  <a:lnTo>
                    <a:pt x="8761" y="18041"/>
                  </a:lnTo>
                  <a:lnTo>
                    <a:pt x="8801" y="18041"/>
                  </a:lnTo>
                  <a:lnTo>
                    <a:pt x="8842" y="18124"/>
                  </a:lnTo>
                  <a:lnTo>
                    <a:pt x="8842" y="18207"/>
                  </a:lnTo>
                  <a:lnTo>
                    <a:pt x="8882" y="18207"/>
                  </a:lnTo>
                  <a:lnTo>
                    <a:pt x="8882" y="18290"/>
                  </a:lnTo>
                  <a:lnTo>
                    <a:pt x="8923" y="18290"/>
                  </a:lnTo>
                  <a:lnTo>
                    <a:pt x="8963" y="18372"/>
                  </a:lnTo>
                  <a:lnTo>
                    <a:pt x="8963" y="18455"/>
                  </a:lnTo>
                  <a:lnTo>
                    <a:pt x="8963" y="18538"/>
                  </a:lnTo>
                  <a:lnTo>
                    <a:pt x="9003" y="18538"/>
                  </a:lnTo>
                  <a:lnTo>
                    <a:pt x="9003" y="18621"/>
                  </a:lnTo>
                  <a:lnTo>
                    <a:pt x="9003" y="18703"/>
                  </a:lnTo>
                  <a:lnTo>
                    <a:pt x="9044" y="18786"/>
                  </a:lnTo>
                  <a:lnTo>
                    <a:pt x="9044" y="18869"/>
                  </a:lnTo>
                  <a:lnTo>
                    <a:pt x="9084" y="18952"/>
                  </a:lnTo>
                  <a:lnTo>
                    <a:pt x="9084" y="19034"/>
                  </a:lnTo>
                  <a:lnTo>
                    <a:pt x="9124" y="19034"/>
                  </a:lnTo>
                  <a:lnTo>
                    <a:pt x="9124" y="19117"/>
                  </a:lnTo>
                  <a:lnTo>
                    <a:pt x="9165" y="19117"/>
                  </a:lnTo>
                  <a:lnTo>
                    <a:pt x="9165" y="19200"/>
                  </a:lnTo>
                  <a:lnTo>
                    <a:pt x="9205" y="19200"/>
                  </a:lnTo>
                  <a:lnTo>
                    <a:pt x="9205" y="19283"/>
                  </a:lnTo>
                  <a:lnTo>
                    <a:pt x="9205" y="19366"/>
                  </a:lnTo>
                  <a:lnTo>
                    <a:pt x="9246" y="19366"/>
                  </a:lnTo>
                  <a:lnTo>
                    <a:pt x="9246" y="19448"/>
                  </a:lnTo>
                  <a:lnTo>
                    <a:pt x="9286" y="19448"/>
                  </a:lnTo>
                  <a:lnTo>
                    <a:pt x="9286" y="19531"/>
                  </a:lnTo>
                  <a:lnTo>
                    <a:pt x="9326" y="19531"/>
                  </a:lnTo>
                  <a:lnTo>
                    <a:pt x="9367" y="19531"/>
                  </a:lnTo>
                  <a:lnTo>
                    <a:pt x="9367" y="19614"/>
                  </a:lnTo>
                  <a:lnTo>
                    <a:pt x="9367" y="19697"/>
                  </a:lnTo>
                  <a:lnTo>
                    <a:pt x="9367" y="19779"/>
                  </a:lnTo>
                  <a:lnTo>
                    <a:pt x="9407" y="19779"/>
                  </a:lnTo>
                  <a:lnTo>
                    <a:pt x="9407" y="19862"/>
                  </a:lnTo>
                  <a:lnTo>
                    <a:pt x="9407" y="19945"/>
                  </a:lnTo>
                  <a:lnTo>
                    <a:pt x="9407" y="20028"/>
                  </a:lnTo>
                  <a:lnTo>
                    <a:pt x="9447" y="20110"/>
                  </a:lnTo>
                  <a:lnTo>
                    <a:pt x="9447" y="20193"/>
                  </a:lnTo>
                  <a:lnTo>
                    <a:pt x="9447" y="20276"/>
                  </a:lnTo>
                  <a:lnTo>
                    <a:pt x="9488" y="20276"/>
                  </a:lnTo>
                  <a:lnTo>
                    <a:pt x="9488" y="20359"/>
                  </a:lnTo>
                  <a:lnTo>
                    <a:pt x="9528" y="20359"/>
                  </a:lnTo>
                  <a:lnTo>
                    <a:pt x="9528" y="20441"/>
                  </a:lnTo>
                  <a:lnTo>
                    <a:pt x="9528" y="20524"/>
                  </a:lnTo>
                  <a:lnTo>
                    <a:pt x="9569" y="20524"/>
                  </a:lnTo>
                  <a:lnTo>
                    <a:pt x="9569" y="20607"/>
                  </a:lnTo>
                  <a:lnTo>
                    <a:pt x="9609" y="20607"/>
                  </a:lnTo>
                  <a:lnTo>
                    <a:pt x="9649" y="20607"/>
                  </a:lnTo>
                  <a:lnTo>
                    <a:pt x="9649" y="20690"/>
                  </a:lnTo>
                  <a:lnTo>
                    <a:pt x="9690" y="20690"/>
                  </a:lnTo>
                  <a:lnTo>
                    <a:pt x="9730" y="20690"/>
                  </a:lnTo>
                  <a:lnTo>
                    <a:pt x="9770" y="20690"/>
                  </a:lnTo>
                  <a:lnTo>
                    <a:pt x="9811" y="20690"/>
                  </a:lnTo>
                  <a:lnTo>
                    <a:pt x="9811" y="20772"/>
                  </a:lnTo>
                  <a:lnTo>
                    <a:pt x="9851" y="20772"/>
                  </a:lnTo>
                  <a:lnTo>
                    <a:pt x="9851" y="20855"/>
                  </a:lnTo>
                  <a:lnTo>
                    <a:pt x="9892" y="20855"/>
                  </a:lnTo>
                  <a:lnTo>
                    <a:pt x="9932" y="20855"/>
                  </a:lnTo>
                  <a:lnTo>
                    <a:pt x="9972" y="20855"/>
                  </a:lnTo>
                  <a:lnTo>
                    <a:pt x="10013" y="20855"/>
                  </a:lnTo>
                  <a:lnTo>
                    <a:pt x="10053" y="20855"/>
                  </a:lnTo>
                  <a:lnTo>
                    <a:pt x="10093" y="20855"/>
                  </a:lnTo>
                  <a:lnTo>
                    <a:pt x="10093" y="20938"/>
                  </a:lnTo>
                  <a:lnTo>
                    <a:pt x="10134" y="20938"/>
                  </a:lnTo>
                  <a:lnTo>
                    <a:pt x="10174" y="20938"/>
                  </a:lnTo>
                  <a:lnTo>
                    <a:pt x="10174" y="21021"/>
                  </a:lnTo>
                  <a:lnTo>
                    <a:pt x="10215" y="21021"/>
                  </a:lnTo>
                  <a:lnTo>
                    <a:pt x="10255" y="21021"/>
                  </a:lnTo>
                  <a:lnTo>
                    <a:pt x="10295" y="20938"/>
                  </a:lnTo>
                  <a:lnTo>
                    <a:pt x="10295" y="21021"/>
                  </a:lnTo>
                  <a:lnTo>
                    <a:pt x="10336" y="20938"/>
                  </a:lnTo>
                  <a:lnTo>
                    <a:pt x="10295" y="20938"/>
                  </a:lnTo>
                  <a:lnTo>
                    <a:pt x="10255" y="20855"/>
                  </a:lnTo>
                  <a:lnTo>
                    <a:pt x="10255" y="20772"/>
                  </a:lnTo>
                  <a:lnTo>
                    <a:pt x="10255" y="20690"/>
                  </a:lnTo>
                  <a:lnTo>
                    <a:pt x="10215" y="20690"/>
                  </a:lnTo>
                  <a:lnTo>
                    <a:pt x="10215" y="20607"/>
                  </a:lnTo>
                  <a:lnTo>
                    <a:pt x="10215" y="20524"/>
                  </a:lnTo>
                  <a:lnTo>
                    <a:pt x="10215" y="20441"/>
                  </a:lnTo>
                  <a:lnTo>
                    <a:pt x="10174" y="20276"/>
                  </a:lnTo>
                  <a:lnTo>
                    <a:pt x="10174" y="20193"/>
                  </a:lnTo>
                  <a:lnTo>
                    <a:pt x="10215" y="20193"/>
                  </a:lnTo>
                  <a:lnTo>
                    <a:pt x="10215" y="20110"/>
                  </a:lnTo>
                  <a:lnTo>
                    <a:pt x="10215" y="19945"/>
                  </a:lnTo>
                  <a:lnTo>
                    <a:pt x="10174" y="19945"/>
                  </a:lnTo>
                  <a:lnTo>
                    <a:pt x="10134" y="19945"/>
                  </a:lnTo>
                  <a:lnTo>
                    <a:pt x="10134" y="19862"/>
                  </a:lnTo>
                  <a:lnTo>
                    <a:pt x="10174" y="19862"/>
                  </a:lnTo>
                  <a:lnTo>
                    <a:pt x="10215" y="19862"/>
                  </a:lnTo>
                  <a:lnTo>
                    <a:pt x="10255" y="19862"/>
                  </a:lnTo>
                  <a:lnTo>
                    <a:pt x="10255" y="19779"/>
                  </a:lnTo>
                  <a:lnTo>
                    <a:pt x="10255" y="19614"/>
                  </a:lnTo>
                  <a:lnTo>
                    <a:pt x="10255" y="19531"/>
                  </a:lnTo>
                  <a:lnTo>
                    <a:pt x="10215" y="19448"/>
                  </a:lnTo>
                  <a:lnTo>
                    <a:pt x="10255" y="19448"/>
                  </a:lnTo>
                  <a:lnTo>
                    <a:pt x="10295" y="19448"/>
                  </a:lnTo>
                  <a:lnTo>
                    <a:pt x="10336" y="19448"/>
                  </a:lnTo>
                  <a:lnTo>
                    <a:pt x="10336" y="19366"/>
                  </a:lnTo>
                  <a:lnTo>
                    <a:pt x="10376" y="19283"/>
                  </a:lnTo>
                  <a:lnTo>
                    <a:pt x="10376" y="19200"/>
                  </a:lnTo>
                  <a:lnTo>
                    <a:pt x="10336" y="19200"/>
                  </a:lnTo>
                  <a:lnTo>
                    <a:pt x="10336" y="19283"/>
                  </a:lnTo>
                  <a:lnTo>
                    <a:pt x="10336" y="19200"/>
                  </a:lnTo>
                  <a:lnTo>
                    <a:pt x="10376" y="19117"/>
                  </a:lnTo>
                  <a:lnTo>
                    <a:pt x="10416" y="19117"/>
                  </a:lnTo>
                  <a:lnTo>
                    <a:pt x="10457" y="19034"/>
                  </a:lnTo>
                  <a:lnTo>
                    <a:pt x="10457" y="18952"/>
                  </a:lnTo>
                  <a:lnTo>
                    <a:pt x="10497" y="18952"/>
                  </a:lnTo>
                  <a:lnTo>
                    <a:pt x="10538" y="18952"/>
                  </a:lnTo>
                  <a:lnTo>
                    <a:pt x="10578" y="18952"/>
                  </a:lnTo>
                  <a:lnTo>
                    <a:pt x="10578" y="18869"/>
                  </a:lnTo>
                  <a:lnTo>
                    <a:pt x="10538" y="18786"/>
                  </a:lnTo>
                  <a:lnTo>
                    <a:pt x="10538" y="18703"/>
                  </a:lnTo>
                  <a:lnTo>
                    <a:pt x="10578" y="18703"/>
                  </a:lnTo>
                  <a:lnTo>
                    <a:pt x="10618" y="18786"/>
                  </a:lnTo>
                  <a:lnTo>
                    <a:pt x="10618" y="18703"/>
                  </a:lnTo>
                  <a:lnTo>
                    <a:pt x="10659" y="18703"/>
                  </a:lnTo>
                  <a:lnTo>
                    <a:pt x="10699" y="18703"/>
                  </a:lnTo>
                  <a:lnTo>
                    <a:pt x="10699" y="18621"/>
                  </a:lnTo>
                  <a:lnTo>
                    <a:pt x="10699" y="18703"/>
                  </a:lnTo>
                  <a:lnTo>
                    <a:pt x="10699" y="18786"/>
                  </a:lnTo>
                  <a:lnTo>
                    <a:pt x="10739" y="18786"/>
                  </a:lnTo>
                  <a:lnTo>
                    <a:pt x="10739" y="18703"/>
                  </a:lnTo>
                  <a:lnTo>
                    <a:pt x="10780" y="18703"/>
                  </a:lnTo>
                  <a:lnTo>
                    <a:pt x="10820" y="18703"/>
                  </a:lnTo>
                  <a:lnTo>
                    <a:pt x="10820" y="18786"/>
                  </a:lnTo>
                  <a:lnTo>
                    <a:pt x="10780" y="18786"/>
                  </a:lnTo>
                  <a:lnTo>
                    <a:pt x="10739" y="18786"/>
                  </a:lnTo>
                  <a:lnTo>
                    <a:pt x="10699" y="18786"/>
                  </a:lnTo>
                  <a:lnTo>
                    <a:pt x="10699" y="18869"/>
                  </a:lnTo>
                  <a:lnTo>
                    <a:pt x="10659" y="18869"/>
                  </a:lnTo>
                  <a:lnTo>
                    <a:pt x="10699" y="18869"/>
                  </a:lnTo>
                  <a:lnTo>
                    <a:pt x="10780" y="18869"/>
                  </a:lnTo>
                  <a:lnTo>
                    <a:pt x="10780" y="18786"/>
                  </a:lnTo>
                  <a:lnTo>
                    <a:pt x="10861" y="18786"/>
                  </a:lnTo>
                  <a:lnTo>
                    <a:pt x="10861" y="18703"/>
                  </a:lnTo>
                  <a:lnTo>
                    <a:pt x="10901" y="18703"/>
                  </a:lnTo>
                  <a:lnTo>
                    <a:pt x="10941" y="18703"/>
                  </a:lnTo>
                  <a:lnTo>
                    <a:pt x="10982" y="18621"/>
                  </a:lnTo>
                  <a:lnTo>
                    <a:pt x="11022" y="18538"/>
                  </a:lnTo>
                  <a:lnTo>
                    <a:pt x="11062" y="18455"/>
                  </a:lnTo>
                  <a:lnTo>
                    <a:pt x="11103" y="18207"/>
                  </a:lnTo>
                  <a:lnTo>
                    <a:pt x="11103" y="17959"/>
                  </a:lnTo>
                  <a:lnTo>
                    <a:pt x="11103" y="17876"/>
                  </a:lnTo>
                  <a:lnTo>
                    <a:pt x="11103" y="17793"/>
                  </a:lnTo>
                  <a:lnTo>
                    <a:pt x="11143" y="17710"/>
                  </a:lnTo>
                  <a:lnTo>
                    <a:pt x="11143" y="17793"/>
                  </a:lnTo>
                  <a:lnTo>
                    <a:pt x="11143" y="17876"/>
                  </a:lnTo>
                  <a:lnTo>
                    <a:pt x="11184" y="17876"/>
                  </a:lnTo>
                  <a:lnTo>
                    <a:pt x="11224" y="17876"/>
                  </a:lnTo>
                  <a:lnTo>
                    <a:pt x="11224" y="17959"/>
                  </a:lnTo>
                  <a:lnTo>
                    <a:pt x="11184" y="17959"/>
                  </a:lnTo>
                  <a:lnTo>
                    <a:pt x="11143" y="18041"/>
                  </a:lnTo>
                  <a:lnTo>
                    <a:pt x="11184" y="18041"/>
                  </a:lnTo>
                  <a:lnTo>
                    <a:pt x="11264" y="17959"/>
                  </a:lnTo>
                  <a:lnTo>
                    <a:pt x="11305" y="17876"/>
                  </a:lnTo>
                  <a:lnTo>
                    <a:pt x="11385" y="17793"/>
                  </a:lnTo>
                  <a:lnTo>
                    <a:pt x="11426" y="17793"/>
                  </a:lnTo>
                  <a:lnTo>
                    <a:pt x="11466" y="17793"/>
                  </a:lnTo>
                  <a:lnTo>
                    <a:pt x="11466" y="17710"/>
                  </a:lnTo>
                  <a:lnTo>
                    <a:pt x="11547" y="17710"/>
                  </a:lnTo>
                  <a:lnTo>
                    <a:pt x="11587" y="17710"/>
                  </a:lnTo>
                  <a:lnTo>
                    <a:pt x="11668" y="17710"/>
                  </a:lnTo>
                  <a:lnTo>
                    <a:pt x="11708" y="17793"/>
                  </a:lnTo>
                  <a:lnTo>
                    <a:pt x="11749" y="17793"/>
                  </a:lnTo>
                  <a:lnTo>
                    <a:pt x="11830" y="17793"/>
                  </a:lnTo>
                  <a:lnTo>
                    <a:pt x="11870" y="17876"/>
                  </a:lnTo>
                  <a:lnTo>
                    <a:pt x="11910" y="17876"/>
                  </a:lnTo>
                  <a:lnTo>
                    <a:pt x="11951" y="17876"/>
                  </a:lnTo>
                  <a:lnTo>
                    <a:pt x="12031" y="17959"/>
                  </a:lnTo>
                  <a:lnTo>
                    <a:pt x="12112" y="17959"/>
                  </a:lnTo>
                  <a:lnTo>
                    <a:pt x="12153" y="17876"/>
                  </a:lnTo>
                  <a:lnTo>
                    <a:pt x="12153" y="17793"/>
                  </a:lnTo>
                  <a:lnTo>
                    <a:pt x="12153" y="17710"/>
                  </a:lnTo>
                  <a:lnTo>
                    <a:pt x="12233" y="17710"/>
                  </a:lnTo>
                  <a:lnTo>
                    <a:pt x="12233" y="17793"/>
                  </a:lnTo>
                  <a:lnTo>
                    <a:pt x="12314" y="17793"/>
                  </a:lnTo>
                  <a:lnTo>
                    <a:pt x="12314" y="17876"/>
                  </a:lnTo>
                  <a:lnTo>
                    <a:pt x="12354" y="17876"/>
                  </a:lnTo>
                  <a:lnTo>
                    <a:pt x="12354" y="17959"/>
                  </a:lnTo>
                  <a:lnTo>
                    <a:pt x="12395" y="17959"/>
                  </a:lnTo>
                  <a:lnTo>
                    <a:pt x="12435" y="17959"/>
                  </a:lnTo>
                  <a:lnTo>
                    <a:pt x="12435" y="18041"/>
                  </a:lnTo>
                  <a:lnTo>
                    <a:pt x="12476" y="18124"/>
                  </a:lnTo>
                  <a:lnTo>
                    <a:pt x="12516" y="18207"/>
                  </a:lnTo>
                  <a:lnTo>
                    <a:pt x="12556" y="18207"/>
                  </a:lnTo>
                  <a:lnTo>
                    <a:pt x="12597" y="18207"/>
                  </a:lnTo>
                  <a:lnTo>
                    <a:pt x="12637" y="18290"/>
                  </a:lnTo>
                  <a:lnTo>
                    <a:pt x="12677" y="18290"/>
                  </a:lnTo>
                  <a:lnTo>
                    <a:pt x="12677" y="18207"/>
                  </a:lnTo>
                  <a:lnTo>
                    <a:pt x="12718" y="18207"/>
                  </a:lnTo>
                  <a:lnTo>
                    <a:pt x="12758" y="18290"/>
                  </a:lnTo>
                  <a:lnTo>
                    <a:pt x="12758" y="18207"/>
                  </a:lnTo>
                  <a:lnTo>
                    <a:pt x="12799" y="18207"/>
                  </a:lnTo>
                  <a:lnTo>
                    <a:pt x="12879" y="18290"/>
                  </a:lnTo>
                  <a:lnTo>
                    <a:pt x="12879" y="18207"/>
                  </a:lnTo>
                  <a:lnTo>
                    <a:pt x="12920" y="18124"/>
                  </a:lnTo>
                  <a:lnTo>
                    <a:pt x="12920" y="18041"/>
                  </a:lnTo>
                  <a:lnTo>
                    <a:pt x="12960" y="18041"/>
                  </a:lnTo>
                  <a:lnTo>
                    <a:pt x="13000" y="18041"/>
                  </a:lnTo>
                  <a:lnTo>
                    <a:pt x="13000" y="18124"/>
                  </a:lnTo>
                  <a:lnTo>
                    <a:pt x="13041" y="18124"/>
                  </a:lnTo>
                  <a:lnTo>
                    <a:pt x="13081" y="18207"/>
                  </a:lnTo>
                  <a:lnTo>
                    <a:pt x="13121" y="18207"/>
                  </a:lnTo>
                  <a:lnTo>
                    <a:pt x="13162" y="18290"/>
                  </a:lnTo>
                  <a:lnTo>
                    <a:pt x="13162" y="18372"/>
                  </a:lnTo>
                  <a:lnTo>
                    <a:pt x="13202" y="18372"/>
                  </a:lnTo>
                  <a:lnTo>
                    <a:pt x="13243" y="18372"/>
                  </a:lnTo>
                  <a:lnTo>
                    <a:pt x="13243" y="18290"/>
                  </a:lnTo>
                  <a:lnTo>
                    <a:pt x="13283" y="18290"/>
                  </a:lnTo>
                  <a:lnTo>
                    <a:pt x="13243" y="18207"/>
                  </a:lnTo>
                  <a:lnTo>
                    <a:pt x="13162" y="18124"/>
                  </a:lnTo>
                  <a:lnTo>
                    <a:pt x="13121" y="18041"/>
                  </a:lnTo>
                  <a:lnTo>
                    <a:pt x="13081" y="17959"/>
                  </a:lnTo>
                  <a:lnTo>
                    <a:pt x="13081" y="17876"/>
                  </a:lnTo>
                  <a:lnTo>
                    <a:pt x="13121" y="17793"/>
                  </a:lnTo>
                  <a:lnTo>
                    <a:pt x="13162" y="17710"/>
                  </a:lnTo>
                  <a:lnTo>
                    <a:pt x="13202" y="17710"/>
                  </a:lnTo>
                  <a:lnTo>
                    <a:pt x="13202" y="17628"/>
                  </a:lnTo>
                  <a:lnTo>
                    <a:pt x="13202" y="17462"/>
                  </a:lnTo>
                  <a:lnTo>
                    <a:pt x="13162" y="17462"/>
                  </a:lnTo>
                  <a:lnTo>
                    <a:pt x="13121" y="17462"/>
                  </a:lnTo>
                  <a:lnTo>
                    <a:pt x="13081" y="17545"/>
                  </a:lnTo>
                  <a:lnTo>
                    <a:pt x="13041" y="17628"/>
                  </a:lnTo>
                  <a:lnTo>
                    <a:pt x="13000" y="17545"/>
                  </a:lnTo>
                  <a:lnTo>
                    <a:pt x="13000" y="17462"/>
                  </a:lnTo>
                  <a:lnTo>
                    <a:pt x="12960" y="17462"/>
                  </a:lnTo>
                  <a:lnTo>
                    <a:pt x="12920" y="17462"/>
                  </a:lnTo>
                  <a:lnTo>
                    <a:pt x="12920" y="17545"/>
                  </a:lnTo>
                  <a:lnTo>
                    <a:pt x="12839" y="17545"/>
                  </a:lnTo>
                  <a:lnTo>
                    <a:pt x="12799" y="17462"/>
                  </a:lnTo>
                  <a:lnTo>
                    <a:pt x="12799" y="17379"/>
                  </a:lnTo>
                  <a:lnTo>
                    <a:pt x="12799" y="17297"/>
                  </a:lnTo>
                  <a:lnTo>
                    <a:pt x="12839" y="17297"/>
                  </a:lnTo>
                  <a:lnTo>
                    <a:pt x="12879" y="17214"/>
                  </a:lnTo>
                  <a:lnTo>
                    <a:pt x="12920" y="17214"/>
                  </a:lnTo>
                  <a:lnTo>
                    <a:pt x="12960" y="17297"/>
                  </a:lnTo>
                  <a:lnTo>
                    <a:pt x="13000" y="17297"/>
                  </a:lnTo>
                  <a:lnTo>
                    <a:pt x="13041" y="17379"/>
                  </a:lnTo>
                  <a:lnTo>
                    <a:pt x="13081" y="17379"/>
                  </a:lnTo>
                  <a:lnTo>
                    <a:pt x="13121" y="17379"/>
                  </a:lnTo>
                  <a:lnTo>
                    <a:pt x="13121" y="17297"/>
                  </a:lnTo>
                  <a:lnTo>
                    <a:pt x="13162" y="17297"/>
                  </a:lnTo>
                  <a:lnTo>
                    <a:pt x="13202" y="17297"/>
                  </a:lnTo>
                  <a:lnTo>
                    <a:pt x="13243" y="17297"/>
                  </a:lnTo>
                  <a:lnTo>
                    <a:pt x="13283" y="17214"/>
                  </a:lnTo>
                  <a:lnTo>
                    <a:pt x="13323" y="17214"/>
                  </a:lnTo>
                  <a:lnTo>
                    <a:pt x="13404" y="17214"/>
                  </a:lnTo>
                  <a:lnTo>
                    <a:pt x="13444" y="17214"/>
                  </a:lnTo>
                  <a:lnTo>
                    <a:pt x="13566" y="17297"/>
                  </a:lnTo>
                  <a:lnTo>
                    <a:pt x="13606" y="17297"/>
                  </a:lnTo>
                  <a:lnTo>
                    <a:pt x="13646" y="17214"/>
                  </a:lnTo>
                  <a:lnTo>
                    <a:pt x="13646" y="17131"/>
                  </a:lnTo>
                  <a:lnTo>
                    <a:pt x="13646" y="17048"/>
                  </a:lnTo>
                  <a:lnTo>
                    <a:pt x="13687" y="16966"/>
                  </a:lnTo>
                  <a:lnTo>
                    <a:pt x="13687" y="16883"/>
                  </a:lnTo>
                  <a:lnTo>
                    <a:pt x="13687" y="16800"/>
                  </a:lnTo>
                  <a:lnTo>
                    <a:pt x="13687" y="16883"/>
                  </a:lnTo>
                  <a:lnTo>
                    <a:pt x="13687" y="16966"/>
                  </a:lnTo>
                  <a:lnTo>
                    <a:pt x="13687" y="17048"/>
                  </a:lnTo>
                  <a:lnTo>
                    <a:pt x="13727" y="17214"/>
                  </a:lnTo>
                  <a:lnTo>
                    <a:pt x="13687" y="17297"/>
                  </a:lnTo>
                  <a:lnTo>
                    <a:pt x="13687" y="17379"/>
                  </a:lnTo>
                  <a:lnTo>
                    <a:pt x="13727" y="17379"/>
                  </a:lnTo>
                  <a:lnTo>
                    <a:pt x="13767" y="17379"/>
                  </a:lnTo>
                  <a:lnTo>
                    <a:pt x="13808" y="17297"/>
                  </a:lnTo>
                  <a:lnTo>
                    <a:pt x="13889" y="17297"/>
                  </a:lnTo>
                  <a:lnTo>
                    <a:pt x="13929" y="17297"/>
                  </a:lnTo>
                  <a:lnTo>
                    <a:pt x="13929" y="17214"/>
                  </a:lnTo>
                  <a:lnTo>
                    <a:pt x="13969" y="17131"/>
                  </a:lnTo>
                  <a:lnTo>
                    <a:pt x="14010" y="17131"/>
                  </a:lnTo>
                  <a:lnTo>
                    <a:pt x="14050" y="17048"/>
                  </a:lnTo>
                  <a:lnTo>
                    <a:pt x="14050" y="17131"/>
                  </a:lnTo>
                  <a:lnTo>
                    <a:pt x="14050" y="17214"/>
                  </a:lnTo>
                  <a:lnTo>
                    <a:pt x="14090" y="17214"/>
                  </a:lnTo>
                  <a:lnTo>
                    <a:pt x="14131" y="17214"/>
                  </a:lnTo>
                  <a:lnTo>
                    <a:pt x="14171" y="17214"/>
                  </a:lnTo>
                  <a:lnTo>
                    <a:pt x="14212" y="17131"/>
                  </a:lnTo>
                  <a:lnTo>
                    <a:pt x="14252" y="17131"/>
                  </a:lnTo>
                  <a:lnTo>
                    <a:pt x="14292" y="17131"/>
                  </a:lnTo>
                  <a:lnTo>
                    <a:pt x="14333" y="17131"/>
                  </a:lnTo>
                  <a:lnTo>
                    <a:pt x="14333" y="17214"/>
                  </a:lnTo>
                  <a:lnTo>
                    <a:pt x="14292" y="17214"/>
                  </a:lnTo>
                  <a:lnTo>
                    <a:pt x="14333" y="17214"/>
                  </a:lnTo>
                  <a:lnTo>
                    <a:pt x="14373" y="17297"/>
                  </a:lnTo>
                  <a:lnTo>
                    <a:pt x="14413" y="17379"/>
                  </a:lnTo>
                  <a:lnTo>
                    <a:pt x="14454" y="17379"/>
                  </a:lnTo>
                  <a:lnTo>
                    <a:pt x="14535" y="17462"/>
                  </a:lnTo>
                  <a:lnTo>
                    <a:pt x="14575" y="17545"/>
                  </a:lnTo>
                  <a:lnTo>
                    <a:pt x="14615" y="17545"/>
                  </a:lnTo>
                  <a:lnTo>
                    <a:pt x="14615" y="17628"/>
                  </a:lnTo>
                  <a:lnTo>
                    <a:pt x="14656" y="17628"/>
                  </a:lnTo>
                  <a:lnTo>
                    <a:pt x="14656" y="17710"/>
                  </a:lnTo>
                  <a:lnTo>
                    <a:pt x="14696" y="17710"/>
                  </a:lnTo>
                  <a:lnTo>
                    <a:pt x="14696" y="17793"/>
                  </a:lnTo>
                  <a:lnTo>
                    <a:pt x="14736" y="17793"/>
                  </a:lnTo>
                  <a:lnTo>
                    <a:pt x="14777" y="17793"/>
                  </a:lnTo>
                  <a:lnTo>
                    <a:pt x="14817" y="17710"/>
                  </a:lnTo>
                  <a:lnTo>
                    <a:pt x="14858" y="17710"/>
                  </a:lnTo>
                  <a:lnTo>
                    <a:pt x="14898" y="17710"/>
                  </a:lnTo>
                  <a:lnTo>
                    <a:pt x="14938" y="17710"/>
                  </a:lnTo>
                  <a:lnTo>
                    <a:pt x="14979" y="17628"/>
                  </a:lnTo>
                  <a:lnTo>
                    <a:pt x="15019" y="17628"/>
                  </a:lnTo>
                  <a:lnTo>
                    <a:pt x="15059" y="17628"/>
                  </a:lnTo>
                  <a:lnTo>
                    <a:pt x="15059" y="17545"/>
                  </a:lnTo>
                  <a:lnTo>
                    <a:pt x="15100" y="17462"/>
                  </a:lnTo>
                  <a:lnTo>
                    <a:pt x="15140" y="17462"/>
                  </a:lnTo>
                  <a:lnTo>
                    <a:pt x="15181" y="17462"/>
                  </a:lnTo>
                  <a:lnTo>
                    <a:pt x="15221" y="17545"/>
                  </a:lnTo>
                  <a:lnTo>
                    <a:pt x="15261" y="17545"/>
                  </a:lnTo>
                  <a:lnTo>
                    <a:pt x="15302" y="17628"/>
                  </a:lnTo>
                  <a:lnTo>
                    <a:pt x="15302" y="17710"/>
                  </a:lnTo>
                  <a:lnTo>
                    <a:pt x="15342" y="17793"/>
                  </a:lnTo>
                  <a:lnTo>
                    <a:pt x="15382" y="17793"/>
                  </a:lnTo>
                  <a:lnTo>
                    <a:pt x="15382" y="17876"/>
                  </a:lnTo>
                  <a:lnTo>
                    <a:pt x="15382" y="17959"/>
                  </a:lnTo>
                  <a:lnTo>
                    <a:pt x="15423" y="17959"/>
                  </a:lnTo>
                  <a:lnTo>
                    <a:pt x="15463" y="18124"/>
                  </a:lnTo>
                  <a:lnTo>
                    <a:pt x="15504" y="18124"/>
                  </a:lnTo>
                  <a:lnTo>
                    <a:pt x="15544" y="18207"/>
                  </a:lnTo>
                  <a:lnTo>
                    <a:pt x="15584" y="18207"/>
                  </a:lnTo>
                  <a:lnTo>
                    <a:pt x="15625" y="18290"/>
                  </a:lnTo>
                  <a:lnTo>
                    <a:pt x="15625" y="18372"/>
                  </a:lnTo>
                  <a:lnTo>
                    <a:pt x="15665" y="18455"/>
                  </a:lnTo>
                  <a:lnTo>
                    <a:pt x="15665" y="18538"/>
                  </a:lnTo>
                  <a:lnTo>
                    <a:pt x="15665" y="18703"/>
                  </a:lnTo>
                  <a:lnTo>
                    <a:pt x="15665" y="18786"/>
                  </a:lnTo>
                  <a:lnTo>
                    <a:pt x="15625" y="18952"/>
                  </a:lnTo>
                  <a:lnTo>
                    <a:pt x="15625" y="19034"/>
                  </a:lnTo>
                  <a:lnTo>
                    <a:pt x="15625" y="19117"/>
                  </a:lnTo>
                  <a:lnTo>
                    <a:pt x="15625" y="19200"/>
                  </a:lnTo>
                  <a:lnTo>
                    <a:pt x="15625" y="19366"/>
                  </a:lnTo>
                  <a:lnTo>
                    <a:pt x="15665" y="19366"/>
                  </a:lnTo>
                  <a:lnTo>
                    <a:pt x="15665" y="19283"/>
                  </a:lnTo>
                  <a:lnTo>
                    <a:pt x="15705" y="19283"/>
                  </a:lnTo>
                  <a:lnTo>
                    <a:pt x="15746" y="19283"/>
                  </a:lnTo>
                  <a:lnTo>
                    <a:pt x="15746" y="19366"/>
                  </a:lnTo>
                  <a:lnTo>
                    <a:pt x="15705" y="19448"/>
                  </a:lnTo>
                  <a:lnTo>
                    <a:pt x="15705" y="19531"/>
                  </a:lnTo>
                  <a:lnTo>
                    <a:pt x="15705" y="19614"/>
                  </a:lnTo>
                  <a:lnTo>
                    <a:pt x="15705" y="19697"/>
                  </a:lnTo>
                  <a:lnTo>
                    <a:pt x="15705" y="19779"/>
                  </a:lnTo>
                  <a:lnTo>
                    <a:pt x="15746" y="19862"/>
                  </a:lnTo>
                  <a:lnTo>
                    <a:pt x="15786" y="20028"/>
                  </a:lnTo>
                  <a:lnTo>
                    <a:pt x="15827" y="20110"/>
                  </a:lnTo>
                  <a:lnTo>
                    <a:pt x="15827" y="20193"/>
                  </a:lnTo>
                  <a:lnTo>
                    <a:pt x="15867" y="20193"/>
                  </a:lnTo>
                  <a:lnTo>
                    <a:pt x="15907" y="20110"/>
                  </a:lnTo>
                  <a:lnTo>
                    <a:pt x="15907" y="20193"/>
                  </a:lnTo>
                  <a:lnTo>
                    <a:pt x="15907" y="20359"/>
                  </a:lnTo>
                  <a:lnTo>
                    <a:pt x="15948" y="20359"/>
                  </a:lnTo>
                  <a:lnTo>
                    <a:pt x="15948" y="20441"/>
                  </a:lnTo>
                  <a:lnTo>
                    <a:pt x="15948" y="20524"/>
                  </a:lnTo>
                  <a:lnTo>
                    <a:pt x="15988" y="20607"/>
                  </a:lnTo>
                  <a:lnTo>
                    <a:pt x="15988" y="20690"/>
                  </a:lnTo>
                  <a:lnTo>
                    <a:pt x="15988" y="20772"/>
                  </a:lnTo>
                  <a:lnTo>
                    <a:pt x="16028" y="20855"/>
                  </a:lnTo>
                  <a:lnTo>
                    <a:pt x="16028" y="20938"/>
                  </a:lnTo>
                  <a:lnTo>
                    <a:pt x="16069" y="21021"/>
                  </a:lnTo>
                  <a:lnTo>
                    <a:pt x="16109" y="21021"/>
                  </a:lnTo>
                  <a:lnTo>
                    <a:pt x="16150" y="21021"/>
                  </a:lnTo>
                  <a:lnTo>
                    <a:pt x="16190" y="21103"/>
                  </a:lnTo>
                  <a:lnTo>
                    <a:pt x="16190" y="21186"/>
                  </a:lnTo>
                  <a:lnTo>
                    <a:pt x="16230" y="21269"/>
                  </a:lnTo>
                  <a:lnTo>
                    <a:pt x="16230" y="21352"/>
                  </a:lnTo>
                  <a:lnTo>
                    <a:pt x="16230" y="21434"/>
                  </a:lnTo>
                  <a:lnTo>
                    <a:pt x="16230" y="21517"/>
                  </a:lnTo>
                  <a:lnTo>
                    <a:pt x="16230" y="21600"/>
                  </a:lnTo>
                  <a:lnTo>
                    <a:pt x="16271" y="21600"/>
                  </a:lnTo>
                  <a:lnTo>
                    <a:pt x="16311" y="21600"/>
                  </a:lnTo>
                  <a:lnTo>
                    <a:pt x="16351" y="21600"/>
                  </a:lnTo>
                  <a:lnTo>
                    <a:pt x="16432" y="21600"/>
                  </a:lnTo>
                  <a:lnTo>
                    <a:pt x="16473" y="21517"/>
                  </a:lnTo>
                  <a:lnTo>
                    <a:pt x="16513" y="21517"/>
                  </a:lnTo>
                  <a:lnTo>
                    <a:pt x="16513" y="21434"/>
                  </a:lnTo>
                  <a:lnTo>
                    <a:pt x="16553" y="21352"/>
                  </a:lnTo>
                  <a:lnTo>
                    <a:pt x="16553" y="21269"/>
                  </a:lnTo>
                  <a:lnTo>
                    <a:pt x="16594" y="21186"/>
                  </a:lnTo>
                  <a:lnTo>
                    <a:pt x="16594" y="21103"/>
                  </a:lnTo>
                  <a:lnTo>
                    <a:pt x="16594" y="21021"/>
                  </a:lnTo>
                  <a:lnTo>
                    <a:pt x="16634" y="20938"/>
                  </a:lnTo>
                  <a:lnTo>
                    <a:pt x="16634" y="20855"/>
                  </a:lnTo>
                  <a:lnTo>
                    <a:pt x="16634" y="20772"/>
                  </a:lnTo>
                  <a:lnTo>
                    <a:pt x="16634" y="20607"/>
                  </a:lnTo>
                  <a:lnTo>
                    <a:pt x="16634" y="20524"/>
                  </a:lnTo>
                  <a:lnTo>
                    <a:pt x="16634" y="20276"/>
                  </a:lnTo>
                  <a:lnTo>
                    <a:pt x="16634" y="20110"/>
                  </a:lnTo>
                  <a:lnTo>
                    <a:pt x="16594" y="19945"/>
                  </a:lnTo>
                  <a:lnTo>
                    <a:pt x="16594" y="19862"/>
                  </a:lnTo>
                  <a:lnTo>
                    <a:pt x="16553" y="19697"/>
                  </a:lnTo>
                  <a:lnTo>
                    <a:pt x="16513" y="19531"/>
                  </a:lnTo>
                  <a:lnTo>
                    <a:pt x="16513" y="19448"/>
                  </a:lnTo>
                  <a:lnTo>
                    <a:pt x="16473" y="19366"/>
                  </a:lnTo>
                  <a:lnTo>
                    <a:pt x="16473" y="19283"/>
                  </a:lnTo>
                  <a:lnTo>
                    <a:pt x="16432" y="19117"/>
                  </a:lnTo>
                  <a:lnTo>
                    <a:pt x="16432" y="19034"/>
                  </a:lnTo>
                  <a:lnTo>
                    <a:pt x="16432" y="18952"/>
                  </a:lnTo>
                  <a:lnTo>
                    <a:pt x="16432" y="18869"/>
                  </a:lnTo>
                  <a:lnTo>
                    <a:pt x="16432" y="18786"/>
                  </a:lnTo>
                  <a:lnTo>
                    <a:pt x="16432" y="18703"/>
                  </a:lnTo>
                  <a:lnTo>
                    <a:pt x="16392" y="18621"/>
                  </a:lnTo>
                  <a:lnTo>
                    <a:pt x="16311" y="18372"/>
                  </a:lnTo>
                  <a:lnTo>
                    <a:pt x="16271" y="18290"/>
                  </a:lnTo>
                  <a:lnTo>
                    <a:pt x="16271" y="18207"/>
                  </a:lnTo>
                  <a:lnTo>
                    <a:pt x="16230" y="17959"/>
                  </a:lnTo>
                  <a:lnTo>
                    <a:pt x="16190" y="17793"/>
                  </a:lnTo>
                  <a:lnTo>
                    <a:pt x="16190" y="17710"/>
                  </a:lnTo>
                  <a:lnTo>
                    <a:pt x="16150" y="17545"/>
                  </a:lnTo>
                  <a:lnTo>
                    <a:pt x="16150" y="17462"/>
                  </a:lnTo>
                  <a:lnTo>
                    <a:pt x="16150" y="17379"/>
                  </a:lnTo>
                  <a:lnTo>
                    <a:pt x="16109" y="17297"/>
                  </a:lnTo>
                  <a:lnTo>
                    <a:pt x="16109" y="17131"/>
                  </a:lnTo>
                  <a:lnTo>
                    <a:pt x="16109" y="17048"/>
                  </a:lnTo>
                  <a:lnTo>
                    <a:pt x="16109" y="16966"/>
                  </a:lnTo>
                  <a:lnTo>
                    <a:pt x="16109" y="16800"/>
                  </a:lnTo>
                  <a:lnTo>
                    <a:pt x="16109" y="16717"/>
                  </a:lnTo>
                  <a:lnTo>
                    <a:pt x="16150" y="16717"/>
                  </a:lnTo>
                  <a:lnTo>
                    <a:pt x="16150" y="16634"/>
                  </a:lnTo>
                  <a:lnTo>
                    <a:pt x="16190" y="16386"/>
                  </a:lnTo>
                  <a:lnTo>
                    <a:pt x="16230" y="16221"/>
                  </a:lnTo>
                  <a:lnTo>
                    <a:pt x="16271" y="16138"/>
                  </a:lnTo>
                  <a:lnTo>
                    <a:pt x="16271" y="15972"/>
                  </a:lnTo>
                  <a:lnTo>
                    <a:pt x="16311" y="15890"/>
                  </a:lnTo>
                  <a:lnTo>
                    <a:pt x="16351" y="15890"/>
                  </a:lnTo>
                  <a:lnTo>
                    <a:pt x="16351" y="15807"/>
                  </a:lnTo>
                  <a:lnTo>
                    <a:pt x="16351" y="15724"/>
                  </a:lnTo>
                  <a:lnTo>
                    <a:pt x="16432" y="15724"/>
                  </a:lnTo>
                  <a:lnTo>
                    <a:pt x="16473" y="15641"/>
                  </a:lnTo>
                  <a:lnTo>
                    <a:pt x="16473" y="15559"/>
                  </a:lnTo>
                  <a:lnTo>
                    <a:pt x="16432" y="15476"/>
                  </a:lnTo>
                  <a:lnTo>
                    <a:pt x="16432" y="15393"/>
                  </a:lnTo>
                  <a:lnTo>
                    <a:pt x="16553" y="15393"/>
                  </a:lnTo>
                  <a:lnTo>
                    <a:pt x="16634" y="15393"/>
                  </a:lnTo>
                  <a:lnTo>
                    <a:pt x="16674" y="15393"/>
                  </a:lnTo>
                  <a:lnTo>
                    <a:pt x="16715" y="15310"/>
                  </a:lnTo>
                  <a:lnTo>
                    <a:pt x="16755" y="15228"/>
                  </a:lnTo>
                  <a:lnTo>
                    <a:pt x="16796" y="15228"/>
                  </a:lnTo>
                  <a:lnTo>
                    <a:pt x="16836" y="15145"/>
                  </a:lnTo>
                  <a:lnTo>
                    <a:pt x="16876" y="15062"/>
                  </a:lnTo>
                  <a:lnTo>
                    <a:pt x="16876" y="14979"/>
                  </a:lnTo>
                  <a:lnTo>
                    <a:pt x="16917" y="14979"/>
                  </a:lnTo>
                  <a:lnTo>
                    <a:pt x="16957" y="14979"/>
                  </a:lnTo>
                  <a:lnTo>
                    <a:pt x="16997" y="14897"/>
                  </a:lnTo>
                  <a:lnTo>
                    <a:pt x="16997" y="14814"/>
                  </a:lnTo>
                  <a:lnTo>
                    <a:pt x="16997" y="14731"/>
                  </a:lnTo>
                  <a:lnTo>
                    <a:pt x="17038" y="14731"/>
                  </a:lnTo>
                  <a:lnTo>
                    <a:pt x="17038" y="14648"/>
                  </a:lnTo>
                  <a:lnTo>
                    <a:pt x="17078" y="14648"/>
                  </a:lnTo>
                  <a:lnTo>
                    <a:pt x="17078" y="14566"/>
                  </a:lnTo>
                  <a:lnTo>
                    <a:pt x="17119" y="14400"/>
                  </a:lnTo>
                  <a:lnTo>
                    <a:pt x="17159" y="14400"/>
                  </a:lnTo>
                  <a:lnTo>
                    <a:pt x="17199" y="14400"/>
                  </a:lnTo>
                  <a:lnTo>
                    <a:pt x="17199" y="14317"/>
                  </a:lnTo>
                  <a:lnTo>
                    <a:pt x="17240" y="14317"/>
                  </a:lnTo>
                  <a:lnTo>
                    <a:pt x="17280" y="14234"/>
                  </a:lnTo>
                  <a:lnTo>
                    <a:pt x="17361" y="14234"/>
                  </a:lnTo>
                  <a:lnTo>
                    <a:pt x="17401" y="14234"/>
                  </a:lnTo>
                  <a:lnTo>
                    <a:pt x="17441" y="14234"/>
                  </a:lnTo>
                  <a:lnTo>
                    <a:pt x="17482" y="14152"/>
                  </a:lnTo>
                  <a:lnTo>
                    <a:pt x="17522" y="14152"/>
                  </a:lnTo>
                  <a:lnTo>
                    <a:pt x="17522" y="14069"/>
                  </a:lnTo>
                  <a:lnTo>
                    <a:pt x="17522" y="13986"/>
                  </a:lnTo>
                  <a:lnTo>
                    <a:pt x="17563" y="13986"/>
                  </a:lnTo>
                  <a:lnTo>
                    <a:pt x="17563" y="13903"/>
                  </a:lnTo>
                  <a:lnTo>
                    <a:pt x="17603" y="13821"/>
                  </a:lnTo>
                  <a:lnTo>
                    <a:pt x="17684" y="13738"/>
                  </a:lnTo>
                  <a:lnTo>
                    <a:pt x="17724" y="13738"/>
                  </a:lnTo>
                  <a:lnTo>
                    <a:pt x="17764" y="13655"/>
                  </a:lnTo>
                  <a:lnTo>
                    <a:pt x="17805" y="13655"/>
                  </a:lnTo>
                  <a:lnTo>
                    <a:pt x="17886" y="13655"/>
                  </a:lnTo>
                  <a:lnTo>
                    <a:pt x="17926" y="13655"/>
                  </a:lnTo>
                  <a:lnTo>
                    <a:pt x="18007" y="13490"/>
                  </a:lnTo>
                  <a:lnTo>
                    <a:pt x="18047" y="13490"/>
                  </a:lnTo>
                  <a:lnTo>
                    <a:pt x="18047" y="13407"/>
                  </a:lnTo>
                  <a:lnTo>
                    <a:pt x="18047" y="13324"/>
                  </a:lnTo>
                  <a:lnTo>
                    <a:pt x="18007" y="13324"/>
                  </a:lnTo>
                  <a:lnTo>
                    <a:pt x="17966" y="13324"/>
                  </a:lnTo>
                  <a:lnTo>
                    <a:pt x="17966" y="13241"/>
                  </a:lnTo>
                  <a:lnTo>
                    <a:pt x="18007" y="13159"/>
                  </a:lnTo>
                  <a:lnTo>
                    <a:pt x="18047" y="13076"/>
                  </a:lnTo>
                  <a:lnTo>
                    <a:pt x="18007" y="13076"/>
                  </a:lnTo>
                  <a:lnTo>
                    <a:pt x="17926" y="12993"/>
                  </a:lnTo>
                  <a:lnTo>
                    <a:pt x="17886" y="12993"/>
                  </a:lnTo>
                  <a:lnTo>
                    <a:pt x="17886" y="12910"/>
                  </a:lnTo>
                  <a:lnTo>
                    <a:pt x="17926" y="12910"/>
                  </a:lnTo>
                  <a:lnTo>
                    <a:pt x="17966" y="12993"/>
                  </a:lnTo>
                  <a:lnTo>
                    <a:pt x="17966" y="12910"/>
                  </a:lnTo>
                  <a:lnTo>
                    <a:pt x="18007" y="12910"/>
                  </a:lnTo>
                  <a:lnTo>
                    <a:pt x="18047" y="12910"/>
                  </a:lnTo>
                  <a:lnTo>
                    <a:pt x="18047" y="12993"/>
                  </a:lnTo>
                  <a:lnTo>
                    <a:pt x="18087" y="12993"/>
                  </a:lnTo>
                  <a:lnTo>
                    <a:pt x="18168" y="12993"/>
                  </a:lnTo>
                  <a:lnTo>
                    <a:pt x="18209" y="12993"/>
                  </a:lnTo>
                  <a:lnTo>
                    <a:pt x="18209" y="12910"/>
                  </a:lnTo>
                  <a:lnTo>
                    <a:pt x="18249" y="12828"/>
                  </a:lnTo>
                  <a:lnTo>
                    <a:pt x="18289" y="12828"/>
                  </a:lnTo>
                  <a:lnTo>
                    <a:pt x="18289" y="12745"/>
                  </a:lnTo>
                  <a:lnTo>
                    <a:pt x="18289" y="12662"/>
                  </a:lnTo>
                  <a:lnTo>
                    <a:pt x="18289" y="12579"/>
                  </a:lnTo>
                  <a:lnTo>
                    <a:pt x="18289" y="12497"/>
                  </a:lnTo>
                  <a:lnTo>
                    <a:pt x="18249" y="12497"/>
                  </a:lnTo>
                  <a:lnTo>
                    <a:pt x="18249" y="12579"/>
                  </a:lnTo>
                  <a:lnTo>
                    <a:pt x="18209" y="12662"/>
                  </a:lnTo>
                  <a:lnTo>
                    <a:pt x="18209" y="12745"/>
                  </a:lnTo>
                  <a:lnTo>
                    <a:pt x="18168" y="12662"/>
                  </a:lnTo>
                  <a:lnTo>
                    <a:pt x="18168" y="12497"/>
                  </a:lnTo>
                  <a:lnTo>
                    <a:pt x="18128" y="12497"/>
                  </a:lnTo>
                  <a:lnTo>
                    <a:pt x="18047" y="12497"/>
                  </a:lnTo>
                  <a:lnTo>
                    <a:pt x="18007" y="12579"/>
                  </a:lnTo>
                  <a:lnTo>
                    <a:pt x="17966" y="12497"/>
                  </a:lnTo>
                  <a:lnTo>
                    <a:pt x="17966" y="12414"/>
                  </a:lnTo>
                  <a:lnTo>
                    <a:pt x="17966" y="12331"/>
                  </a:lnTo>
                  <a:lnTo>
                    <a:pt x="17966" y="12248"/>
                  </a:lnTo>
                  <a:lnTo>
                    <a:pt x="17966" y="12166"/>
                  </a:lnTo>
                  <a:lnTo>
                    <a:pt x="17966" y="12248"/>
                  </a:lnTo>
                  <a:lnTo>
                    <a:pt x="17966" y="12331"/>
                  </a:lnTo>
                  <a:lnTo>
                    <a:pt x="18007" y="12414"/>
                  </a:lnTo>
                  <a:lnTo>
                    <a:pt x="18047" y="12414"/>
                  </a:lnTo>
                  <a:lnTo>
                    <a:pt x="18087" y="12331"/>
                  </a:lnTo>
                  <a:lnTo>
                    <a:pt x="18128" y="12331"/>
                  </a:lnTo>
                  <a:lnTo>
                    <a:pt x="18168" y="12331"/>
                  </a:lnTo>
                  <a:lnTo>
                    <a:pt x="18168" y="12248"/>
                  </a:lnTo>
                  <a:lnTo>
                    <a:pt x="18209" y="12248"/>
                  </a:lnTo>
                  <a:lnTo>
                    <a:pt x="18249" y="12248"/>
                  </a:lnTo>
                  <a:lnTo>
                    <a:pt x="18249" y="12331"/>
                  </a:lnTo>
                  <a:lnTo>
                    <a:pt x="18289" y="12414"/>
                  </a:lnTo>
                  <a:lnTo>
                    <a:pt x="18289" y="12331"/>
                  </a:lnTo>
                  <a:lnTo>
                    <a:pt x="18249" y="12248"/>
                  </a:lnTo>
                  <a:lnTo>
                    <a:pt x="18249" y="12166"/>
                  </a:lnTo>
                  <a:lnTo>
                    <a:pt x="18249" y="12083"/>
                  </a:lnTo>
                  <a:lnTo>
                    <a:pt x="18209" y="12083"/>
                  </a:lnTo>
                  <a:lnTo>
                    <a:pt x="18209" y="12000"/>
                  </a:lnTo>
                  <a:lnTo>
                    <a:pt x="18249" y="11917"/>
                  </a:lnTo>
                  <a:lnTo>
                    <a:pt x="18209" y="11917"/>
                  </a:lnTo>
                  <a:lnTo>
                    <a:pt x="18209" y="11834"/>
                  </a:lnTo>
                  <a:lnTo>
                    <a:pt x="18209" y="11752"/>
                  </a:lnTo>
                  <a:lnTo>
                    <a:pt x="18209" y="11669"/>
                  </a:lnTo>
                  <a:lnTo>
                    <a:pt x="18168" y="11669"/>
                  </a:lnTo>
                  <a:lnTo>
                    <a:pt x="18128" y="11586"/>
                  </a:lnTo>
                  <a:lnTo>
                    <a:pt x="18087" y="11586"/>
                  </a:lnTo>
                  <a:lnTo>
                    <a:pt x="18087" y="11669"/>
                  </a:lnTo>
                  <a:lnTo>
                    <a:pt x="18047" y="11669"/>
                  </a:lnTo>
                  <a:lnTo>
                    <a:pt x="18007" y="11586"/>
                  </a:lnTo>
                  <a:lnTo>
                    <a:pt x="18007" y="11503"/>
                  </a:lnTo>
                  <a:lnTo>
                    <a:pt x="18047" y="11503"/>
                  </a:lnTo>
                  <a:lnTo>
                    <a:pt x="18087" y="11503"/>
                  </a:lnTo>
                  <a:lnTo>
                    <a:pt x="18128" y="11503"/>
                  </a:lnTo>
                  <a:lnTo>
                    <a:pt x="18128" y="11421"/>
                  </a:lnTo>
                  <a:lnTo>
                    <a:pt x="18087" y="11421"/>
                  </a:lnTo>
                  <a:lnTo>
                    <a:pt x="18047" y="11338"/>
                  </a:lnTo>
                  <a:lnTo>
                    <a:pt x="18047" y="11255"/>
                  </a:lnTo>
                  <a:lnTo>
                    <a:pt x="18087" y="11255"/>
                  </a:lnTo>
                  <a:lnTo>
                    <a:pt x="18128" y="11255"/>
                  </a:lnTo>
                  <a:lnTo>
                    <a:pt x="18087" y="11172"/>
                  </a:lnTo>
                  <a:lnTo>
                    <a:pt x="18047" y="11090"/>
                  </a:lnTo>
                  <a:lnTo>
                    <a:pt x="18047" y="11007"/>
                  </a:lnTo>
                  <a:lnTo>
                    <a:pt x="18087" y="11007"/>
                  </a:lnTo>
                  <a:lnTo>
                    <a:pt x="18087" y="10924"/>
                  </a:lnTo>
                  <a:lnTo>
                    <a:pt x="18087" y="10841"/>
                  </a:lnTo>
                  <a:lnTo>
                    <a:pt x="18087" y="10759"/>
                  </a:lnTo>
                  <a:lnTo>
                    <a:pt x="18047" y="10676"/>
                  </a:lnTo>
                  <a:lnTo>
                    <a:pt x="17966" y="10593"/>
                  </a:lnTo>
                  <a:lnTo>
                    <a:pt x="17886" y="10510"/>
                  </a:lnTo>
                  <a:lnTo>
                    <a:pt x="17845" y="10428"/>
                  </a:lnTo>
                  <a:lnTo>
                    <a:pt x="17764" y="10345"/>
                  </a:lnTo>
                  <a:lnTo>
                    <a:pt x="17724" y="10345"/>
                  </a:lnTo>
                  <a:lnTo>
                    <a:pt x="17724" y="10262"/>
                  </a:lnTo>
                  <a:lnTo>
                    <a:pt x="17724" y="10179"/>
                  </a:lnTo>
                  <a:lnTo>
                    <a:pt x="17724" y="10097"/>
                  </a:lnTo>
                  <a:lnTo>
                    <a:pt x="17764" y="10179"/>
                  </a:lnTo>
                  <a:lnTo>
                    <a:pt x="17724" y="10262"/>
                  </a:lnTo>
                  <a:lnTo>
                    <a:pt x="17764" y="10262"/>
                  </a:lnTo>
                  <a:lnTo>
                    <a:pt x="17805" y="10345"/>
                  </a:lnTo>
                  <a:lnTo>
                    <a:pt x="17845" y="10345"/>
                  </a:lnTo>
                  <a:lnTo>
                    <a:pt x="17886" y="10345"/>
                  </a:lnTo>
                  <a:lnTo>
                    <a:pt x="17886" y="10428"/>
                  </a:lnTo>
                  <a:lnTo>
                    <a:pt x="17926" y="10345"/>
                  </a:lnTo>
                  <a:lnTo>
                    <a:pt x="17926" y="10428"/>
                  </a:lnTo>
                  <a:lnTo>
                    <a:pt x="17966" y="10428"/>
                  </a:lnTo>
                  <a:lnTo>
                    <a:pt x="18007" y="10428"/>
                  </a:lnTo>
                  <a:lnTo>
                    <a:pt x="18007" y="10510"/>
                  </a:lnTo>
                  <a:lnTo>
                    <a:pt x="18047" y="10593"/>
                  </a:lnTo>
                  <a:lnTo>
                    <a:pt x="18087" y="10593"/>
                  </a:lnTo>
                  <a:lnTo>
                    <a:pt x="18047" y="10510"/>
                  </a:lnTo>
                  <a:lnTo>
                    <a:pt x="18047" y="10428"/>
                  </a:lnTo>
                  <a:lnTo>
                    <a:pt x="18047" y="10345"/>
                  </a:lnTo>
                  <a:lnTo>
                    <a:pt x="18007" y="10345"/>
                  </a:lnTo>
                  <a:lnTo>
                    <a:pt x="18007" y="10262"/>
                  </a:lnTo>
                  <a:lnTo>
                    <a:pt x="18047" y="10262"/>
                  </a:lnTo>
                  <a:lnTo>
                    <a:pt x="18007" y="10262"/>
                  </a:lnTo>
                  <a:lnTo>
                    <a:pt x="18007" y="10179"/>
                  </a:lnTo>
                  <a:lnTo>
                    <a:pt x="18007" y="10097"/>
                  </a:lnTo>
                  <a:lnTo>
                    <a:pt x="18007" y="10014"/>
                  </a:lnTo>
                  <a:lnTo>
                    <a:pt x="18007" y="9931"/>
                  </a:lnTo>
                  <a:lnTo>
                    <a:pt x="18007" y="9848"/>
                  </a:lnTo>
                  <a:lnTo>
                    <a:pt x="18007" y="9683"/>
                  </a:lnTo>
                  <a:lnTo>
                    <a:pt x="18007" y="9600"/>
                  </a:lnTo>
                  <a:lnTo>
                    <a:pt x="18047" y="9600"/>
                  </a:lnTo>
                  <a:lnTo>
                    <a:pt x="18047" y="9517"/>
                  </a:lnTo>
                  <a:lnTo>
                    <a:pt x="18087" y="9517"/>
                  </a:lnTo>
                  <a:lnTo>
                    <a:pt x="18128" y="9434"/>
                  </a:lnTo>
                  <a:lnTo>
                    <a:pt x="18168" y="9352"/>
                  </a:lnTo>
                  <a:lnTo>
                    <a:pt x="18209" y="9269"/>
                  </a:lnTo>
                  <a:lnTo>
                    <a:pt x="18249" y="9352"/>
                  </a:lnTo>
                  <a:lnTo>
                    <a:pt x="18209" y="9434"/>
                  </a:lnTo>
                  <a:lnTo>
                    <a:pt x="18168" y="9517"/>
                  </a:lnTo>
                  <a:lnTo>
                    <a:pt x="18128" y="9517"/>
                  </a:lnTo>
                  <a:lnTo>
                    <a:pt x="18128" y="9600"/>
                  </a:lnTo>
                  <a:lnTo>
                    <a:pt x="18168" y="9683"/>
                  </a:lnTo>
                  <a:lnTo>
                    <a:pt x="18168" y="9766"/>
                  </a:lnTo>
                  <a:lnTo>
                    <a:pt x="18128" y="9766"/>
                  </a:lnTo>
                  <a:lnTo>
                    <a:pt x="18087" y="9848"/>
                  </a:lnTo>
                  <a:lnTo>
                    <a:pt x="18128" y="9848"/>
                  </a:lnTo>
                  <a:lnTo>
                    <a:pt x="18168" y="9848"/>
                  </a:lnTo>
                  <a:lnTo>
                    <a:pt x="18168" y="9931"/>
                  </a:lnTo>
                  <a:lnTo>
                    <a:pt x="18168" y="10014"/>
                  </a:lnTo>
                  <a:lnTo>
                    <a:pt x="18168" y="10097"/>
                  </a:lnTo>
                  <a:lnTo>
                    <a:pt x="18128" y="10097"/>
                  </a:lnTo>
                  <a:lnTo>
                    <a:pt x="18128" y="10179"/>
                  </a:lnTo>
                  <a:lnTo>
                    <a:pt x="18128" y="10262"/>
                  </a:lnTo>
                  <a:lnTo>
                    <a:pt x="18128" y="10345"/>
                  </a:lnTo>
                  <a:lnTo>
                    <a:pt x="18168" y="10428"/>
                  </a:lnTo>
                  <a:lnTo>
                    <a:pt x="18209" y="10428"/>
                  </a:lnTo>
                  <a:lnTo>
                    <a:pt x="18249" y="10428"/>
                  </a:lnTo>
                  <a:lnTo>
                    <a:pt x="18249" y="10510"/>
                  </a:lnTo>
                  <a:lnTo>
                    <a:pt x="18289" y="10593"/>
                  </a:lnTo>
                  <a:lnTo>
                    <a:pt x="18289" y="10676"/>
                  </a:lnTo>
                  <a:lnTo>
                    <a:pt x="18330" y="10759"/>
                  </a:lnTo>
                  <a:lnTo>
                    <a:pt x="18289" y="10759"/>
                  </a:lnTo>
                  <a:lnTo>
                    <a:pt x="18289" y="10841"/>
                  </a:lnTo>
                  <a:lnTo>
                    <a:pt x="18249" y="10841"/>
                  </a:lnTo>
                  <a:lnTo>
                    <a:pt x="18249" y="10924"/>
                  </a:lnTo>
                  <a:lnTo>
                    <a:pt x="18249" y="11007"/>
                  </a:lnTo>
                  <a:lnTo>
                    <a:pt x="18209" y="11090"/>
                  </a:lnTo>
                  <a:lnTo>
                    <a:pt x="18209" y="11172"/>
                  </a:lnTo>
                  <a:lnTo>
                    <a:pt x="18209" y="11255"/>
                  </a:lnTo>
                  <a:lnTo>
                    <a:pt x="18209" y="11421"/>
                  </a:lnTo>
                  <a:lnTo>
                    <a:pt x="18249" y="11421"/>
                  </a:lnTo>
                  <a:lnTo>
                    <a:pt x="18289" y="11421"/>
                  </a:lnTo>
                  <a:lnTo>
                    <a:pt x="18289" y="11338"/>
                  </a:lnTo>
                  <a:lnTo>
                    <a:pt x="18330" y="11338"/>
                  </a:lnTo>
                  <a:lnTo>
                    <a:pt x="18330" y="11172"/>
                  </a:lnTo>
                  <a:lnTo>
                    <a:pt x="18330" y="11090"/>
                  </a:lnTo>
                  <a:lnTo>
                    <a:pt x="18370" y="11007"/>
                  </a:lnTo>
                  <a:lnTo>
                    <a:pt x="18370" y="10924"/>
                  </a:lnTo>
                  <a:lnTo>
                    <a:pt x="18410" y="10841"/>
                  </a:lnTo>
                  <a:lnTo>
                    <a:pt x="18451" y="10676"/>
                  </a:lnTo>
                  <a:lnTo>
                    <a:pt x="18451" y="10593"/>
                  </a:lnTo>
                  <a:lnTo>
                    <a:pt x="18451" y="10510"/>
                  </a:lnTo>
                  <a:lnTo>
                    <a:pt x="18491" y="10510"/>
                  </a:lnTo>
                  <a:lnTo>
                    <a:pt x="18532" y="10428"/>
                  </a:lnTo>
                  <a:lnTo>
                    <a:pt x="18532" y="10345"/>
                  </a:lnTo>
                  <a:lnTo>
                    <a:pt x="18532" y="10262"/>
                  </a:lnTo>
                  <a:lnTo>
                    <a:pt x="18572" y="10262"/>
                  </a:lnTo>
                  <a:lnTo>
                    <a:pt x="18572" y="10179"/>
                  </a:lnTo>
                  <a:lnTo>
                    <a:pt x="18532" y="10097"/>
                  </a:lnTo>
                  <a:lnTo>
                    <a:pt x="18532" y="10014"/>
                  </a:lnTo>
                  <a:lnTo>
                    <a:pt x="18491" y="9931"/>
                  </a:lnTo>
                  <a:lnTo>
                    <a:pt x="18491" y="9848"/>
                  </a:lnTo>
                  <a:lnTo>
                    <a:pt x="18451" y="9766"/>
                  </a:lnTo>
                  <a:lnTo>
                    <a:pt x="18451" y="9683"/>
                  </a:lnTo>
                  <a:lnTo>
                    <a:pt x="18410" y="9600"/>
                  </a:lnTo>
                  <a:lnTo>
                    <a:pt x="18370" y="9434"/>
                  </a:lnTo>
                  <a:lnTo>
                    <a:pt x="18370" y="9352"/>
                  </a:lnTo>
                  <a:lnTo>
                    <a:pt x="18370" y="9269"/>
                  </a:lnTo>
                  <a:lnTo>
                    <a:pt x="18410" y="9269"/>
                  </a:lnTo>
                  <a:lnTo>
                    <a:pt x="18410" y="9352"/>
                  </a:lnTo>
                  <a:lnTo>
                    <a:pt x="18451" y="9434"/>
                  </a:lnTo>
                  <a:lnTo>
                    <a:pt x="18451" y="9517"/>
                  </a:lnTo>
                  <a:lnTo>
                    <a:pt x="18491" y="9517"/>
                  </a:lnTo>
                  <a:lnTo>
                    <a:pt x="18532" y="9517"/>
                  </a:lnTo>
                  <a:lnTo>
                    <a:pt x="18532" y="9600"/>
                  </a:lnTo>
                  <a:lnTo>
                    <a:pt x="18572" y="9600"/>
                  </a:lnTo>
                  <a:lnTo>
                    <a:pt x="18612" y="9600"/>
                  </a:lnTo>
                  <a:lnTo>
                    <a:pt x="18612" y="9683"/>
                  </a:lnTo>
                  <a:lnTo>
                    <a:pt x="18612" y="9766"/>
                  </a:lnTo>
                  <a:lnTo>
                    <a:pt x="18653" y="9766"/>
                  </a:lnTo>
                  <a:lnTo>
                    <a:pt x="18693" y="9683"/>
                  </a:lnTo>
                  <a:lnTo>
                    <a:pt x="18733" y="9517"/>
                  </a:lnTo>
                  <a:lnTo>
                    <a:pt x="18814" y="9434"/>
                  </a:lnTo>
                  <a:lnTo>
                    <a:pt x="18814" y="9352"/>
                  </a:lnTo>
                  <a:lnTo>
                    <a:pt x="18814" y="9269"/>
                  </a:lnTo>
                  <a:lnTo>
                    <a:pt x="18855" y="9269"/>
                  </a:lnTo>
                  <a:lnTo>
                    <a:pt x="18895" y="9186"/>
                  </a:lnTo>
                  <a:lnTo>
                    <a:pt x="18895" y="9103"/>
                  </a:lnTo>
                  <a:lnTo>
                    <a:pt x="18895" y="9021"/>
                  </a:lnTo>
                  <a:lnTo>
                    <a:pt x="18895" y="8938"/>
                  </a:lnTo>
                  <a:lnTo>
                    <a:pt x="18935" y="8938"/>
                  </a:lnTo>
                  <a:lnTo>
                    <a:pt x="18976" y="8690"/>
                  </a:lnTo>
                  <a:lnTo>
                    <a:pt x="18976" y="8607"/>
                  </a:lnTo>
                  <a:lnTo>
                    <a:pt x="18935" y="8524"/>
                  </a:lnTo>
                  <a:lnTo>
                    <a:pt x="18895" y="8524"/>
                  </a:lnTo>
                  <a:lnTo>
                    <a:pt x="18895" y="8441"/>
                  </a:lnTo>
                  <a:lnTo>
                    <a:pt x="18855" y="8441"/>
                  </a:lnTo>
                  <a:lnTo>
                    <a:pt x="18855" y="8359"/>
                  </a:lnTo>
                  <a:lnTo>
                    <a:pt x="18895" y="8359"/>
                  </a:lnTo>
                  <a:lnTo>
                    <a:pt x="18895" y="8276"/>
                  </a:lnTo>
                  <a:lnTo>
                    <a:pt x="18935" y="8276"/>
                  </a:lnTo>
                  <a:lnTo>
                    <a:pt x="18935" y="8193"/>
                  </a:lnTo>
                  <a:lnTo>
                    <a:pt x="18935" y="8110"/>
                  </a:lnTo>
                  <a:lnTo>
                    <a:pt x="18976" y="8110"/>
                  </a:lnTo>
                  <a:lnTo>
                    <a:pt x="19016" y="8110"/>
                  </a:lnTo>
                  <a:lnTo>
                    <a:pt x="19056" y="8028"/>
                  </a:lnTo>
                  <a:lnTo>
                    <a:pt x="19097" y="8028"/>
                  </a:lnTo>
                  <a:lnTo>
                    <a:pt x="19137" y="7945"/>
                  </a:lnTo>
                  <a:lnTo>
                    <a:pt x="19178" y="7945"/>
                  </a:lnTo>
                  <a:lnTo>
                    <a:pt x="19218" y="7862"/>
                  </a:lnTo>
                  <a:lnTo>
                    <a:pt x="19299" y="7862"/>
                  </a:lnTo>
                  <a:lnTo>
                    <a:pt x="19299" y="7779"/>
                  </a:lnTo>
                  <a:lnTo>
                    <a:pt x="19339" y="7779"/>
                  </a:lnTo>
                  <a:lnTo>
                    <a:pt x="19379" y="7697"/>
                  </a:lnTo>
                  <a:lnTo>
                    <a:pt x="19420" y="7697"/>
                  </a:lnTo>
                  <a:lnTo>
                    <a:pt x="19460" y="7697"/>
                  </a:lnTo>
                  <a:lnTo>
                    <a:pt x="19581" y="7697"/>
                  </a:lnTo>
                  <a:lnTo>
                    <a:pt x="19702" y="7697"/>
                  </a:lnTo>
                  <a:lnTo>
                    <a:pt x="19743" y="7697"/>
                  </a:lnTo>
                  <a:lnTo>
                    <a:pt x="19864" y="7614"/>
                  </a:lnTo>
                  <a:lnTo>
                    <a:pt x="19904" y="7614"/>
                  </a:lnTo>
                  <a:lnTo>
                    <a:pt x="19904" y="7531"/>
                  </a:lnTo>
                  <a:lnTo>
                    <a:pt x="19945" y="7531"/>
                  </a:lnTo>
                  <a:lnTo>
                    <a:pt x="19945" y="7366"/>
                  </a:lnTo>
                  <a:lnTo>
                    <a:pt x="19985" y="7366"/>
                  </a:lnTo>
                  <a:lnTo>
                    <a:pt x="20025" y="7366"/>
                  </a:lnTo>
                  <a:lnTo>
                    <a:pt x="20025" y="7448"/>
                  </a:lnTo>
                  <a:lnTo>
                    <a:pt x="20066" y="7448"/>
                  </a:lnTo>
                  <a:lnTo>
                    <a:pt x="20106" y="7448"/>
                  </a:lnTo>
                  <a:lnTo>
                    <a:pt x="20147" y="7448"/>
                  </a:lnTo>
                  <a:lnTo>
                    <a:pt x="20187" y="7366"/>
                  </a:lnTo>
                  <a:lnTo>
                    <a:pt x="20227" y="7366"/>
                  </a:lnTo>
                  <a:lnTo>
                    <a:pt x="20227" y="7448"/>
                  </a:lnTo>
                  <a:lnTo>
                    <a:pt x="20268" y="7448"/>
                  </a:lnTo>
                  <a:lnTo>
                    <a:pt x="20308" y="7448"/>
                  </a:lnTo>
                  <a:lnTo>
                    <a:pt x="20348" y="7448"/>
                  </a:lnTo>
                  <a:lnTo>
                    <a:pt x="20389" y="7448"/>
                  </a:lnTo>
                  <a:lnTo>
                    <a:pt x="20470" y="7366"/>
                  </a:lnTo>
                  <a:lnTo>
                    <a:pt x="20470" y="7283"/>
                  </a:lnTo>
                  <a:lnTo>
                    <a:pt x="20510" y="7283"/>
                  </a:lnTo>
                  <a:lnTo>
                    <a:pt x="20470" y="7117"/>
                  </a:lnTo>
                  <a:lnTo>
                    <a:pt x="20429" y="7117"/>
                  </a:lnTo>
                  <a:lnTo>
                    <a:pt x="20429" y="7200"/>
                  </a:lnTo>
                  <a:lnTo>
                    <a:pt x="20470" y="7283"/>
                  </a:lnTo>
                  <a:lnTo>
                    <a:pt x="20429" y="7283"/>
                  </a:lnTo>
                  <a:lnTo>
                    <a:pt x="20429" y="7366"/>
                  </a:lnTo>
                  <a:lnTo>
                    <a:pt x="20389" y="7366"/>
                  </a:lnTo>
                  <a:lnTo>
                    <a:pt x="20348" y="7283"/>
                  </a:lnTo>
                  <a:lnTo>
                    <a:pt x="20308" y="7283"/>
                  </a:lnTo>
                  <a:lnTo>
                    <a:pt x="20268" y="7200"/>
                  </a:lnTo>
                  <a:lnTo>
                    <a:pt x="20227" y="7117"/>
                  </a:lnTo>
                  <a:lnTo>
                    <a:pt x="20187" y="7034"/>
                  </a:lnTo>
                  <a:lnTo>
                    <a:pt x="20187" y="6952"/>
                  </a:lnTo>
                  <a:lnTo>
                    <a:pt x="20187" y="6869"/>
                  </a:lnTo>
                  <a:lnTo>
                    <a:pt x="20147" y="6869"/>
                  </a:lnTo>
                  <a:lnTo>
                    <a:pt x="20106" y="6786"/>
                  </a:lnTo>
                  <a:lnTo>
                    <a:pt x="20106" y="6703"/>
                  </a:lnTo>
                  <a:lnTo>
                    <a:pt x="20106" y="6621"/>
                  </a:lnTo>
                  <a:lnTo>
                    <a:pt x="20147" y="6621"/>
                  </a:lnTo>
                  <a:lnTo>
                    <a:pt x="20147" y="6538"/>
                  </a:lnTo>
                  <a:lnTo>
                    <a:pt x="20187" y="6538"/>
                  </a:lnTo>
                  <a:lnTo>
                    <a:pt x="20187" y="6455"/>
                  </a:lnTo>
                  <a:lnTo>
                    <a:pt x="20147" y="6455"/>
                  </a:lnTo>
                  <a:lnTo>
                    <a:pt x="20147" y="6372"/>
                  </a:lnTo>
                  <a:lnTo>
                    <a:pt x="20147" y="6290"/>
                  </a:lnTo>
                  <a:lnTo>
                    <a:pt x="20187" y="6207"/>
                  </a:lnTo>
                  <a:lnTo>
                    <a:pt x="20187" y="6124"/>
                  </a:lnTo>
                  <a:lnTo>
                    <a:pt x="20227" y="6124"/>
                  </a:lnTo>
                  <a:lnTo>
                    <a:pt x="20227" y="5959"/>
                  </a:lnTo>
                  <a:lnTo>
                    <a:pt x="20268" y="5876"/>
                  </a:lnTo>
                  <a:lnTo>
                    <a:pt x="20268" y="5793"/>
                  </a:lnTo>
                  <a:lnTo>
                    <a:pt x="20308" y="5793"/>
                  </a:lnTo>
                  <a:lnTo>
                    <a:pt x="20308" y="5710"/>
                  </a:lnTo>
                  <a:lnTo>
                    <a:pt x="20348" y="5628"/>
                  </a:lnTo>
                  <a:lnTo>
                    <a:pt x="20348" y="5545"/>
                  </a:lnTo>
                  <a:lnTo>
                    <a:pt x="20389" y="5462"/>
                  </a:lnTo>
                  <a:lnTo>
                    <a:pt x="20429" y="5379"/>
                  </a:lnTo>
                  <a:lnTo>
                    <a:pt x="20470" y="5379"/>
                  </a:lnTo>
                  <a:lnTo>
                    <a:pt x="20510" y="5379"/>
                  </a:lnTo>
                  <a:lnTo>
                    <a:pt x="20550" y="5462"/>
                  </a:lnTo>
                  <a:lnTo>
                    <a:pt x="20550" y="5379"/>
                  </a:lnTo>
                  <a:lnTo>
                    <a:pt x="20591" y="5379"/>
                  </a:lnTo>
                  <a:lnTo>
                    <a:pt x="20591" y="5297"/>
                  </a:lnTo>
                  <a:lnTo>
                    <a:pt x="20631" y="5297"/>
                  </a:lnTo>
                  <a:lnTo>
                    <a:pt x="20671" y="5297"/>
                  </a:lnTo>
                  <a:lnTo>
                    <a:pt x="20712" y="5214"/>
                  </a:lnTo>
                  <a:lnTo>
                    <a:pt x="20752" y="5214"/>
                  </a:lnTo>
                  <a:lnTo>
                    <a:pt x="20793" y="5214"/>
                  </a:lnTo>
                  <a:lnTo>
                    <a:pt x="20793" y="5131"/>
                  </a:lnTo>
                  <a:lnTo>
                    <a:pt x="20833" y="5048"/>
                  </a:lnTo>
                  <a:lnTo>
                    <a:pt x="20833" y="4966"/>
                  </a:lnTo>
                  <a:lnTo>
                    <a:pt x="20833" y="4883"/>
                  </a:lnTo>
                  <a:lnTo>
                    <a:pt x="20873" y="4800"/>
                  </a:lnTo>
                  <a:lnTo>
                    <a:pt x="20873" y="4717"/>
                  </a:lnTo>
                  <a:lnTo>
                    <a:pt x="20914" y="4717"/>
                  </a:lnTo>
                  <a:lnTo>
                    <a:pt x="20914" y="4800"/>
                  </a:lnTo>
                  <a:lnTo>
                    <a:pt x="20954" y="4883"/>
                  </a:lnTo>
                  <a:lnTo>
                    <a:pt x="20994" y="4883"/>
                  </a:lnTo>
                  <a:lnTo>
                    <a:pt x="21035" y="4883"/>
                  </a:lnTo>
                  <a:lnTo>
                    <a:pt x="21075" y="4966"/>
                  </a:lnTo>
                  <a:lnTo>
                    <a:pt x="21116" y="4966"/>
                  </a:lnTo>
                  <a:lnTo>
                    <a:pt x="21116" y="4883"/>
                  </a:lnTo>
                  <a:lnTo>
                    <a:pt x="21156" y="4883"/>
                  </a:lnTo>
                  <a:lnTo>
                    <a:pt x="21156" y="4800"/>
                  </a:lnTo>
                  <a:lnTo>
                    <a:pt x="21196" y="4800"/>
                  </a:lnTo>
                  <a:lnTo>
                    <a:pt x="21237" y="4800"/>
                  </a:lnTo>
                  <a:lnTo>
                    <a:pt x="21277" y="4717"/>
                  </a:lnTo>
                  <a:lnTo>
                    <a:pt x="21317" y="4717"/>
                  </a:lnTo>
                  <a:lnTo>
                    <a:pt x="21358" y="4717"/>
                  </a:lnTo>
                  <a:lnTo>
                    <a:pt x="21398" y="4634"/>
                  </a:lnTo>
                  <a:lnTo>
                    <a:pt x="21439" y="4634"/>
                  </a:lnTo>
                  <a:lnTo>
                    <a:pt x="21479" y="4552"/>
                  </a:lnTo>
                  <a:lnTo>
                    <a:pt x="21519" y="4552"/>
                  </a:lnTo>
                  <a:lnTo>
                    <a:pt x="21560" y="4469"/>
                  </a:lnTo>
                  <a:lnTo>
                    <a:pt x="21600" y="4469"/>
                  </a:lnTo>
                  <a:lnTo>
                    <a:pt x="21600" y="4386"/>
                  </a:lnTo>
                  <a:lnTo>
                    <a:pt x="21560" y="4386"/>
                  </a:lnTo>
                  <a:lnTo>
                    <a:pt x="21519" y="4386"/>
                  </a:lnTo>
                  <a:lnTo>
                    <a:pt x="21519" y="4303"/>
                  </a:lnTo>
                  <a:lnTo>
                    <a:pt x="21560" y="4303"/>
                  </a:lnTo>
                  <a:lnTo>
                    <a:pt x="21560" y="4221"/>
                  </a:lnTo>
                  <a:lnTo>
                    <a:pt x="21560" y="4138"/>
                  </a:lnTo>
                  <a:lnTo>
                    <a:pt x="21560" y="4055"/>
                  </a:lnTo>
                  <a:lnTo>
                    <a:pt x="21560" y="4138"/>
                  </a:lnTo>
                  <a:lnTo>
                    <a:pt x="21519" y="4138"/>
                  </a:lnTo>
                  <a:lnTo>
                    <a:pt x="21479" y="4138"/>
                  </a:lnTo>
                  <a:lnTo>
                    <a:pt x="21439" y="4138"/>
                  </a:lnTo>
                  <a:lnTo>
                    <a:pt x="21398" y="4055"/>
                  </a:lnTo>
                  <a:lnTo>
                    <a:pt x="21398" y="3972"/>
                  </a:lnTo>
                  <a:lnTo>
                    <a:pt x="21358" y="3972"/>
                  </a:lnTo>
                  <a:lnTo>
                    <a:pt x="21358" y="3890"/>
                  </a:lnTo>
                  <a:lnTo>
                    <a:pt x="21358" y="3724"/>
                  </a:lnTo>
                  <a:lnTo>
                    <a:pt x="21317" y="3724"/>
                  </a:lnTo>
                  <a:lnTo>
                    <a:pt x="21277" y="3641"/>
                  </a:lnTo>
                  <a:lnTo>
                    <a:pt x="21277" y="2317"/>
                  </a:lnTo>
                  <a:lnTo>
                    <a:pt x="21237" y="2317"/>
                  </a:lnTo>
                  <a:lnTo>
                    <a:pt x="21237" y="2234"/>
                  </a:lnTo>
                  <a:lnTo>
                    <a:pt x="21196" y="2234"/>
                  </a:lnTo>
                  <a:lnTo>
                    <a:pt x="21156" y="2152"/>
                  </a:lnTo>
                  <a:lnTo>
                    <a:pt x="21116" y="2069"/>
                  </a:lnTo>
                  <a:lnTo>
                    <a:pt x="21075" y="1986"/>
                  </a:lnTo>
                  <a:lnTo>
                    <a:pt x="21035" y="1986"/>
                  </a:lnTo>
                  <a:lnTo>
                    <a:pt x="20994" y="2069"/>
                  </a:lnTo>
                  <a:lnTo>
                    <a:pt x="20994" y="2152"/>
                  </a:lnTo>
                  <a:lnTo>
                    <a:pt x="20954" y="2152"/>
                  </a:lnTo>
                  <a:lnTo>
                    <a:pt x="20914" y="2152"/>
                  </a:lnTo>
                  <a:lnTo>
                    <a:pt x="20873" y="2152"/>
                  </a:lnTo>
                  <a:lnTo>
                    <a:pt x="20873" y="2234"/>
                  </a:lnTo>
                  <a:lnTo>
                    <a:pt x="20833" y="2152"/>
                  </a:lnTo>
                  <a:lnTo>
                    <a:pt x="20793" y="2152"/>
                  </a:lnTo>
                  <a:lnTo>
                    <a:pt x="20752" y="2069"/>
                  </a:lnTo>
                  <a:lnTo>
                    <a:pt x="20752" y="1986"/>
                  </a:lnTo>
                  <a:lnTo>
                    <a:pt x="20712" y="1986"/>
                  </a:lnTo>
                  <a:lnTo>
                    <a:pt x="20712" y="1903"/>
                  </a:lnTo>
                  <a:lnTo>
                    <a:pt x="20671" y="1903"/>
                  </a:lnTo>
                  <a:lnTo>
                    <a:pt x="20631" y="1986"/>
                  </a:lnTo>
                  <a:lnTo>
                    <a:pt x="20591" y="1986"/>
                  </a:lnTo>
                  <a:lnTo>
                    <a:pt x="20591" y="2069"/>
                  </a:lnTo>
                  <a:lnTo>
                    <a:pt x="20550" y="2152"/>
                  </a:lnTo>
                  <a:lnTo>
                    <a:pt x="20550" y="2234"/>
                  </a:lnTo>
                  <a:lnTo>
                    <a:pt x="20510" y="2317"/>
                  </a:lnTo>
                  <a:lnTo>
                    <a:pt x="20470" y="2400"/>
                  </a:lnTo>
                  <a:lnTo>
                    <a:pt x="20429" y="2483"/>
                  </a:lnTo>
                  <a:lnTo>
                    <a:pt x="20429" y="2566"/>
                  </a:lnTo>
                  <a:lnTo>
                    <a:pt x="20429" y="2731"/>
                  </a:lnTo>
                  <a:lnTo>
                    <a:pt x="20389" y="2814"/>
                  </a:lnTo>
                  <a:lnTo>
                    <a:pt x="20389" y="2897"/>
                  </a:lnTo>
                  <a:lnTo>
                    <a:pt x="20348" y="2979"/>
                  </a:lnTo>
                  <a:lnTo>
                    <a:pt x="20348" y="3062"/>
                  </a:lnTo>
                  <a:lnTo>
                    <a:pt x="20308" y="3145"/>
                  </a:lnTo>
                  <a:lnTo>
                    <a:pt x="20308" y="3228"/>
                  </a:lnTo>
                  <a:lnTo>
                    <a:pt x="20308" y="3310"/>
                  </a:lnTo>
                  <a:lnTo>
                    <a:pt x="20308" y="3393"/>
                  </a:lnTo>
                  <a:lnTo>
                    <a:pt x="20308" y="3476"/>
                  </a:lnTo>
                  <a:lnTo>
                    <a:pt x="20308" y="3559"/>
                  </a:lnTo>
                  <a:lnTo>
                    <a:pt x="20308" y="3641"/>
                  </a:lnTo>
                  <a:lnTo>
                    <a:pt x="20268" y="3641"/>
                  </a:lnTo>
                  <a:lnTo>
                    <a:pt x="20268" y="3724"/>
                  </a:lnTo>
                  <a:lnTo>
                    <a:pt x="20227" y="3724"/>
                  </a:lnTo>
                  <a:lnTo>
                    <a:pt x="20227" y="3807"/>
                  </a:lnTo>
                  <a:lnTo>
                    <a:pt x="20187" y="3807"/>
                  </a:lnTo>
                  <a:lnTo>
                    <a:pt x="20187" y="3890"/>
                  </a:lnTo>
                  <a:lnTo>
                    <a:pt x="20227" y="3972"/>
                  </a:lnTo>
                  <a:lnTo>
                    <a:pt x="20187" y="3972"/>
                  </a:lnTo>
                  <a:lnTo>
                    <a:pt x="20147" y="3972"/>
                  </a:lnTo>
                  <a:lnTo>
                    <a:pt x="20147" y="4055"/>
                  </a:lnTo>
                  <a:lnTo>
                    <a:pt x="20106" y="3972"/>
                  </a:lnTo>
                  <a:lnTo>
                    <a:pt x="20066" y="3972"/>
                  </a:lnTo>
                  <a:lnTo>
                    <a:pt x="20025" y="3972"/>
                  </a:lnTo>
                  <a:lnTo>
                    <a:pt x="19985" y="4055"/>
                  </a:lnTo>
                  <a:lnTo>
                    <a:pt x="19945" y="4055"/>
                  </a:lnTo>
                  <a:lnTo>
                    <a:pt x="19904" y="4055"/>
                  </a:lnTo>
                  <a:lnTo>
                    <a:pt x="19864" y="4138"/>
                  </a:lnTo>
                  <a:lnTo>
                    <a:pt x="19864" y="4221"/>
                  </a:lnTo>
                  <a:lnTo>
                    <a:pt x="19864" y="4303"/>
                  </a:lnTo>
                  <a:lnTo>
                    <a:pt x="19824" y="4303"/>
                  </a:lnTo>
                  <a:lnTo>
                    <a:pt x="18572" y="4303"/>
                  </a:lnTo>
                  <a:lnTo>
                    <a:pt x="18532" y="4303"/>
                  </a:lnTo>
                  <a:lnTo>
                    <a:pt x="18532" y="4386"/>
                  </a:lnTo>
                  <a:lnTo>
                    <a:pt x="18491" y="4386"/>
                  </a:lnTo>
                  <a:lnTo>
                    <a:pt x="18451" y="4469"/>
                  </a:lnTo>
                  <a:lnTo>
                    <a:pt x="18410" y="4552"/>
                  </a:lnTo>
                  <a:lnTo>
                    <a:pt x="18370" y="4552"/>
                  </a:lnTo>
                  <a:lnTo>
                    <a:pt x="18330" y="4634"/>
                  </a:lnTo>
                  <a:lnTo>
                    <a:pt x="18289" y="4634"/>
                  </a:lnTo>
                  <a:lnTo>
                    <a:pt x="18289" y="4717"/>
                  </a:lnTo>
                  <a:lnTo>
                    <a:pt x="18249" y="4883"/>
                  </a:lnTo>
                  <a:lnTo>
                    <a:pt x="18168" y="4966"/>
                  </a:lnTo>
                  <a:lnTo>
                    <a:pt x="18087" y="5048"/>
                  </a:lnTo>
                  <a:lnTo>
                    <a:pt x="18087" y="5131"/>
                  </a:lnTo>
                  <a:lnTo>
                    <a:pt x="18128" y="5131"/>
                  </a:lnTo>
                  <a:lnTo>
                    <a:pt x="18168" y="5214"/>
                  </a:lnTo>
                  <a:lnTo>
                    <a:pt x="18168" y="5297"/>
                  </a:lnTo>
                  <a:lnTo>
                    <a:pt x="18128" y="5297"/>
                  </a:lnTo>
                  <a:lnTo>
                    <a:pt x="18087" y="5297"/>
                  </a:lnTo>
                  <a:lnTo>
                    <a:pt x="18087" y="5379"/>
                  </a:lnTo>
                  <a:lnTo>
                    <a:pt x="18128" y="5379"/>
                  </a:lnTo>
                  <a:lnTo>
                    <a:pt x="18128" y="5462"/>
                  </a:lnTo>
                  <a:lnTo>
                    <a:pt x="18128" y="5545"/>
                  </a:lnTo>
                  <a:lnTo>
                    <a:pt x="18128" y="5628"/>
                  </a:lnTo>
                  <a:lnTo>
                    <a:pt x="18087" y="5628"/>
                  </a:lnTo>
                  <a:lnTo>
                    <a:pt x="18007" y="5628"/>
                  </a:lnTo>
                  <a:lnTo>
                    <a:pt x="17886" y="5793"/>
                  </a:lnTo>
                  <a:lnTo>
                    <a:pt x="17845" y="5876"/>
                  </a:lnTo>
                  <a:lnTo>
                    <a:pt x="17764" y="5876"/>
                  </a:lnTo>
                  <a:lnTo>
                    <a:pt x="17724" y="5876"/>
                  </a:lnTo>
                  <a:lnTo>
                    <a:pt x="17684" y="5876"/>
                  </a:lnTo>
                  <a:lnTo>
                    <a:pt x="17603" y="5876"/>
                  </a:lnTo>
                  <a:lnTo>
                    <a:pt x="17563" y="5876"/>
                  </a:lnTo>
                  <a:lnTo>
                    <a:pt x="17563" y="5793"/>
                  </a:lnTo>
                  <a:lnTo>
                    <a:pt x="17522" y="5793"/>
                  </a:lnTo>
                  <a:lnTo>
                    <a:pt x="17441" y="5793"/>
                  </a:lnTo>
                  <a:lnTo>
                    <a:pt x="17401" y="5793"/>
                  </a:lnTo>
                  <a:lnTo>
                    <a:pt x="17240" y="5793"/>
                  </a:lnTo>
                  <a:lnTo>
                    <a:pt x="17199" y="5876"/>
                  </a:lnTo>
                  <a:lnTo>
                    <a:pt x="17119" y="5876"/>
                  </a:lnTo>
                  <a:lnTo>
                    <a:pt x="17078" y="5876"/>
                  </a:lnTo>
                  <a:lnTo>
                    <a:pt x="17038" y="5959"/>
                  </a:lnTo>
                  <a:lnTo>
                    <a:pt x="17078" y="6041"/>
                  </a:lnTo>
                  <a:lnTo>
                    <a:pt x="17078" y="6124"/>
                  </a:lnTo>
                  <a:lnTo>
                    <a:pt x="17119" y="6124"/>
                  </a:lnTo>
                  <a:lnTo>
                    <a:pt x="17119" y="6207"/>
                  </a:lnTo>
                  <a:lnTo>
                    <a:pt x="17119" y="6290"/>
                  </a:lnTo>
                  <a:lnTo>
                    <a:pt x="17119" y="6372"/>
                  </a:lnTo>
                  <a:lnTo>
                    <a:pt x="17078" y="6372"/>
                  </a:lnTo>
                  <a:lnTo>
                    <a:pt x="17038" y="6455"/>
                  </a:lnTo>
                  <a:lnTo>
                    <a:pt x="16997" y="6538"/>
                  </a:lnTo>
                  <a:lnTo>
                    <a:pt x="16957" y="6538"/>
                  </a:lnTo>
                  <a:lnTo>
                    <a:pt x="16876" y="6703"/>
                  </a:lnTo>
                  <a:lnTo>
                    <a:pt x="16715" y="6869"/>
                  </a:lnTo>
                  <a:lnTo>
                    <a:pt x="16634" y="6869"/>
                  </a:lnTo>
                  <a:lnTo>
                    <a:pt x="16594" y="6952"/>
                  </a:lnTo>
                  <a:lnTo>
                    <a:pt x="16473" y="7117"/>
                  </a:lnTo>
                  <a:lnTo>
                    <a:pt x="16392" y="7117"/>
                  </a:lnTo>
                  <a:lnTo>
                    <a:pt x="16271" y="7200"/>
                  </a:lnTo>
                  <a:lnTo>
                    <a:pt x="16190" y="7283"/>
                  </a:lnTo>
                  <a:lnTo>
                    <a:pt x="16069" y="7448"/>
                  </a:lnTo>
                  <a:lnTo>
                    <a:pt x="16028" y="7531"/>
                  </a:lnTo>
                  <a:lnTo>
                    <a:pt x="15948" y="7531"/>
                  </a:lnTo>
                  <a:lnTo>
                    <a:pt x="15907" y="7531"/>
                  </a:lnTo>
                  <a:lnTo>
                    <a:pt x="15867" y="7531"/>
                  </a:lnTo>
                  <a:lnTo>
                    <a:pt x="15786" y="7531"/>
                  </a:lnTo>
                  <a:lnTo>
                    <a:pt x="15665" y="7531"/>
                  </a:lnTo>
                  <a:lnTo>
                    <a:pt x="15625" y="7448"/>
                  </a:lnTo>
                  <a:lnTo>
                    <a:pt x="15584" y="7531"/>
                  </a:lnTo>
                  <a:lnTo>
                    <a:pt x="15544" y="7448"/>
                  </a:lnTo>
                  <a:lnTo>
                    <a:pt x="15504" y="7366"/>
                  </a:lnTo>
                  <a:lnTo>
                    <a:pt x="15423" y="7283"/>
                  </a:lnTo>
                  <a:lnTo>
                    <a:pt x="15463" y="7200"/>
                  </a:lnTo>
                  <a:lnTo>
                    <a:pt x="15544" y="7034"/>
                  </a:lnTo>
                  <a:lnTo>
                    <a:pt x="15544" y="6952"/>
                  </a:lnTo>
                  <a:lnTo>
                    <a:pt x="15544" y="6869"/>
                  </a:lnTo>
                  <a:lnTo>
                    <a:pt x="15544" y="6786"/>
                  </a:lnTo>
                  <a:lnTo>
                    <a:pt x="15584" y="6703"/>
                  </a:lnTo>
                  <a:lnTo>
                    <a:pt x="15584" y="6621"/>
                  </a:lnTo>
                  <a:lnTo>
                    <a:pt x="15625" y="6538"/>
                  </a:lnTo>
                  <a:lnTo>
                    <a:pt x="15665" y="6455"/>
                  </a:lnTo>
                  <a:lnTo>
                    <a:pt x="15746" y="6455"/>
                  </a:lnTo>
                  <a:lnTo>
                    <a:pt x="15746" y="6372"/>
                  </a:lnTo>
                  <a:lnTo>
                    <a:pt x="15786" y="6124"/>
                  </a:lnTo>
                  <a:lnTo>
                    <a:pt x="15786" y="6041"/>
                  </a:lnTo>
                  <a:lnTo>
                    <a:pt x="15746" y="6041"/>
                  </a:lnTo>
                  <a:lnTo>
                    <a:pt x="15746" y="5876"/>
                  </a:lnTo>
                  <a:lnTo>
                    <a:pt x="15705" y="5793"/>
                  </a:lnTo>
                  <a:lnTo>
                    <a:pt x="15705" y="5628"/>
                  </a:lnTo>
                  <a:lnTo>
                    <a:pt x="15705" y="5545"/>
                  </a:lnTo>
                  <a:lnTo>
                    <a:pt x="15665" y="5379"/>
                  </a:lnTo>
                  <a:lnTo>
                    <a:pt x="15625" y="5214"/>
                  </a:lnTo>
                  <a:lnTo>
                    <a:pt x="15584" y="5131"/>
                  </a:lnTo>
                  <a:lnTo>
                    <a:pt x="15544" y="5131"/>
                  </a:lnTo>
                  <a:lnTo>
                    <a:pt x="15423" y="5214"/>
                  </a:lnTo>
                  <a:lnTo>
                    <a:pt x="15423" y="5297"/>
                  </a:lnTo>
                  <a:lnTo>
                    <a:pt x="15382" y="5462"/>
                  </a:lnTo>
                  <a:lnTo>
                    <a:pt x="15342" y="5545"/>
                  </a:lnTo>
                  <a:lnTo>
                    <a:pt x="15302" y="5545"/>
                  </a:lnTo>
                  <a:lnTo>
                    <a:pt x="15221" y="5545"/>
                  </a:lnTo>
                  <a:lnTo>
                    <a:pt x="15221" y="5462"/>
                  </a:lnTo>
                  <a:lnTo>
                    <a:pt x="15221" y="5379"/>
                  </a:lnTo>
                  <a:lnTo>
                    <a:pt x="15261" y="5214"/>
                  </a:lnTo>
                  <a:lnTo>
                    <a:pt x="15342" y="5131"/>
                  </a:lnTo>
                  <a:lnTo>
                    <a:pt x="15382" y="5048"/>
                  </a:lnTo>
                  <a:lnTo>
                    <a:pt x="15382" y="4966"/>
                  </a:lnTo>
                  <a:lnTo>
                    <a:pt x="15423" y="4883"/>
                  </a:lnTo>
                  <a:lnTo>
                    <a:pt x="15463" y="4800"/>
                  </a:lnTo>
                  <a:lnTo>
                    <a:pt x="15463" y="4717"/>
                  </a:lnTo>
                  <a:lnTo>
                    <a:pt x="15423" y="4552"/>
                  </a:lnTo>
                  <a:lnTo>
                    <a:pt x="15423" y="4386"/>
                  </a:lnTo>
                  <a:lnTo>
                    <a:pt x="15382" y="4303"/>
                  </a:lnTo>
                  <a:lnTo>
                    <a:pt x="15382" y="4221"/>
                  </a:lnTo>
                  <a:lnTo>
                    <a:pt x="15423" y="4221"/>
                  </a:lnTo>
                  <a:lnTo>
                    <a:pt x="15423" y="4138"/>
                  </a:lnTo>
                  <a:lnTo>
                    <a:pt x="15382" y="4055"/>
                  </a:lnTo>
                  <a:lnTo>
                    <a:pt x="15342" y="3972"/>
                  </a:lnTo>
                  <a:lnTo>
                    <a:pt x="15302" y="3890"/>
                  </a:lnTo>
                  <a:lnTo>
                    <a:pt x="15261" y="3890"/>
                  </a:lnTo>
                  <a:lnTo>
                    <a:pt x="15221" y="3890"/>
                  </a:lnTo>
                  <a:lnTo>
                    <a:pt x="15181" y="3807"/>
                  </a:lnTo>
                  <a:lnTo>
                    <a:pt x="15059" y="3641"/>
                  </a:lnTo>
                  <a:lnTo>
                    <a:pt x="14979" y="3641"/>
                  </a:lnTo>
                  <a:lnTo>
                    <a:pt x="14898" y="3559"/>
                  </a:lnTo>
                  <a:lnTo>
                    <a:pt x="14858" y="3559"/>
                  </a:lnTo>
                  <a:lnTo>
                    <a:pt x="14817" y="3559"/>
                  </a:lnTo>
                  <a:lnTo>
                    <a:pt x="14777" y="3641"/>
                  </a:lnTo>
                  <a:lnTo>
                    <a:pt x="14777" y="3724"/>
                  </a:lnTo>
                  <a:lnTo>
                    <a:pt x="14777" y="3807"/>
                  </a:lnTo>
                  <a:lnTo>
                    <a:pt x="14817" y="3890"/>
                  </a:lnTo>
                  <a:lnTo>
                    <a:pt x="14817" y="3972"/>
                  </a:lnTo>
                  <a:lnTo>
                    <a:pt x="14736" y="3972"/>
                  </a:lnTo>
                  <a:lnTo>
                    <a:pt x="14656" y="4055"/>
                  </a:lnTo>
                  <a:lnTo>
                    <a:pt x="14656" y="4221"/>
                  </a:lnTo>
                  <a:lnTo>
                    <a:pt x="14656" y="4303"/>
                  </a:lnTo>
                  <a:lnTo>
                    <a:pt x="14615" y="4386"/>
                  </a:lnTo>
                  <a:lnTo>
                    <a:pt x="14575" y="4386"/>
                  </a:lnTo>
                  <a:lnTo>
                    <a:pt x="14575" y="4221"/>
                  </a:lnTo>
                  <a:lnTo>
                    <a:pt x="14575" y="4138"/>
                  </a:lnTo>
                  <a:lnTo>
                    <a:pt x="14535" y="4221"/>
                  </a:lnTo>
                  <a:lnTo>
                    <a:pt x="14494" y="4303"/>
                  </a:lnTo>
                  <a:lnTo>
                    <a:pt x="14454" y="4303"/>
                  </a:lnTo>
                  <a:lnTo>
                    <a:pt x="14413" y="4386"/>
                  </a:lnTo>
                  <a:lnTo>
                    <a:pt x="14373" y="4469"/>
                  </a:lnTo>
                  <a:lnTo>
                    <a:pt x="14333" y="4552"/>
                  </a:lnTo>
                  <a:lnTo>
                    <a:pt x="14333" y="4717"/>
                  </a:lnTo>
                  <a:lnTo>
                    <a:pt x="14333" y="4800"/>
                  </a:lnTo>
                  <a:lnTo>
                    <a:pt x="14333" y="4966"/>
                  </a:lnTo>
                  <a:lnTo>
                    <a:pt x="14292" y="5048"/>
                  </a:lnTo>
                  <a:lnTo>
                    <a:pt x="14292" y="5214"/>
                  </a:lnTo>
                  <a:lnTo>
                    <a:pt x="14252" y="5379"/>
                  </a:lnTo>
                  <a:lnTo>
                    <a:pt x="14252" y="5545"/>
                  </a:lnTo>
                  <a:lnTo>
                    <a:pt x="14292" y="5793"/>
                  </a:lnTo>
                  <a:lnTo>
                    <a:pt x="14333" y="5959"/>
                  </a:lnTo>
                  <a:lnTo>
                    <a:pt x="14373" y="6041"/>
                  </a:lnTo>
                  <a:lnTo>
                    <a:pt x="14333" y="6290"/>
                  </a:lnTo>
                  <a:lnTo>
                    <a:pt x="14333" y="6455"/>
                  </a:lnTo>
                  <a:lnTo>
                    <a:pt x="14333" y="6538"/>
                  </a:lnTo>
                  <a:lnTo>
                    <a:pt x="14333" y="6621"/>
                  </a:lnTo>
                  <a:lnTo>
                    <a:pt x="14292" y="6786"/>
                  </a:lnTo>
                  <a:lnTo>
                    <a:pt x="14212" y="7034"/>
                  </a:lnTo>
                  <a:lnTo>
                    <a:pt x="14171" y="7200"/>
                  </a:lnTo>
                  <a:lnTo>
                    <a:pt x="14131" y="7200"/>
                  </a:lnTo>
                  <a:lnTo>
                    <a:pt x="14050" y="7283"/>
                  </a:lnTo>
                  <a:lnTo>
                    <a:pt x="14010" y="7366"/>
                  </a:lnTo>
                  <a:lnTo>
                    <a:pt x="13929" y="7366"/>
                  </a:lnTo>
                  <a:lnTo>
                    <a:pt x="13889" y="7366"/>
                  </a:lnTo>
                  <a:lnTo>
                    <a:pt x="13889" y="7283"/>
                  </a:lnTo>
                  <a:lnTo>
                    <a:pt x="13848" y="7283"/>
                  </a:lnTo>
                  <a:lnTo>
                    <a:pt x="13808" y="7117"/>
                  </a:lnTo>
                  <a:lnTo>
                    <a:pt x="13808" y="6952"/>
                  </a:lnTo>
                  <a:lnTo>
                    <a:pt x="13767" y="6786"/>
                  </a:lnTo>
                  <a:lnTo>
                    <a:pt x="13767" y="6703"/>
                  </a:lnTo>
                  <a:lnTo>
                    <a:pt x="13767" y="6621"/>
                  </a:lnTo>
                  <a:lnTo>
                    <a:pt x="13767" y="6455"/>
                  </a:lnTo>
                  <a:lnTo>
                    <a:pt x="13767" y="6372"/>
                  </a:lnTo>
                  <a:lnTo>
                    <a:pt x="13767" y="6207"/>
                  </a:lnTo>
                  <a:lnTo>
                    <a:pt x="13727" y="6124"/>
                  </a:lnTo>
                  <a:lnTo>
                    <a:pt x="13727" y="5959"/>
                  </a:lnTo>
                  <a:lnTo>
                    <a:pt x="13767" y="5793"/>
                  </a:lnTo>
                  <a:lnTo>
                    <a:pt x="13767" y="5628"/>
                  </a:lnTo>
                  <a:lnTo>
                    <a:pt x="13808" y="5545"/>
                  </a:lnTo>
                  <a:lnTo>
                    <a:pt x="13808" y="5379"/>
                  </a:lnTo>
                  <a:lnTo>
                    <a:pt x="13848" y="5214"/>
                  </a:lnTo>
                  <a:lnTo>
                    <a:pt x="13889" y="4966"/>
                  </a:lnTo>
                  <a:lnTo>
                    <a:pt x="13889" y="4883"/>
                  </a:lnTo>
                  <a:lnTo>
                    <a:pt x="13889" y="4717"/>
                  </a:lnTo>
                  <a:lnTo>
                    <a:pt x="13929" y="4552"/>
                  </a:lnTo>
                  <a:lnTo>
                    <a:pt x="13969" y="4469"/>
                  </a:lnTo>
                  <a:lnTo>
                    <a:pt x="14010" y="4386"/>
                  </a:lnTo>
                  <a:lnTo>
                    <a:pt x="14050" y="4138"/>
                  </a:lnTo>
                  <a:lnTo>
                    <a:pt x="14010" y="4055"/>
                  </a:lnTo>
                  <a:lnTo>
                    <a:pt x="13969" y="4138"/>
                  </a:lnTo>
                  <a:lnTo>
                    <a:pt x="13929" y="4221"/>
                  </a:lnTo>
                  <a:lnTo>
                    <a:pt x="13929" y="4303"/>
                  </a:lnTo>
                  <a:lnTo>
                    <a:pt x="13929" y="4386"/>
                  </a:lnTo>
                  <a:lnTo>
                    <a:pt x="13848" y="4469"/>
                  </a:lnTo>
                  <a:lnTo>
                    <a:pt x="13727" y="4634"/>
                  </a:lnTo>
                  <a:lnTo>
                    <a:pt x="13727" y="4717"/>
                  </a:lnTo>
                  <a:lnTo>
                    <a:pt x="13727" y="4634"/>
                  </a:lnTo>
                  <a:lnTo>
                    <a:pt x="13767" y="4386"/>
                  </a:lnTo>
                  <a:lnTo>
                    <a:pt x="13808" y="4303"/>
                  </a:lnTo>
                  <a:lnTo>
                    <a:pt x="13848" y="4221"/>
                  </a:lnTo>
                  <a:lnTo>
                    <a:pt x="13889" y="4055"/>
                  </a:lnTo>
                  <a:lnTo>
                    <a:pt x="13969" y="3890"/>
                  </a:lnTo>
                  <a:lnTo>
                    <a:pt x="14010" y="3724"/>
                  </a:lnTo>
                  <a:lnTo>
                    <a:pt x="14090" y="3559"/>
                  </a:lnTo>
                  <a:lnTo>
                    <a:pt x="14171" y="3559"/>
                  </a:lnTo>
                  <a:lnTo>
                    <a:pt x="14212" y="3476"/>
                  </a:lnTo>
                  <a:lnTo>
                    <a:pt x="14212" y="3559"/>
                  </a:lnTo>
                  <a:lnTo>
                    <a:pt x="14212" y="3641"/>
                  </a:lnTo>
                  <a:lnTo>
                    <a:pt x="14252" y="3641"/>
                  </a:lnTo>
                  <a:lnTo>
                    <a:pt x="14292" y="3559"/>
                  </a:lnTo>
                  <a:lnTo>
                    <a:pt x="14333" y="3476"/>
                  </a:lnTo>
                  <a:lnTo>
                    <a:pt x="14373" y="3476"/>
                  </a:lnTo>
                  <a:lnTo>
                    <a:pt x="14454" y="3393"/>
                  </a:lnTo>
                  <a:lnTo>
                    <a:pt x="14575" y="3393"/>
                  </a:lnTo>
                  <a:lnTo>
                    <a:pt x="14615" y="3310"/>
                  </a:lnTo>
                  <a:lnTo>
                    <a:pt x="14696" y="3228"/>
                  </a:lnTo>
                  <a:lnTo>
                    <a:pt x="14777" y="3310"/>
                  </a:lnTo>
                  <a:lnTo>
                    <a:pt x="14858" y="3310"/>
                  </a:lnTo>
                  <a:lnTo>
                    <a:pt x="14858" y="3393"/>
                  </a:lnTo>
                  <a:lnTo>
                    <a:pt x="14898" y="3393"/>
                  </a:lnTo>
                  <a:lnTo>
                    <a:pt x="14938" y="3393"/>
                  </a:lnTo>
                  <a:lnTo>
                    <a:pt x="14938" y="3310"/>
                  </a:lnTo>
                  <a:lnTo>
                    <a:pt x="14979" y="3310"/>
                  </a:lnTo>
                  <a:lnTo>
                    <a:pt x="15019" y="3310"/>
                  </a:lnTo>
                  <a:lnTo>
                    <a:pt x="15019" y="3393"/>
                  </a:lnTo>
                  <a:lnTo>
                    <a:pt x="15059" y="3393"/>
                  </a:lnTo>
                  <a:lnTo>
                    <a:pt x="15140" y="3310"/>
                  </a:lnTo>
                  <a:lnTo>
                    <a:pt x="15221" y="3310"/>
                  </a:lnTo>
                  <a:lnTo>
                    <a:pt x="15181" y="3310"/>
                  </a:lnTo>
                  <a:lnTo>
                    <a:pt x="15181" y="3228"/>
                  </a:lnTo>
                  <a:lnTo>
                    <a:pt x="15140" y="3228"/>
                  </a:lnTo>
                  <a:lnTo>
                    <a:pt x="15100" y="3145"/>
                  </a:lnTo>
                  <a:lnTo>
                    <a:pt x="15100" y="3062"/>
                  </a:lnTo>
                  <a:lnTo>
                    <a:pt x="15100" y="2979"/>
                  </a:lnTo>
                  <a:lnTo>
                    <a:pt x="15059" y="2897"/>
                  </a:lnTo>
                  <a:lnTo>
                    <a:pt x="15059" y="2814"/>
                  </a:lnTo>
                  <a:lnTo>
                    <a:pt x="15019" y="2814"/>
                  </a:lnTo>
                  <a:lnTo>
                    <a:pt x="14979" y="2814"/>
                  </a:lnTo>
                  <a:lnTo>
                    <a:pt x="14938" y="2814"/>
                  </a:lnTo>
                  <a:lnTo>
                    <a:pt x="14898" y="2897"/>
                  </a:lnTo>
                  <a:lnTo>
                    <a:pt x="14858" y="2814"/>
                  </a:lnTo>
                  <a:lnTo>
                    <a:pt x="14777" y="2814"/>
                  </a:lnTo>
                  <a:lnTo>
                    <a:pt x="14777" y="2648"/>
                  </a:lnTo>
                  <a:lnTo>
                    <a:pt x="14777" y="2566"/>
                  </a:lnTo>
                  <a:lnTo>
                    <a:pt x="14736" y="2566"/>
                  </a:lnTo>
                  <a:lnTo>
                    <a:pt x="14656" y="2648"/>
                  </a:lnTo>
                  <a:lnTo>
                    <a:pt x="14615" y="2648"/>
                  </a:lnTo>
                  <a:lnTo>
                    <a:pt x="14535" y="2648"/>
                  </a:lnTo>
                  <a:lnTo>
                    <a:pt x="14373" y="2648"/>
                  </a:lnTo>
                  <a:lnTo>
                    <a:pt x="14333" y="2731"/>
                  </a:lnTo>
                  <a:lnTo>
                    <a:pt x="14252" y="2731"/>
                  </a:lnTo>
                  <a:lnTo>
                    <a:pt x="14212" y="2897"/>
                  </a:lnTo>
                  <a:lnTo>
                    <a:pt x="14171" y="2897"/>
                  </a:lnTo>
                  <a:lnTo>
                    <a:pt x="14131" y="2897"/>
                  </a:lnTo>
                  <a:lnTo>
                    <a:pt x="14010" y="2814"/>
                  </a:lnTo>
                  <a:lnTo>
                    <a:pt x="13969" y="2814"/>
                  </a:lnTo>
                  <a:lnTo>
                    <a:pt x="13929" y="2814"/>
                  </a:lnTo>
                  <a:lnTo>
                    <a:pt x="13889" y="2731"/>
                  </a:lnTo>
                  <a:lnTo>
                    <a:pt x="13848" y="2566"/>
                  </a:lnTo>
                  <a:lnTo>
                    <a:pt x="13808" y="2566"/>
                  </a:lnTo>
                  <a:lnTo>
                    <a:pt x="13727" y="2483"/>
                  </a:lnTo>
                  <a:lnTo>
                    <a:pt x="13646" y="2483"/>
                  </a:lnTo>
                  <a:lnTo>
                    <a:pt x="13606" y="2483"/>
                  </a:lnTo>
                  <a:lnTo>
                    <a:pt x="13566" y="2483"/>
                  </a:lnTo>
                  <a:lnTo>
                    <a:pt x="13525" y="2566"/>
                  </a:lnTo>
                  <a:lnTo>
                    <a:pt x="13525" y="2400"/>
                  </a:lnTo>
                  <a:lnTo>
                    <a:pt x="13566" y="2317"/>
                  </a:lnTo>
                  <a:lnTo>
                    <a:pt x="13606" y="2234"/>
                  </a:lnTo>
                  <a:lnTo>
                    <a:pt x="13646" y="2152"/>
                  </a:lnTo>
                  <a:lnTo>
                    <a:pt x="13727" y="2069"/>
                  </a:lnTo>
                  <a:lnTo>
                    <a:pt x="13767" y="1986"/>
                  </a:lnTo>
                  <a:lnTo>
                    <a:pt x="13767" y="1903"/>
                  </a:lnTo>
                  <a:lnTo>
                    <a:pt x="13687" y="1903"/>
                  </a:lnTo>
                  <a:lnTo>
                    <a:pt x="13606" y="1903"/>
                  </a:lnTo>
                  <a:lnTo>
                    <a:pt x="13525" y="1986"/>
                  </a:lnTo>
                  <a:lnTo>
                    <a:pt x="13444" y="2152"/>
                  </a:lnTo>
                  <a:lnTo>
                    <a:pt x="13364" y="2317"/>
                  </a:lnTo>
                  <a:lnTo>
                    <a:pt x="13283" y="2400"/>
                  </a:lnTo>
                  <a:lnTo>
                    <a:pt x="13202" y="2483"/>
                  </a:lnTo>
                  <a:lnTo>
                    <a:pt x="13081" y="2483"/>
                  </a:lnTo>
                  <a:lnTo>
                    <a:pt x="13000" y="2566"/>
                  </a:lnTo>
                  <a:lnTo>
                    <a:pt x="12920" y="2648"/>
                  </a:lnTo>
                  <a:lnTo>
                    <a:pt x="12879" y="2731"/>
                  </a:lnTo>
                  <a:lnTo>
                    <a:pt x="12799" y="2731"/>
                  </a:lnTo>
                  <a:lnTo>
                    <a:pt x="12718" y="2731"/>
                  </a:lnTo>
                  <a:lnTo>
                    <a:pt x="12637" y="2731"/>
                  </a:lnTo>
                  <a:lnTo>
                    <a:pt x="12637" y="2566"/>
                  </a:lnTo>
                  <a:lnTo>
                    <a:pt x="12637" y="2483"/>
                  </a:lnTo>
                  <a:lnTo>
                    <a:pt x="12597" y="2400"/>
                  </a:lnTo>
                  <a:lnTo>
                    <a:pt x="12476" y="2566"/>
                  </a:lnTo>
                  <a:lnTo>
                    <a:pt x="12354" y="2731"/>
                  </a:lnTo>
                  <a:lnTo>
                    <a:pt x="12274" y="2731"/>
                  </a:lnTo>
                  <a:lnTo>
                    <a:pt x="12193" y="2731"/>
                  </a:lnTo>
                  <a:lnTo>
                    <a:pt x="12153" y="2648"/>
                  </a:lnTo>
                  <a:lnTo>
                    <a:pt x="12233" y="2566"/>
                  </a:lnTo>
                  <a:lnTo>
                    <a:pt x="12395" y="2234"/>
                  </a:lnTo>
                  <a:lnTo>
                    <a:pt x="12476" y="2152"/>
                  </a:lnTo>
                  <a:lnTo>
                    <a:pt x="12637" y="1903"/>
                  </a:lnTo>
                  <a:lnTo>
                    <a:pt x="12758" y="1738"/>
                  </a:lnTo>
                  <a:lnTo>
                    <a:pt x="12879" y="1655"/>
                  </a:lnTo>
                  <a:lnTo>
                    <a:pt x="13041" y="1407"/>
                  </a:lnTo>
                  <a:lnTo>
                    <a:pt x="13000" y="1407"/>
                  </a:lnTo>
                  <a:lnTo>
                    <a:pt x="12960" y="1324"/>
                  </a:lnTo>
                  <a:lnTo>
                    <a:pt x="12920" y="1324"/>
                  </a:lnTo>
                  <a:lnTo>
                    <a:pt x="12799" y="1324"/>
                  </a:lnTo>
                  <a:lnTo>
                    <a:pt x="12758" y="1324"/>
                  </a:lnTo>
                  <a:lnTo>
                    <a:pt x="12718" y="1324"/>
                  </a:lnTo>
                  <a:lnTo>
                    <a:pt x="12677" y="1241"/>
                  </a:lnTo>
                  <a:lnTo>
                    <a:pt x="12637" y="1241"/>
                  </a:lnTo>
                  <a:lnTo>
                    <a:pt x="12597" y="1241"/>
                  </a:lnTo>
                  <a:lnTo>
                    <a:pt x="12556" y="1241"/>
                  </a:lnTo>
                  <a:lnTo>
                    <a:pt x="12516" y="1241"/>
                  </a:lnTo>
                  <a:lnTo>
                    <a:pt x="12516" y="1324"/>
                  </a:lnTo>
                  <a:lnTo>
                    <a:pt x="12476" y="1324"/>
                  </a:lnTo>
                  <a:lnTo>
                    <a:pt x="12435" y="1324"/>
                  </a:lnTo>
                  <a:lnTo>
                    <a:pt x="12395" y="1324"/>
                  </a:lnTo>
                  <a:lnTo>
                    <a:pt x="12354" y="1241"/>
                  </a:lnTo>
                  <a:lnTo>
                    <a:pt x="12314" y="1159"/>
                  </a:lnTo>
                  <a:lnTo>
                    <a:pt x="12233" y="1076"/>
                  </a:lnTo>
                  <a:lnTo>
                    <a:pt x="12193" y="1076"/>
                  </a:lnTo>
                  <a:lnTo>
                    <a:pt x="12153" y="993"/>
                  </a:lnTo>
                  <a:lnTo>
                    <a:pt x="12112" y="993"/>
                  </a:lnTo>
                  <a:lnTo>
                    <a:pt x="12072" y="993"/>
                  </a:lnTo>
                  <a:lnTo>
                    <a:pt x="12031" y="910"/>
                  </a:lnTo>
                  <a:lnTo>
                    <a:pt x="11991" y="828"/>
                  </a:lnTo>
                  <a:lnTo>
                    <a:pt x="11910" y="745"/>
                  </a:lnTo>
                  <a:lnTo>
                    <a:pt x="11870" y="745"/>
                  </a:lnTo>
                  <a:lnTo>
                    <a:pt x="11749" y="745"/>
                  </a:lnTo>
                  <a:lnTo>
                    <a:pt x="11708" y="745"/>
                  </a:lnTo>
                  <a:lnTo>
                    <a:pt x="11668" y="828"/>
                  </a:lnTo>
                  <a:lnTo>
                    <a:pt x="11628" y="828"/>
                  </a:lnTo>
                  <a:lnTo>
                    <a:pt x="11587" y="828"/>
                  </a:lnTo>
                  <a:lnTo>
                    <a:pt x="11547" y="745"/>
                  </a:lnTo>
                  <a:lnTo>
                    <a:pt x="11507" y="745"/>
                  </a:lnTo>
                  <a:lnTo>
                    <a:pt x="11466" y="662"/>
                  </a:lnTo>
                  <a:lnTo>
                    <a:pt x="11426" y="662"/>
                  </a:lnTo>
                  <a:lnTo>
                    <a:pt x="11385" y="662"/>
                  </a:lnTo>
                  <a:lnTo>
                    <a:pt x="11345" y="662"/>
                  </a:lnTo>
                  <a:lnTo>
                    <a:pt x="11305" y="662"/>
                  </a:lnTo>
                  <a:lnTo>
                    <a:pt x="11264" y="662"/>
                  </a:lnTo>
                  <a:lnTo>
                    <a:pt x="11224" y="662"/>
                  </a:lnTo>
                  <a:lnTo>
                    <a:pt x="11224" y="579"/>
                  </a:lnTo>
                  <a:lnTo>
                    <a:pt x="11184" y="414"/>
                  </a:lnTo>
                  <a:lnTo>
                    <a:pt x="11184" y="248"/>
                  </a:lnTo>
                  <a:lnTo>
                    <a:pt x="11143" y="166"/>
                  </a:lnTo>
                  <a:lnTo>
                    <a:pt x="11143" y="83"/>
                  </a:lnTo>
                  <a:lnTo>
                    <a:pt x="11103" y="83"/>
                  </a:lnTo>
                  <a:lnTo>
                    <a:pt x="11103" y="0"/>
                  </a:lnTo>
                  <a:lnTo>
                    <a:pt x="11062" y="0"/>
                  </a:lnTo>
                  <a:lnTo>
                    <a:pt x="11022" y="0"/>
                  </a:lnTo>
                  <a:lnTo>
                    <a:pt x="11022" y="414"/>
                  </a:lnTo>
                  <a:lnTo>
                    <a:pt x="10416" y="414"/>
                  </a:lnTo>
                  <a:lnTo>
                    <a:pt x="10053" y="414"/>
                  </a:lnTo>
                  <a:lnTo>
                    <a:pt x="9690" y="414"/>
                  </a:lnTo>
                  <a:lnTo>
                    <a:pt x="9326" y="414"/>
                  </a:lnTo>
                  <a:lnTo>
                    <a:pt x="8923" y="414"/>
                  </a:lnTo>
                  <a:lnTo>
                    <a:pt x="8559" y="414"/>
                  </a:lnTo>
                  <a:lnTo>
                    <a:pt x="8196" y="414"/>
                  </a:lnTo>
                  <a:lnTo>
                    <a:pt x="7833" y="414"/>
                  </a:lnTo>
                  <a:lnTo>
                    <a:pt x="7429" y="414"/>
                  </a:lnTo>
                  <a:lnTo>
                    <a:pt x="7065" y="414"/>
                  </a:lnTo>
                  <a:lnTo>
                    <a:pt x="6702" y="414"/>
                  </a:lnTo>
                  <a:lnTo>
                    <a:pt x="6298" y="414"/>
                  </a:lnTo>
                  <a:lnTo>
                    <a:pt x="5935" y="414"/>
                  </a:lnTo>
                  <a:lnTo>
                    <a:pt x="5572" y="414"/>
                  </a:lnTo>
                  <a:lnTo>
                    <a:pt x="5208" y="414"/>
                  </a:lnTo>
                  <a:lnTo>
                    <a:pt x="4804" y="414"/>
                  </a:lnTo>
                  <a:lnTo>
                    <a:pt x="4441" y="414"/>
                  </a:lnTo>
                  <a:lnTo>
                    <a:pt x="4078" y="414"/>
                  </a:lnTo>
                  <a:lnTo>
                    <a:pt x="3714" y="414"/>
                  </a:lnTo>
                  <a:lnTo>
                    <a:pt x="3311" y="414"/>
                  </a:lnTo>
                  <a:lnTo>
                    <a:pt x="2947" y="414"/>
                  </a:lnTo>
                  <a:lnTo>
                    <a:pt x="2584" y="414"/>
                  </a:lnTo>
                  <a:lnTo>
                    <a:pt x="2221" y="414"/>
                  </a:lnTo>
                  <a:lnTo>
                    <a:pt x="1817" y="414"/>
                  </a:lnTo>
                  <a:lnTo>
                    <a:pt x="1453" y="414"/>
                  </a:lnTo>
                  <a:lnTo>
                    <a:pt x="1090" y="414"/>
                  </a:lnTo>
                  <a:lnTo>
                    <a:pt x="727" y="414"/>
                  </a:lnTo>
                  <a:lnTo>
                    <a:pt x="727" y="497"/>
                  </a:lnTo>
                  <a:lnTo>
                    <a:pt x="767" y="579"/>
                  </a:lnTo>
                  <a:lnTo>
                    <a:pt x="807" y="579"/>
                  </a:lnTo>
                  <a:lnTo>
                    <a:pt x="888" y="662"/>
                  </a:lnTo>
                  <a:lnTo>
                    <a:pt x="848" y="662"/>
                  </a:lnTo>
                  <a:lnTo>
                    <a:pt x="848" y="745"/>
                  </a:lnTo>
                  <a:lnTo>
                    <a:pt x="848" y="828"/>
                  </a:lnTo>
                  <a:lnTo>
                    <a:pt x="807" y="828"/>
                  </a:lnTo>
                  <a:lnTo>
                    <a:pt x="807" y="910"/>
                  </a:lnTo>
                  <a:lnTo>
                    <a:pt x="767" y="910"/>
                  </a:lnTo>
                  <a:lnTo>
                    <a:pt x="807" y="910"/>
                  </a:lnTo>
                  <a:lnTo>
                    <a:pt x="807" y="993"/>
                  </a:lnTo>
                  <a:lnTo>
                    <a:pt x="848" y="993"/>
                  </a:lnTo>
                  <a:lnTo>
                    <a:pt x="888" y="1076"/>
                  </a:lnTo>
                  <a:lnTo>
                    <a:pt x="888" y="1159"/>
                  </a:lnTo>
                  <a:lnTo>
                    <a:pt x="888" y="1241"/>
                  </a:lnTo>
                  <a:lnTo>
                    <a:pt x="888" y="1324"/>
                  </a:lnTo>
                  <a:lnTo>
                    <a:pt x="888" y="1407"/>
                  </a:lnTo>
                  <a:lnTo>
                    <a:pt x="888" y="1490"/>
                  </a:lnTo>
                  <a:lnTo>
                    <a:pt x="888" y="1572"/>
                  </a:lnTo>
                  <a:lnTo>
                    <a:pt x="888" y="1490"/>
                  </a:lnTo>
                  <a:lnTo>
                    <a:pt x="848" y="1490"/>
                  </a:lnTo>
                  <a:lnTo>
                    <a:pt x="807" y="1490"/>
                  </a:lnTo>
                  <a:lnTo>
                    <a:pt x="807" y="1572"/>
                  </a:lnTo>
                  <a:lnTo>
                    <a:pt x="767" y="1572"/>
                  </a:lnTo>
                  <a:lnTo>
                    <a:pt x="767" y="1655"/>
                  </a:lnTo>
                  <a:lnTo>
                    <a:pt x="727" y="1738"/>
                  </a:lnTo>
                  <a:lnTo>
                    <a:pt x="686" y="1821"/>
                  </a:lnTo>
                  <a:lnTo>
                    <a:pt x="686" y="1903"/>
                  </a:lnTo>
                  <a:lnTo>
                    <a:pt x="646" y="1903"/>
                  </a:lnTo>
                  <a:lnTo>
                    <a:pt x="646" y="1821"/>
                  </a:lnTo>
                  <a:lnTo>
                    <a:pt x="646" y="1738"/>
                  </a:lnTo>
                  <a:lnTo>
                    <a:pt x="686" y="1572"/>
                  </a:lnTo>
                  <a:lnTo>
                    <a:pt x="686" y="1490"/>
                  </a:lnTo>
                  <a:lnTo>
                    <a:pt x="727" y="1490"/>
                  </a:lnTo>
                  <a:lnTo>
                    <a:pt x="767" y="1407"/>
                  </a:lnTo>
                  <a:lnTo>
                    <a:pt x="767" y="1324"/>
                  </a:lnTo>
                  <a:lnTo>
                    <a:pt x="767" y="1241"/>
                  </a:lnTo>
                  <a:lnTo>
                    <a:pt x="727" y="1241"/>
                  </a:lnTo>
                  <a:lnTo>
                    <a:pt x="686" y="1241"/>
                  </a:lnTo>
                  <a:lnTo>
                    <a:pt x="646" y="1241"/>
                  </a:lnTo>
                  <a:lnTo>
                    <a:pt x="565" y="1159"/>
                  </a:lnTo>
                  <a:lnTo>
                    <a:pt x="525" y="1159"/>
                  </a:lnTo>
                  <a:lnTo>
                    <a:pt x="484" y="1159"/>
                  </a:lnTo>
                  <a:lnTo>
                    <a:pt x="404" y="1159"/>
                  </a:lnTo>
                  <a:lnTo>
                    <a:pt x="323" y="1159"/>
                  </a:lnTo>
                  <a:lnTo>
                    <a:pt x="283" y="1159"/>
                  </a:lnTo>
                  <a:lnTo>
                    <a:pt x="202" y="1076"/>
                  </a:lnTo>
                  <a:lnTo>
                    <a:pt x="121" y="1076"/>
                  </a:lnTo>
                  <a:lnTo>
                    <a:pt x="121" y="993"/>
                  </a:lnTo>
                  <a:lnTo>
                    <a:pt x="81" y="993"/>
                  </a:lnTo>
                  <a:lnTo>
                    <a:pt x="40" y="993"/>
                  </a:lnTo>
                  <a:lnTo>
                    <a:pt x="40" y="1076"/>
                  </a:lnTo>
                  <a:lnTo>
                    <a:pt x="0" y="1076"/>
                  </a:lnTo>
                  <a:lnTo>
                    <a:pt x="0" y="1159"/>
                  </a:lnTo>
                  <a:lnTo>
                    <a:pt x="0" y="1241"/>
                  </a:lnTo>
                  <a:lnTo>
                    <a:pt x="0" y="1324"/>
                  </a:lnTo>
                  <a:lnTo>
                    <a:pt x="40" y="1407"/>
                  </a:lnTo>
                  <a:lnTo>
                    <a:pt x="81" y="1490"/>
                  </a:lnTo>
                  <a:lnTo>
                    <a:pt x="81" y="1572"/>
                  </a:lnTo>
                  <a:lnTo>
                    <a:pt x="161" y="1738"/>
                  </a:lnTo>
                  <a:lnTo>
                    <a:pt x="161" y="1821"/>
                  </a:lnTo>
                  <a:lnTo>
                    <a:pt x="161" y="1903"/>
                  </a:lnTo>
                  <a:lnTo>
                    <a:pt x="161" y="1986"/>
                  </a:lnTo>
                  <a:lnTo>
                    <a:pt x="161" y="2069"/>
                  </a:lnTo>
                  <a:lnTo>
                    <a:pt x="202" y="2069"/>
                  </a:lnTo>
                  <a:lnTo>
                    <a:pt x="202" y="2152"/>
                  </a:lnTo>
                  <a:lnTo>
                    <a:pt x="202" y="2234"/>
                  </a:lnTo>
                  <a:lnTo>
                    <a:pt x="202" y="2317"/>
                  </a:lnTo>
                  <a:lnTo>
                    <a:pt x="242" y="2317"/>
                  </a:lnTo>
                  <a:lnTo>
                    <a:pt x="242" y="2234"/>
                  </a:lnTo>
                  <a:lnTo>
                    <a:pt x="283" y="2234"/>
                  </a:lnTo>
                  <a:lnTo>
                    <a:pt x="283" y="2317"/>
                  </a:lnTo>
                  <a:lnTo>
                    <a:pt x="283" y="2400"/>
                  </a:lnTo>
                  <a:lnTo>
                    <a:pt x="242" y="2400"/>
                  </a:lnTo>
                  <a:lnTo>
                    <a:pt x="242" y="2483"/>
                  </a:lnTo>
                  <a:lnTo>
                    <a:pt x="242" y="2566"/>
                  </a:lnTo>
                  <a:lnTo>
                    <a:pt x="283" y="2566"/>
                  </a:lnTo>
                  <a:lnTo>
                    <a:pt x="323" y="2566"/>
                  </a:lnTo>
                  <a:lnTo>
                    <a:pt x="323" y="2648"/>
                  </a:lnTo>
                  <a:lnTo>
                    <a:pt x="323" y="2814"/>
                  </a:lnTo>
                  <a:lnTo>
                    <a:pt x="323" y="2897"/>
                  </a:lnTo>
                  <a:lnTo>
                    <a:pt x="283" y="2897"/>
                  </a:lnTo>
                  <a:lnTo>
                    <a:pt x="283" y="2814"/>
                  </a:lnTo>
                  <a:lnTo>
                    <a:pt x="283" y="2731"/>
                  </a:lnTo>
                  <a:lnTo>
                    <a:pt x="242" y="2648"/>
                  </a:lnTo>
                  <a:lnTo>
                    <a:pt x="242" y="2731"/>
                  </a:lnTo>
                  <a:lnTo>
                    <a:pt x="242" y="2814"/>
                  </a:lnTo>
                  <a:lnTo>
                    <a:pt x="283" y="2979"/>
                  </a:lnTo>
                  <a:lnTo>
                    <a:pt x="323" y="2979"/>
                  </a:lnTo>
                  <a:lnTo>
                    <a:pt x="363" y="2979"/>
                  </a:lnTo>
                  <a:lnTo>
                    <a:pt x="404" y="2979"/>
                  </a:lnTo>
                  <a:lnTo>
                    <a:pt x="444" y="2979"/>
                  </a:lnTo>
                  <a:lnTo>
                    <a:pt x="484" y="3062"/>
                  </a:lnTo>
                  <a:lnTo>
                    <a:pt x="525" y="3062"/>
                  </a:lnTo>
                  <a:lnTo>
                    <a:pt x="565" y="3062"/>
                  </a:lnTo>
                  <a:lnTo>
                    <a:pt x="565" y="3145"/>
                  </a:lnTo>
                  <a:lnTo>
                    <a:pt x="525" y="3145"/>
                  </a:lnTo>
                  <a:lnTo>
                    <a:pt x="484" y="3145"/>
                  </a:lnTo>
                  <a:lnTo>
                    <a:pt x="444" y="3145"/>
                  </a:lnTo>
                  <a:lnTo>
                    <a:pt x="404" y="3145"/>
                  </a:lnTo>
                  <a:lnTo>
                    <a:pt x="323" y="3145"/>
                  </a:lnTo>
                  <a:lnTo>
                    <a:pt x="283" y="3228"/>
                  </a:lnTo>
                  <a:lnTo>
                    <a:pt x="283" y="3310"/>
                  </a:lnTo>
                  <a:lnTo>
                    <a:pt x="283" y="3393"/>
                  </a:lnTo>
                  <a:lnTo>
                    <a:pt x="283" y="3476"/>
                  </a:lnTo>
                  <a:lnTo>
                    <a:pt x="323" y="3559"/>
                  </a:lnTo>
                  <a:lnTo>
                    <a:pt x="323" y="3641"/>
                  </a:lnTo>
                  <a:lnTo>
                    <a:pt x="323" y="3724"/>
                  </a:lnTo>
                  <a:lnTo>
                    <a:pt x="323" y="3807"/>
                  </a:lnTo>
                  <a:lnTo>
                    <a:pt x="283" y="3807"/>
                  </a:lnTo>
                  <a:lnTo>
                    <a:pt x="283" y="3890"/>
                  </a:lnTo>
                  <a:lnTo>
                    <a:pt x="283" y="3972"/>
                  </a:lnTo>
                  <a:lnTo>
                    <a:pt x="283" y="4055"/>
                  </a:lnTo>
                  <a:lnTo>
                    <a:pt x="283" y="4138"/>
                  </a:lnTo>
                  <a:lnTo>
                    <a:pt x="283" y="4221"/>
                  </a:lnTo>
                  <a:lnTo>
                    <a:pt x="283" y="4303"/>
                  </a:lnTo>
                  <a:lnTo>
                    <a:pt x="242" y="4386"/>
                  </a:lnTo>
                  <a:lnTo>
                    <a:pt x="242" y="4469"/>
                  </a:lnTo>
                  <a:lnTo>
                    <a:pt x="242" y="4552"/>
                  </a:lnTo>
                  <a:lnTo>
                    <a:pt x="242" y="4634"/>
                  </a:lnTo>
                  <a:lnTo>
                    <a:pt x="242" y="4717"/>
                  </a:lnTo>
                  <a:lnTo>
                    <a:pt x="242" y="4800"/>
                  </a:lnTo>
                  <a:lnTo>
                    <a:pt x="242" y="4883"/>
                  </a:lnTo>
                  <a:lnTo>
                    <a:pt x="242" y="4966"/>
                  </a:lnTo>
                  <a:lnTo>
                    <a:pt x="242" y="5048"/>
                  </a:lnTo>
                  <a:lnTo>
                    <a:pt x="242" y="5131"/>
                  </a:lnTo>
                  <a:lnTo>
                    <a:pt x="242" y="5214"/>
                  </a:lnTo>
                  <a:lnTo>
                    <a:pt x="242" y="5297"/>
                  </a:lnTo>
                  <a:lnTo>
                    <a:pt x="242" y="5379"/>
                  </a:lnTo>
                  <a:lnTo>
                    <a:pt x="202" y="5379"/>
                  </a:lnTo>
                  <a:lnTo>
                    <a:pt x="202" y="5462"/>
                  </a:lnTo>
                  <a:lnTo>
                    <a:pt x="202" y="5545"/>
                  </a:lnTo>
                  <a:lnTo>
                    <a:pt x="202" y="5628"/>
                  </a:lnTo>
                  <a:lnTo>
                    <a:pt x="202" y="5710"/>
                  </a:lnTo>
                  <a:lnTo>
                    <a:pt x="202" y="5793"/>
                  </a:lnTo>
                  <a:lnTo>
                    <a:pt x="161" y="5793"/>
                  </a:lnTo>
                  <a:lnTo>
                    <a:pt x="161" y="5876"/>
                  </a:lnTo>
                  <a:lnTo>
                    <a:pt x="121" y="5876"/>
                  </a:lnTo>
                  <a:lnTo>
                    <a:pt x="121" y="5959"/>
                  </a:lnTo>
                  <a:lnTo>
                    <a:pt x="121" y="6041"/>
                  </a:lnTo>
                  <a:lnTo>
                    <a:pt x="121" y="6124"/>
                  </a:lnTo>
                  <a:lnTo>
                    <a:pt x="121" y="6207"/>
                  </a:lnTo>
                  <a:lnTo>
                    <a:pt x="81" y="6207"/>
                  </a:lnTo>
                  <a:lnTo>
                    <a:pt x="121" y="6290"/>
                  </a:lnTo>
                  <a:lnTo>
                    <a:pt x="121" y="6455"/>
                  </a:lnTo>
                  <a:lnTo>
                    <a:pt x="121" y="6538"/>
                  </a:lnTo>
                  <a:lnTo>
                    <a:pt x="121" y="6621"/>
                  </a:lnTo>
                  <a:lnTo>
                    <a:pt x="121" y="6786"/>
                  </a:lnTo>
                  <a:lnTo>
                    <a:pt x="161" y="6952"/>
                  </a:lnTo>
                  <a:lnTo>
                    <a:pt x="202" y="7034"/>
                  </a:lnTo>
                  <a:lnTo>
                    <a:pt x="202" y="7117"/>
                  </a:lnTo>
                  <a:lnTo>
                    <a:pt x="202" y="7200"/>
                  </a:lnTo>
                  <a:lnTo>
                    <a:pt x="202" y="7283"/>
                  </a:lnTo>
                  <a:lnTo>
                    <a:pt x="242" y="7366"/>
                  </a:lnTo>
                  <a:lnTo>
                    <a:pt x="242" y="7448"/>
                  </a:lnTo>
                  <a:lnTo>
                    <a:pt x="242" y="7531"/>
                  </a:lnTo>
                  <a:lnTo>
                    <a:pt x="283" y="7531"/>
                  </a:lnTo>
                  <a:lnTo>
                    <a:pt x="283" y="7614"/>
                  </a:lnTo>
                  <a:lnTo>
                    <a:pt x="242" y="7614"/>
                  </a:lnTo>
                  <a:lnTo>
                    <a:pt x="242" y="7697"/>
                  </a:lnTo>
                  <a:lnTo>
                    <a:pt x="242" y="7779"/>
                  </a:lnTo>
                  <a:lnTo>
                    <a:pt x="242" y="7862"/>
                  </a:lnTo>
                  <a:lnTo>
                    <a:pt x="242" y="7945"/>
                  </a:lnTo>
                  <a:lnTo>
                    <a:pt x="242" y="8028"/>
                  </a:lnTo>
                  <a:lnTo>
                    <a:pt x="242" y="8110"/>
                  </a:lnTo>
                  <a:lnTo>
                    <a:pt x="242" y="8193"/>
                  </a:lnTo>
                  <a:lnTo>
                    <a:pt x="202" y="8276"/>
                  </a:lnTo>
                  <a:lnTo>
                    <a:pt x="202" y="8359"/>
                  </a:lnTo>
                  <a:lnTo>
                    <a:pt x="161" y="8359"/>
                  </a:lnTo>
                  <a:lnTo>
                    <a:pt x="161" y="8441"/>
                  </a:lnTo>
                  <a:lnTo>
                    <a:pt x="161" y="8524"/>
                  </a:lnTo>
                  <a:lnTo>
                    <a:pt x="161" y="8607"/>
                  </a:lnTo>
                  <a:lnTo>
                    <a:pt x="202" y="8607"/>
                  </a:lnTo>
                  <a:lnTo>
                    <a:pt x="202" y="8690"/>
                  </a:lnTo>
                  <a:lnTo>
                    <a:pt x="242" y="8772"/>
                  </a:lnTo>
                  <a:lnTo>
                    <a:pt x="283" y="8855"/>
                  </a:lnTo>
                  <a:lnTo>
                    <a:pt x="283" y="8938"/>
                  </a:lnTo>
                  <a:lnTo>
                    <a:pt x="363" y="9103"/>
                  </a:lnTo>
                  <a:lnTo>
                    <a:pt x="363" y="9186"/>
                  </a:lnTo>
                  <a:lnTo>
                    <a:pt x="363" y="9269"/>
                  </a:lnTo>
                  <a:lnTo>
                    <a:pt x="363" y="9352"/>
                  </a:lnTo>
                  <a:lnTo>
                    <a:pt x="363" y="9434"/>
                  </a:lnTo>
                  <a:lnTo>
                    <a:pt x="363" y="9517"/>
                  </a:lnTo>
                  <a:lnTo>
                    <a:pt x="363" y="9600"/>
                  </a:lnTo>
                  <a:lnTo>
                    <a:pt x="404" y="9600"/>
                  </a:lnTo>
                  <a:lnTo>
                    <a:pt x="404" y="9683"/>
                  </a:lnTo>
                  <a:lnTo>
                    <a:pt x="404" y="9766"/>
                  </a:lnTo>
                  <a:lnTo>
                    <a:pt x="404" y="9848"/>
                  </a:lnTo>
                  <a:lnTo>
                    <a:pt x="404" y="9931"/>
                  </a:lnTo>
                  <a:lnTo>
                    <a:pt x="444" y="9931"/>
                  </a:lnTo>
                  <a:lnTo>
                    <a:pt x="444" y="10014"/>
                  </a:lnTo>
                  <a:lnTo>
                    <a:pt x="484" y="10014"/>
                  </a:lnTo>
                  <a:lnTo>
                    <a:pt x="525" y="10097"/>
                  </a:lnTo>
                  <a:lnTo>
                    <a:pt x="565" y="10262"/>
                  </a:lnTo>
                  <a:lnTo>
                    <a:pt x="606" y="10262"/>
                  </a:lnTo>
                  <a:lnTo>
                    <a:pt x="606" y="10345"/>
                  </a:lnTo>
                  <a:lnTo>
                    <a:pt x="646" y="10345"/>
                  </a:lnTo>
                  <a:lnTo>
                    <a:pt x="646" y="10428"/>
                  </a:lnTo>
                  <a:lnTo>
                    <a:pt x="686" y="10428"/>
                  </a:lnTo>
                  <a:lnTo>
                    <a:pt x="686" y="10510"/>
                  </a:lnTo>
                  <a:lnTo>
                    <a:pt x="646" y="10593"/>
                  </a:lnTo>
                  <a:lnTo>
                    <a:pt x="686" y="10593"/>
                  </a:lnTo>
                  <a:lnTo>
                    <a:pt x="727" y="10676"/>
                  </a:lnTo>
                  <a:lnTo>
                    <a:pt x="767" y="10676"/>
                  </a:lnTo>
                  <a:lnTo>
                    <a:pt x="767" y="10759"/>
                  </a:lnTo>
                  <a:lnTo>
                    <a:pt x="807" y="10759"/>
                  </a:lnTo>
                  <a:lnTo>
                    <a:pt x="848" y="10759"/>
                  </a:lnTo>
                  <a:lnTo>
                    <a:pt x="848" y="10676"/>
                  </a:lnTo>
                  <a:lnTo>
                    <a:pt x="848" y="10510"/>
                  </a:lnTo>
                  <a:lnTo>
                    <a:pt x="888" y="10510"/>
                  </a:lnTo>
                  <a:lnTo>
                    <a:pt x="929" y="10510"/>
                  </a:lnTo>
                  <a:lnTo>
                    <a:pt x="969" y="10510"/>
                  </a:lnTo>
                  <a:lnTo>
                    <a:pt x="969" y="10593"/>
                  </a:lnTo>
                  <a:lnTo>
                    <a:pt x="1009" y="10593"/>
                  </a:lnTo>
                  <a:lnTo>
                    <a:pt x="969" y="10676"/>
                  </a:lnTo>
                  <a:lnTo>
                    <a:pt x="929" y="10676"/>
                  </a:lnTo>
                  <a:lnTo>
                    <a:pt x="888" y="10759"/>
                  </a:lnTo>
                  <a:lnTo>
                    <a:pt x="929" y="10841"/>
                  </a:lnTo>
                  <a:lnTo>
                    <a:pt x="929" y="10924"/>
                  </a:lnTo>
                  <a:lnTo>
                    <a:pt x="969" y="10924"/>
                  </a:lnTo>
                  <a:lnTo>
                    <a:pt x="969" y="11007"/>
                  </a:lnTo>
                  <a:lnTo>
                    <a:pt x="969" y="11090"/>
                  </a:lnTo>
                  <a:lnTo>
                    <a:pt x="929" y="11090"/>
                  </a:lnTo>
                  <a:lnTo>
                    <a:pt x="929" y="11007"/>
                  </a:lnTo>
                  <a:lnTo>
                    <a:pt x="888" y="10924"/>
                  </a:lnTo>
                  <a:lnTo>
                    <a:pt x="888" y="10841"/>
                  </a:lnTo>
                  <a:lnTo>
                    <a:pt x="848" y="10841"/>
                  </a:lnTo>
                  <a:lnTo>
                    <a:pt x="848" y="10924"/>
                  </a:lnTo>
                  <a:lnTo>
                    <a:pt x="848" y="11007"/>
                  </a:lnTo>
                  <a:lnTo>
                    <a:pt x="888" y="11172"/>
                  </a:lnTo>
                  <a:lnTo>
                    <a:pt x="888" y="11255"/>
                  </a:lnTo>
                  <a:lnTo>
                    <a:pt x="888" y="11421"/>
                  </a:lnTo>
                  <a:lnTo>
                    <a:pt x="929" y="11503"/>
                  </a:lnTo>
                  <a:lnTo>
                    <a:pt x="969" y="11586"/>
                  </a:lnTo>
                  <a:lnTo>
                    <a:pt x="1050" y="11586"/>
                  </a:lnTo>
                  <a:lnTo>
                    <a:pt x="1090" y="11669"/>
                  </a:lnTo>
                  <a:lnTo>
                    <a:pt x="1090" y="11752"/>
                  </a:lnTo>
                  <a:lnTo>
                    <a:pt x="1090" y="11834"/>
                  </a:lnTo>
                  <a:lnTo>
                    <a:pt x="1090" y="11917"/>
                  </a:lnTo>
                  <a:lnTo>
                    <a:pt x="1050" y="11917"/>
                  </a:lnTo>
                  <a:lnTo>
                    <a:pt x="1050" y="12000"/>
                  </a:lnTo>
                  <a:lnTo>
                    <a:pt x="1050" y="12083"/>
                  </a:lnTo>
                  <a:lnTo>
                    <a:pt x="1050" y="12166"/>
                  </a:lnTo>
                  <a:lnTo>
                    <a:pt x="1090" y="12166"/>
                  </a:lnTo>
                  <a:lnTo>
                    <a:pt x="1090" y="12248"/>
                  </a:lnTo>
                  <a:lnTo>
                    <a:pt x="1130" y="12331"/>
                  </a:lnTo>
                  <a:lnTo>
                    <a:pt x="1171" y="12414"/>
                  </a:lnTo>
                  <a:lnTo>
                    <a:pt x="1211" y="12414"/>
                  </a:lnTo>
                  <a:lnTo>
                    <a:pt x="1211" y="12497"/>
                  </a:lnTo>
                  <a:lnTo>
                    <a:pt x="1252" y="12579"/>
                  </a:lnTo>
                  <a:lnTo>
                    <a:pt x="1292" y="12662"/>
                  </a:lnTo>
                  <a:lnTo>
                    <a:pt x="1373" y="12828"/>
                  </a:lnTo>
                  <a:lnTo>
                    <a:pt x="1413" y="12910"/>
                  </a:lnTo>
                  <a:lnTo>
                    <a:pt x="1453" y="12910"/>
                  </a:lnTo>
                  <a:lnTo>
                    <a:pt x="1453" y="12993"/>
                  </a:lnTo>
                  <a:lnTo>
                    <a:pt x="1453" y="13076"/>
                  </a:lnTo>
                  <a:lnTo>
                    <a:pt x="1494" y="13159"/>
                  </a:lnTo>
                  <a:lnTo>
                    <a:pt x="1534" y="13159"/>
                  </a:lnTo>
                  <a:lnTo>
                    <a:pt x="1534" y="13241"/>
                  </a:lnTo>
                  <a:lnTo>
                    <a:pt x="1534" y="13324"/>
                  </a:lnTo>
                  <a:lnTo>
                    <a:pt x="1534" y="13490"/>
                  </a:lnTo>
                  <a:lnTo>
                    <a:pt x="1575" y="13655"/>
                  </a:lnTo>
                  <a:lnTo>
                    <a:pt x="1575" y="13738"/>
                  </a:lnTo>
                  <a:lnTo>
                    <a:pt x="1615" y="13738"/>
                  </a:lnTo>
                  <a:lnTo>
                    <a:pt x="1655" y="13738"/>
                  </a:lnTo>
                  <a:lnTo>
                    <a:pt x="1696" y="13738"/>
                  </a:lnTo>
                  <a:lnTo>
                    <a:pt x="1736" y="13738"/>
                  </a:lnTo>
                  <a:lnTo>
                    <a:pt x="1776" y="13821"/>
                  </a:lnTo>
                  <a:lnTo>
                    <a:pt x="1817" y="13821"/>
                  </a:lnTo>
                  <a:lnTo>
                    <a:pt x="1857" y="13821"/>
                  </a:lnTo>
                  <a:lnTo>
                    <a:pt x="1898" y="13821"/>
                  </a:lnTo>
                  <a:lnTo>
                    <a:pt x="1938" y="13821"/>
                  </a:lnTo>
                  <a:lnTo>
                    <a:pt x="1938" y="13903"/>
                  </a:lnTo>
                  <a:lnTo>
                    <a:pt x="1978" y="13903"/>
                  </a:lnTo>
                  <a:lnTo>
                    <a:pt x="2019" y="13903"/>
                  </a:lnTo>
                  <a:lnTo>
                    <a:pt x="2059" y="13986"/>
                  </a:lnTo>
                  <a:lnTo>
                    <a:pt x="2059" y="14069"/>
                  </a:lnTo>
                  <a:lnTo>
                    <a:pt x="2099" y="14069"/>
                  </a:lnTo>
                  <a:lnTo>
                    <a:pt x="2180" y="14069"/>
                  </a:lnTo>
                  <a:lnTo>
                    <a:pt x="2180" y="14152"/>
                  </a:lnTo>
                  <a:lnTo>
                    <a:pt x="2221" y="14152"/>
                  </a:lnTo>
                  <a:lnTo>
                    <a:pt x="2221" y="14234"/>
                  </a:lnTo>
                  <a:lnTo>
                    <a:pt x="2221" y="14152"/>
                  </a:lnTo>
                  <a:lnTo>
                    <a:pt x="2261" y="14152"/>
                  </a:lnTo>
                  <a:lnTo>
                    <a:pt x="2301" y="14152"/>
                  </a:lnTo>
                  <a:lnTo>
                    <a:pt x="2342" y="14234"/>
                  </a:lnTo>
                  <a:lnTo>
                    <a:pt x="2382" y="14234"/>
                  </a:lnTo>
                  <a:lnTo>
                    <a:pt x="2382" y="14317"/>
                  </a:lnTo>
                  <a:lnTo>
                    <a:pt x="2382" y="14400"/>
                  </a:lnTo>
                  <a:lnTo>
                    <a:pt x="2422" y="14400"/>
                  </a:lnTo>
                  <a:lnTo>
                    <a:pt x="2463" y="14400"/>
                  </a:lnTo>
                  <a:lnTo>
                    <a:pt x="2503" y="14483"/>
                  </a:lnTo>
                  <a:lnTo>
                    <a:pt x="2544" y="14483"/>
                  </a:lnTo>
                  <a:lnTo>
                    <a:pt x="2624" y="14566"/>
                  </a:lnTo>
                  <a:lnTo>
                    <a:pt x="2665" y="14648"/>
                  </a:lnTo>
                  <a:lnTo>
                    <a:pt x="2665" y="14731"/>
                  </a:lnTo>
                  <a:lnTo>
                    <a:pt x="2705" y="14814"/>
                  </a:lnTo>
                  <a:lnTo>
                    <a:pt x="2786" y="14897"/>
                  </a:lnTo>
                  <a:lnTo>
                    <a:pt x="2786" y="14979"/>
                  </a:lnTo>
                  <a:lnTo>
                    <a:pt x="2786" y="15062"/>
                  </a:lnTo>
                  <a:lnTo>
                    <a:pt x="2826" y="15062"/>
                  </a:lnTo>
                  <a:lnTo>
                    <a:pt x="2826" y="15145"/>
                  </a:lnTo>
                  <a:lnTo>
                    <a:pt x="2826" y="15393"/>
                  </a:lnTo>
                  <a:lnTo>
                    <a:pt x="2826" y="15476"/>
                  </a:lnTo>
                  <a:close/>
                </a:path>
              </a:pathLst>
            </a:custGeom>
            <a:solidFill>
              <a:srgbClr val="FF2600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471" name="Group 471"/>
            <p:cNvGrpSpPr/>
            <p:nvPr/>
          </p:nvGrpSpPr>
          <p:grpSpPr>
            <a:xfrm>
              <a:off x="10117692" y="6494520"/>
              <a:ext cx="43746" cy="28579"/>
              <a:chOff x="0" y="0"/>
              <a:chExt cx="43745" cy="28577"/>
            </a:xfrm>
          </p:grpSpPr>
          <p:sp>
            <p:nvSpPr>
              <p:cNvPr id="469" name="Shape 469"/>
              <p:cNvSpPr/>
              <p:nvPr/>
            </p:nvSpPr>
            <p:spPr>
              <a:xfrm>
                <a:off x="0" y="0"/>
                <a:ext cx="17448" cy="27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0" y="428"/>
                    </a:moveTo>
                    <a:lnTo>
                      <a:pt x="652" y="1016"/>
                    </a:lnTo>
                    <a:lnTo>
                      <a:pt x="0" y="2139"/>
                    </a:lnTo>
                    <a:lnTo>
                      <a:pt x="897" y="3636"/>
                    </a:lnTo>
                    <a:lnTo>
                      <a:pt x="1793" y="4758"/>
                    </a:lnTo>
                    <a:lnTo>
                      <a:pt x="2038" y="5935"/>
                    </a:lnTo>
                    <a:lnTo>
                      <a:pt x="1793" y="8608"/>
                    </a:lnTo>
                    <a:lnTo>
                      <a:pt x="1304" y="10105"/>
                    </a:lnTo>
                    <a:lnTo>
                      <a:pt x="1630" y="11923"/>
                    </a:lnTo>
                    <a:lnTo>
                      <a:pt x="1630" y="14061"/>
                    </a:lnTo>
                    <a:lnTo>
                      <a:pt x="2527" y="15238"/>
                    </a:lnTo>
                    <a:lnTo>
                      <a:pt x="4075" y="16628"/>
                    </a:lnTo>
                    <a:lnTo>
                      <a:pt x="5869" y="17269"/>
                    </a:lnTo>
                    <a:lnTo>
                      <a:pt x="6521" y="18552"/>
                    </a:lnTo>
                    <a:lnTo>
                      <a:pt x="7173" y="20370"/>
                    </a:lnTo>
                    <a:lnTo>
                      <a:pt x="8558" y="20958"/>
                    </a:lnTo>
                    <a:lnTo>
                      <a:pt x="11330" y="21600"/>
                    </a:lnTo>
                    <a:lnTo>
                      <a:pt x="13368" y="21172"/>
                    </a:lnTo>
                    <a:lnTo>
                      <a:pt x="17688" y="20050"/>
                    </a:lnTo>
                    <a:lnTo>
                      <a:pt x="21600" y="18606"/>
                    </a:lnTo>
                    <a:lnTo>
                      <a:pt x="20866" y="17483"/>
                    </a:lnTo>
                    <a:lnTo>
                      <a:pt x="19725" y="16895"/>
                    </a:lnTo>
                    <a:lnTo>
                      <a:pt x="18747" y="17590"/>
                    </a:lnTo>
                    <a:lnTo>
                      <a:pt x="18014" y="18339"/>
                    </a:lnTo>
                    <a:lnTo>
                      <a:pt x="15568" y="18232"/>
                    </a:lnTo>
                    <a:lnTo>
                      <a:pt x="13531" y="18552"/>
                    </a:lnTo>
                    <a:lnTo>
                      <a:pt x="12960" y="19408"/>
                    </a:lnTo>
                    <a:lnTo>
                      <a:pt x="11330" y="19675"/>
                    </a:lnTo>
                    <a:lnTo>
                      <a:pt x="10189" y="18018"/>
                    </a:lnTo>
                    <a:lnTo>
                      <a:pt x="9292" y="16200"/>
                    </a:lnTo>
                    <a:lnTo>
                      <a:pt x="8314" y="14382"/>
                    </a:lnTo>
                    <a:lnTo>
                      <a:pt x="7580" y="13420"/>
                    </a:lnTo>
                    <a:lnTo>
                      <a:pt x="5950" y="13046"/>
                    </a:lnTo>
                    <a:lnTo>
                      <a:pt x="4075" y="13099"/>
                    </a:lnTo>
                    <a:lnTo>
                      <a:pt x="3097" y="12618"/>
                    </a:lnTo>
                    <a:lnTo>
                      <a:pt x="2608" y="10479"/>
                    </a:lnTo>
                    <a:lnTo>
                      <a:pt x="2771" y="8929"/>
                    </a:lnTo>
                    <a:lnTo>
                      <a:pt x="3912" y="7432"/>
                    </a:lnTo>
                    <a:lnTo>
                      <a:pt x="4972" y="7432"/>
                    </a:lnTo>
                    <a:lnTo>
                      <a:pt x="5869" y="8982"/>
                    </a:lnTo>
                    <a:lnTo>
                      <a:pt x="5543" y="10426"/>
                    </a:lnTo>
                    <a:lnTo>
                      <a:pt x="5706" y="11335"/>
                    </a:lnTo>
                    <a:lnTo>
                      <a:pt x="6847" y="11121"/>
                    </a:lnTo>
                    <a:lnTo>
                      <a:pt x="7580" y="10479"/>
                    </a:lnTo>
                    <a:lnTo>
                      <a:pt x="8151" y="8341"/>
                    </a:lnTo>
                    <a:lnTo>
                      <a:pt x="7825" y="6897"/>
                    </a:lnTo>
                    <a:lnTo>
                      <a:pt x="5543" y="5347"/>
                    </a:lnTo>
                    <a:lnTo>
                      <a:pt x="4809" y="4117"/>
                    </a:lnTo>
                    <a:lnTo>
                      <a:pt x="3912" y="2139"/>
                    </a:lnTo>
                    <a:lnTo>
                      <a:pt x="2934" y="802"/>
                    </a:lnTo>
                    <a:lnTo>
                      <a:pt x="2527" y="214"/>
                    </a:lnTo>
                    <a:lnTo>
                      <a:pt x="1793" y="0"/>
                    </a:lnTo>
                    <a:lnTo>
                      <a:pt x="1060" y="428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470" name="Shape 470"/>
              <p:cNvSpPr/>
              <p:nvPr/>
            </p:nvSpPr>
            <p:spPr>
              <a:xfrm>
                <a:off x="26758" y="9617"/>
                <a:ext cx="16988" cy="18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05" y="15104"/>
                    </a:moveTo>
                    <a:lnTo>
                      <a:pt x="0" y="15887"/>
                    </a:lnTo>
                    <a:lnTo>
                      <a:pt x="0" y="17530"/>
                    </a:lnTo>
                    <a:lnTo>
                      <a:pt x="586" y="19409"/>
                    </a:lnTo>
                    <a:lnTo>
                      <a:pt x="2344" y="20974"/>
                    </a:lnTo>
                    <a:lnTo>
                      <a:pt x="5191" y="21600"/>
                    </a:lnTo>
                    <a:lnTo>
                      <a:pt x="8288" y="20896"/>
                    </a:lnTo>
                    <a:lnTo>
                      <a:pt x="10884" y="19409"/>
                    </a:lnTo>
                    <a:lnTo>
                      <a:pt x="13563" y="18235"/>
                    </a:lnTo>
                    <a:lnTo>
                      <a:pt x="15740" y="17452"/>
                    </a:lnTo>
                    <a:lnTo>
                      <a:pt x="17414" y="15730"/>
                    </a:lnTo>
                    <a:lnTo>
                      <a:pt x="19340" y="13461"/>
                    </a:lnTo>
                    <a:lnTo>
                      <a:pt x="20260" y="11504"/>
                    </a:lnTo>
                    <a:lnTo>
                      <a:pt x="21600" y="9313"/>
                    </a:lnTo>
                    <a:lnTo>
                      <a:pt x="21265" y="7435"/>
                    </a:lnTo>
                    <a:lnTo>
                      <a:pt x="20847" y="5713"/>
                    </a:lnTo>
                    <a:lnTo>
                      <a:pt x="19926" y="2817"/>
                    </a:lnTo>
                    <a:lnTo>
                      <a:pt x="19005" y="1330"/>
                    </a:lnTo>
                    <a:lnTo>
                      <a:pt x="18167" y="861"/>
                    </a:lnTo>
                    <a:lnTo>
                      <a:pt x="17247" y="0"/>
                    </a:lnTo>
                    <a:lnTo>
                      <a:pt x="16493" y="391"/>
                    </a:lnTo>
                    <a:lnTo>
                      <a:pt x="16242" y="1174"/>
                    </a:lnTo>
                    <a:lnTo>
                      <a:pt x="16912" y="3991"/>
                    </a:lnTo>
                    <a:lnTo>
                      <a:pt x="18251" y="6261"/>
                    </a:lnTo>
                    <a:lnTo>
                      <a:pt x="19005" y="7904"/>
                    </a:lnTo>
                    <a:lnTo>
                      <a:pt x="17833" y="9783"/>
                    </a:lnTo>
                    <a:lnTo>
                      <a:pt x="16912" y="11974"/>
                    </a:lnTo>
                    <a:lnTo>
                      <a:pt x="16326" y="13774"/>
                    </a:lnTo>
                    <a:lnTo>
                      <a:pt x="16242" y="15104"/>
                    </a:lnTo>
                    <a:lnTo>
                      <a:pt x="16074" y="15339"/>
                    </a:lnTo>
                    <a:lnTo>
                      <a:pt x="15572" y="15574"/>
                    </a:lnTo>
                    <a:lnTo>
                      <a:pt x="13814" y="15417"/>
                    </a:lnTo>
                    <a:lnTo>
                      <a:pt x="12307" y="15261"/>
                    </a:lnTo>
                    <a:lnTo>
                      <a:pt x="10884" y="15887"/>
                    </a:lnTo>
                    <a:lnTo>
                      <a:pt x="10549" y="17139"/>
                    </a:lnTo>
                    <a:lnTo>
                      <a:pt x="9042" y="18391"/>
                    </a:lnTo>
                    <a:lnTo>
                      <a:pt x="7116" y="18704"/>
                    </a:lnTo>
                    <a:lnTo>
                      <a:pt x="5191" y="17765"/>
                    </a:lnTo>
                    <a:lnTo>
                      <a:pt x="3851" y="15965"/>
                    </a:lnTo>
                    <a:lnTo>
                      <a:pt x="2344" y="14791"/>
                    </a:lnTo>
                    <a:lnTo>
                      <a:pt x="1926" y="15026"/>
                    </a:lnTo>
                    <a:lnTo>
                      <a:pt x="1005" y="15104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472" name="Shape 472"/>
            <p:cNvSpPr/>
            <p:nvPr/>
          </p:nvSpPr>
          <p:spPr>
            <a:xfrm>
              <a:off x="10471418" y="6230575"/>
              <a:ext cx="31795" cy="2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38" y="960"/>
                  </a:moveTo>
                  <a:lnTo>
                    <a:pt x="16555" y="1555"/>
                  </a:lnTo>
                  <a:lnTo>
                    <a:pt x="15828" y="1871"/>
                  </a:lnTo>
                  <a:lnTo>
                    <a:pt x="15568" y="3637"/>
                  </a:lnTo>
                  <a:lnTo>
                    <a:pt x="14140" y="5057"/>
                  </a:lnTo>
                  <a:lnTo>
                    <a:pt x="11830" y="6659"/>
                  </a:lnTo>
                  <a:lnTo>
                    <a:pt x="10212" y="6986"/>
                  </a:lnTo>
                  <a:lnTo>
                    <a:pt x="5556" y="6736"/>
                  </a:lnTo>
                  <a:lnTo>
                    <a:pt x="4413" y="5681"/>
                  </a:lnTo>
                  <a:lnTo>
                    <a:pt x="3029" y="4404"/>
                  </a:lnTo>
                  <a:lnTo>
                    <a:pt x="2042" y="4836"/>
                  </a:lnTo>
                  <a:lnTo>
                    <a:pt x="1835" y="5335"/>
                  </a:lnTo>
                  <a:lnTo>
                    <a:pt x="1817" y="6429"/>
                  </a:lnTo>
                  <a:lnTo>
                    <a:pt x="2016" y="6736"/>
                  </a:lnTo>
                  <a:lnTo>
                    <a:pt x="3081" y="7437"/>
                  </a:lnTo>
                  <a:lnTo>
                    <a:pt x="3081" y="7869"/>
                  </a:lnTo>
                  <a:lnTo>
                    <a:pt x="2726" y="8751"/>
                  </a:lnTo>
                  <a:lnTo>
                    <a:pt x="2510" y="10056"/>
                  </a:lnTo>
                  <a:lnTo>
                    <a:pt x="1739" y="10440"/>
                  </a:lnTo>
                  <a:lnTo>
                    <a:pt x="1229" y="11246"/>
                  </a:lnTo>
                  <a:lnTo>
                    <a:pt x="320" y="12091"/>
                  </a:lnTo>
                  <a:lnTo>
                    <a:pt x="0" y="13626"/>
                  </a:lnTo>
                  <a:lnTo>
                    <a:pt x="104" y="13875"/>
                  </a:lnTo>
                  <a:lnTo>
                    <a:pt x="476" y="14029"/>
                  </a:lnTo>
                  <a:lnTo>
                    <a:pt x="1644" y="13540"/>
                  </a:lnTo>
                  <a:lnTo>
                    <a:pt x="2137" y="12877"/>
                  </a:lnTo>
                  <a:lnTo>
                    <a:pt x="2259" y="12734"/>
                  </a:lnTo>
                  <a:lnTo>
                    <a:pt x="2951" y="12417"/>
                  </a:lnTo>
                  <a:lnTo>
                    <a:pt x="5599" y="12225"/>
                  </a:lnTo>
                  <a:lnTo>
                    <a:pt x="6014" y="12436"/>
                  </a:lnTo>
                  <a:lnTo>
                    <a:pt x="6724" y="13242"/>
                  </a:lnTo>
                  <a:lnTo>
                    <a:pt x="7754" y="13233"/>
                  </a:lnTo>
                  <a:lnTo>
                    <a:pt x="9260" y="13741"/>
                  </a:lnTo>
                  <a:lnTo>
                    <a:pt x="11449" y="14048"/>
                  </a:lnTo>
                  <a:lnTo>
                    <a:pt x="11890" y="14547"/>
                  </a:lnTo>
                  <a:lnTo>
                    <a:pt x="12089" y="15161"/>
                  </a:lnTo>
                  <a:lnTo>
                    <a:pt x="12444" y="17685"/>
                  </a:lnTo>
                  <a:lnTo>
                    <a:pt x="13033" y="19786"/>
                  </a:lnTo>
                  <a:lnTo>
                    <a:pt x="13336" y="20938"/>
                  </a:lnTo>
                  <a:lnTo>
                    <a:pt x="13768" y="21360"/>
                  </a:lnTo>
                  <a:lnTo>
                    <a:pt x="14443" y="21600"/>
                  </a:lnTo>
                  <a:lnTo>
                    <a:pt x="16062" y="21111"/>
                  </a:lnTo>
                  <a:lnTo>
                    <a:pt x="16321" y="20746"/>
                  </a:lnTo>
                  <a:lnTo>
                    <a:pt x="16321" y="20305"/>
                  </a:lnTo>
                  <a:lnTo>
                    <a:pt x="16062" y="19287"/>
                  </a:lnTo>
                  <a:lnTo>
                    <a:pt x="16001" y="17109"/>
                  </a:lnTo>
                  <a:lnTo>
                    <a:pt x="16096" y="16274"/>
                  </a:lnTo>
                  <a:lnTo>
                    <a:pt x="16460" y="15526"/>
                  </a:lnTo>
                  <a:lnTo>
                    <a:pt x="17169" y="14681"/>
                  </a:lnTo>
                  <a:lnTo>
                    <a:pt x="16988" y="11937"/>
                  </a:lnTo>
                  <a:lnTo>
                    <a:pt x="17585" y="11285"/>
                  </a:lnTo>
                  <a:lnTo>
                    <a:pt x="17827" y="10479"/>
                  </a:lnTo>
                  <a:lnTo>
                    <a:pt x="18597" y="9864"/>
                  </a:lnTo>
                  <a:lnTo>
                    <a:pt x="18753" y="9749"/>
                  </a:lnTo>
                  <a:lnTo>
                    <a:pt x="19013" y="8598"/>
                  </a:lnTo>
                  <a:lnTo>
                    <a:pt x="19904" y="8156"/>
                  </a:lnTo>
                  <a:lnTo>
                    <a:pt x="21600" y="7734"/>
                  </a:lnTo>
                  <a:lnTo>
                    <a:pt x="21565" y="7389"/>
                  </a:lnTo>
                  <a:lnTo>
                    <a:pt x="21228" y="6928"/>
                  </a:lnTo>
                  <a:lnTo>
                    <a:pt x="20337" y="6007"/>
                  </a:lnTo>
                  <a:lnTo>
                    <a:pt x="21081" y="4510"/>
                  </a:lnTo>
                  <a:lnTo>
                    <a:pt x="21124" y="3915"/>
                  </a:lnTo>
                  <a:lnTo>
                    <a:pt x="21089" y="2984"/>
                  </a:lnTo>
                  <a:lnTo>
                    <a:pt x="20276" y="1631"/>
                  </a:lnTo>
                  <a:lnTo>
                    <a:pt x="20259" y="365"/>
                  </a:lnTo>
                  <a:lnTo>
                    <a:pt x="18043" y="0"/>
                  </a:lnTo>
                  <a:lnTo>
                    <a:pt x="16494" y="29"/>
                  </a:lnTo>
                  <a:lnTo>
                    <a:pt x="16538" y="96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73" name="Shape 473"/>
            <p:cNvSpPr/>
            <p:nvPr/>
          </p:nvSpPr>
          <p:spPr>
            <a:xfrm>
              <a:off x="4764507" y="4993544"/>
              <a:ext cx="31794" cy="12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00" y="14400"/>
                  </a:moveTo>
                  <a:lnTo>
                    <a:pt x="0" y="21600"/>
                  </a:lnTo>
                  <a:lnTo>
                    <a:pt x="2700" y="14400"/>
                  </a:lnTo>
                  <a:lnTo>
                    <a:pt x="8100" y="7200"/>
                  </a:lnTo>
                  <a:lnTo>
                    <a:pt x="13500" y="14400"/>
                  </a:lnTo>
                  <a:lnTo>
                    <a:pt x="16200" y="21600"/>
                  </a:lnTo>
                  <a:lnTo>
                    <a:pt x="21600" y="21600"/>
                  </a:lnTo>
                  <a:lnTo>
                    <a:pt x="18900" y="21600"/>
                  </a:lnTo>
                  <a:lnTo>
                    <a:pt x="16200" y="14400"/>
                  </a:lnTo>
                  <a:lnTo>
                    <a:pt x="13500" y="14400"/>
                  </a:lnTo>
                  <a:lnTo>
                    <a:pt x="10800" y="7200"/>
                  </a:lnTo>
                  <a:lnTo>
                    <a:pt x="8100" y="0"/>
                  </a:lnTo>
                  <a:lnTo>
                    <a:pt x="5400" y="7200"/>
                  </a:lnTo>
                  <a:lnTo>
                    <a:pt x="2700" y="1440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476" name="Group 476"/>
            <p:cNvGrpSpPr/>
            <p:nvPr/>
          </p:nvGrpSpPr>
          <p:grpSpPr>
            <a:xfrm>
              <a:off x="12895857" y="6255706"/>
              <a:ext cx="47449" cy="38004"/>
              <a:chOff x="0" y="0"/>
              <a:chExt cx="47448" cy="38002"/>
            </a:xfrm>
          </p:grpSpPr>
          <p:sp>
            <p:nvSpPr>
              <p:cNvPr id="474" name="Shape 474"/>
              <p:cNvSpPr/>
              <p:nvPr/>
            </p:nvSpPr>
            <p:spPr>
              <a:xfrm>
                <a:off x="34969" y="0"/>
                <a:ext cx="12480" cy="18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540" y="1686"/>
                    </a:moveTo>
                    <a:lnTo>
                      <a:pt x="7367" y="2634"/>
                    </a:lnTo>
                    <a:lnTo>
                      <a:pt x="7367" y="2740"/>
                    </a:lnTo>
                    <a:lnTo>
                      <a:pt x="5860" y="7270"/>
                    </a:lnTo>
                    <a:lnTo>
                      <a:pt x="6195" y="9272"/>
                    </a:lnTo>
                    <a:lnTo>
                      <a:pt x="5860" y="9799"/>
                    </a:lnTo>
                    <a:lnTo>
                      <a:pt x="3851" y="11063"/>
                    </a:lnTo>
                    <a:lnTo>
                      <a:pt x="837" y="11590"/>
                    </a:lnTo>
                    <a:lnTo>
                      <a:pt x="167" y="11906"/>
                    </a:lnTo>
                    <a:lnTo>
                      <a:pt x="0" y="12749"/>
                    </a:lnTo>
                    <a:lnTo>
                      <a:pt x="502" y="14962"/>
                    </a:lnTo>
                    <a:lnTo>
                      <a:pt x="1507" y="16016"/>
                    </a:lnTo>
                    <a:lnTo>
                      <a:pt x="2847" y="16226"/>
                    </a:lnTo>
                    <a:lnTo>
                      <a:pt x="3851" y="16121"/>
                    </a:lnTo>
                    <a:lnTo>
                      <a:pt x="5023" y="17069"/>
                    </a:lnTo>
                    <a:lnTo>
                      <a:pt x="6195" y="16964"/>
                    </a:lnTo>
                    <a:lnTo>
                      <a:pt x="6530" y="17491"/>
                    </a:lnTo>
                    <a:lnTo>
                      <a:pt x="6530" y="17701"/>
                    </a:lnTo>
                    <a:lnTo>
                      <a:pt x="6195" y="18228"/>
                    </a:lnTo>
                    <a:lnTo>
                      <a:pt x="8037" y="19598"/>
                    </a:lnTo>
                    <a:lnTo>
                      <a:pt x="8205" y="20441"/>
                    </a:lnTo>
                    <a:lnTo>
                      <a:pt x="8037" y="20757"/>
                    </a:lnTo>
                    <a:lnTo>
                      <a:pt x="8037" y="21284"/>
                    </a:lnTo>
                    <a:lnTo>
                      <a:pt x="8874" y="21600"/>
                    </a:lnTo>
                    <a:lnTo>
                      <a:pt x="11888" y="21600"/>
                    </a:lnTo>
                    <a:lnTo>
                      <a:pt x="12726" y="21179"/>
                    </a:lnTo>
                    <a:lnTo>
                      <a:pt x="13563" y="20652"/>
                    </a:lnTo>
                    <a:lnTo>
                      <a:pt x="14233" y="20652"/>
                    </a:lnTo>
                    <a:lnTo>
                      <a:pt x="16074" y="21284"/>
                    </a:lnTo>
                    <a:lnTo>
                      <a:pt x="16577" y="21284"/>
                    </a:lnTo>
                    <a:lnTo>
                      <a:pt x="18419" y="20336"/>
                    </a:lnTo>
                    <a:lnTo>
                      <a:pt x="18419" y="19914"/>
                    </a:lnTo>
                    <a:lnTo>
                      <a:pt x="16074" y="19493"/>
                    </a:lnTo>
                    <a:lnTo>
                      <a:pt x="15740" y="19071"/>
                    </a:lnTo>
                    <a:lnTo>
                      <a:pt x="15740" y="16226"/>
                    </a:lnTo>
                    <a:lnTo>
                      <a:pt x="16242" y="15700"/>
                    </a:lnTo>
                    <a:lnTo>
                      <a:pt x="15740" y="14540"/>
                    </a:lnTo>
                    <a:lnTo>
                      <a:pt x="16242" y="14435"/>
                    </a:lnTo>
                    <a:lnTo>
                      <a:pt x="18084" y="14435"/>
                    </a:lnTo>
                    <a:lnTo>
                      <a:pt x="18419" y="13908"/>
                    </a:lnTo>
                    <a:lnTo>
                      <a:pt x="17581" y="12328"/>
                    </a:lnTo>
                    <a:lnTo>
                      <a:pt x="17581" y="11380"/>
                    </a:lnTo>
                    <a:lnTo>
                      <a:pt x="18419" y="10747"/>
                    </a:lnTo>
                    <a:lnTo>
                      <a:pt x="20763" y="9694"/>
                    </a:lnTo>
                    <a:lnTo>
                      <a:pt x="21600" y="8851"/>
                    </a:lnTo>
                    <a:lnTo>
                      <a:pt x="20763" y="6111"/>
                    </a:lnTo>
                    <a:lnTo>
                      <a:pt x="19591" y="5268"/>
                    </a:lnTo>
                    <a:lnTo>
                      <a:pt x="18753" y="5268"/>
                    </a:lnTo>
                    <a:lnTo>
                      <a:pt x="17247" y="4215"/>
                    </a:lnTo>
                    <a:lnTo>
                      <a:pt x="16912" y="3372"/>
                    </a:lnTo>
                    <a:lnTo>
                      <a:pt x="17247" y="2529"/>
                    </a:lnTo>
                    <a:lnTo>
                      <a:pt x="16242" y="1897"/>
                    </a:lnTo>
                    <a:lnTo>
                      <a:pt x="15405" y="1791"/>
                    </a:lnTo>
                    <a:lnTo>
                      <a:pt x="14233" y="105"/>
                    </a:lnTo>
                    <a:lnTo>
                      <a:pt x="12223" y="0"/>
                    </a:lnTo>
                    <a:lnTo>
                      <a:pt x="8540" y="1686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475" name="Shape 475"/>
              <p:cNvSpPr/>
              <p:nvPr/>
            </p:nvSpPr>
            <p:spPr>
              <a:xfrm>
                <a:off x="0" y="26689"/>
                <a:ext cx="20895" cy="11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000" y="21086"/>
                    </a:moveTo>
                    <a:lnTo>
                      <a:pt x="17400" y="21257"/>
                    </a:lnTo>
                    <a:lnTo>
                      <a:pt x="19300" y="20571"/>
                    </a:lnTo>
                    <a:lnTo>
                      <a:pt x="20800" y="20571"/>
                    </a:lnTo>
                    <a:lnTo>
                      <a:pt x="21300" y="20571"/>
                    </a:lnTo>
                    <a:lnTo>
                      <a:pt x="21600" y="19886"/>
                    </a:lnTo>
                    <a:lnTo>
                      <a:pt x="21500" y="19200"/>
                    </a:lnTo>
                    <a:lnTo>
                      <a:pt x="20200" y="19714"/>
                    </a:lnTo>
                    <a:lnTo>
                      <a:pt x="17900" y="18343"/>
                    </a:lnTo>
                    <a:lnTo>
                      <a:pt x="16100" y="16800"/>
                    </a:lnTo>
                    <a:lnTo>
                      <a:pt x="14900" y="16800"/>
                    </a:lnTo>
                    <a:lnTo>
                      <a:pt x="13500" y="14229"/>
                    </a:lnTo>
                    <a:lnTo>
                      <a:pt x="12600" y="14400"/>
                    </a:lnTo>
                    <a:lnTo>
                      <a:pt x="10600" y="13371"/>
                    </a:lnTo>
                    <a:lnTo>
                      <a:pt x="8000" y="5314"/>
                    </a:lnTo>
                    <a:lnTo>
                      <a:pt x="7400" y="4114"/>
                    </a:lnTo>
                    <a:lnTo>
                      <a:pt x="5100" y="1886"/>
                    </a:lnTo>
                    <a:lnTo>
                      <a:pt x="1000" y="0"/>
                    </a:lnTo>
                    <a:lnTo>
                      <a:pt x="300" y="686"/>
                    </a:lnTo>
                    <a:lnTo>
                      <a:pt x="0" y="1714"/>
                    </a:lnTo>
                    <a:lnTo>
                      <a:pt x="0" y="5143"/>
                    </a:lnTo>
                    <a:lnTo>
                      <a:pt x="700" y="6686"/>
                    </a:lnTo>
                    <a:lnTo>
                      <a:pt x="2400" y="13714"/>
                    </a:lnTo>
                    <a:lnTo>
                      <a:pt x="3000" y="14914"/>
                    </a:lnTo>
                    <a:lnTo>
                      <a:pt x="4000" y="15086"/>
                    </a:lnTo>
                    <a:lnTo>
                      <a:pt x="5100" y="18857"/>
                    </a:lnTo>
                    <a:lnTo>
                      <a:pt x="6500" y="20571"/>
                    </a:lnTo>
                    <a:lnTo>
                      <a:pt x="10300" y="20400"/>
                    </a:lnTo>
                    <a:lnTo>
                      <a:pt x="11000" y="21086"/>
                    </a:lnTo>
                    <a:lnTo>
                      <a:pt x="11900" y="20914"/>
                    </a:lnTo>
                    <a:lnTo>
                      <a:pt x="13800" y="21600"/>
                    </a:lnTo>
                    <a:lnTo>
                      <a:pt x="15200" y="21600"/>
                    </a:lnTo>
                    <a:lnTo>
                      <a:pt x="16000" y="21086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477" name="Shape 477"/>
            <p:cNvSpPr/>
            <p:nvPr/>
          </p:nvSpPr>
          <p:spPr>
            <a:xfrm>
              <a:off x="7717316" y="3975100"/>
              <a:ext cx="115252" cy="196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65" y="17712"/>
                  </a:moveTo>
                  <a:lnTo>
                    <a:pt x="20432" y="16416"/>
                  </a:lnTo>
                  <a:lnTo>
                    <a:pt x="21600" y="15552"/>
                  </a:lnTo>
                  <a:lnTo>
                    <a:pt x="19849" y="14256"/>
                  </a:lnTo>
                  <a:lnTo>
                    <a:pt x="19265" y="13392"/>
                  </a:lnTo>
                  <a:lnTo>
                    <a:pt x="18681" y="12096"/>
                  </a:lnTo>
                  <a:lnTo>
                    <a:pt x="19265" y="10800"/>
                  </a:lnTo>
                  <a:lnTo>
                    <a:pt x="21016" y="10368"/>
                  </a:lnTo>
                  <a:lnTo>
                    <a:pt x="19849" y="9936"/>
                  </a:lnTo>
                  <a:lnTo>
                    <a:pt x="19265" y="9072"/>
                  </a:lnTo>
                  <a:lnTo>
                    <a:pt x="20432" y="8208"/>
                  </a:lnTo>
                  <a:lnTo>
                    <a:pt x="19265" y="7776"/>
                  </a:lnTo>
                  <a:lnTo>
                    <a:pt x="18097" y="8208"/>
                  </a:lnTo>
                  <a:lnTo>
                    <a:pt x="16930" y="7776"/>
                  </a:lnTo>
                  <a:lnTo>
                    <a:pt x="15762" y="7776"/>
                  </a:lnTo>
                  <a:lnTo>
                    <a:pt x="14011" y="6912"/>
                  </a:lnTo>
                  <a:lnTo>
                    <a:pt x="14011" y="5616"/>
                  </a:lnTo>
                  <a:lnTo>
                    <a:pt x="13427" y="5184"/>
                  </a:lnTo>
                  <a:lnTo>
                    <a:pt x="12843" y="4752"/>
                  </a:lnTo>
                  <a:lnTo>
                    <a:pt x="11676" y="4752"/>
                  </a:lnTo>
                  <a:lnTo>
                    <a:pt x="11092" y="3888"/>
                  </a:lnTo>
                  <a:lnTo>
                    <a:pt x="10508" y="2592"/>
                  </a:lnTo>
                  <a:lnTo>
                    <a:pt x="9924" y="1728"/>
                  </a:lnTo>
                  <a:lnTo>
                    <a:pt x="8757" y="1296"/>
                  </a:lnTo>
                  <a:lnTo>
                    <a:pt x="7589" y="864"/>
                  </a:lnTo>
                  <a:lnTo>
                    <a:pt x="7005" y="432"/>
                  </a:lnTo>
                  <a:lnTo>
                    <a:pt x="6422" y="0"/>
                  </a:lnTo>
                  <a:lnTo>
                    <a:pt x="5254" y="432"/>
                  </a:lnTo>
                  <a:lnTo>
                    <a:pt x="4086" y="432"/>
                  </a:lnTo>
                  <a:lnTo>
                    <a:pt x="2335" y="864"/>
                  </a:lnTo>
                  <a:lnTo>
                    <a:pt x="1168" y="864"/>
                  </a:lnTo>
                  <a:lnTo>
                    <a:pt x="584" y="1296"/>
                  </a:lnTo>
                  <a:lnTo>
                    <a:pt x="0" y="1296"/>
                  </a:lnTo>
                  <a:lnTo>
                    <a:pt x="584" y="2592"/>
                  </a:lnTo>
                  <a:lnTo>
                    <a:pt x="584" y="3024"/>
                  </a:lnTo>
                  <a:lnTo>
                    <a:pt x="0" y="3456"/>
                  </a:lnTo>
                  <a:lnTo>
                    <a:pt x="584" y="3456"/>
                  </a:lnTo>
                  <a:lnTo>
                    <a:pt x="1168" y="3888"/>
                  </a:lnTo>
                  <a:lnTo>
                    <a:pt x="584" y="3888"/>
                  </a:lnTo>
                  <a:lnTo>
                    <a:pt x="584" y="4752"/>
                  </a:lnTo>
                  <a:lnTo>
                    <a:pt x="1751" y="4752"/>
                  </a:lnTo>
                  <a:lnTo>
                    <a:pt x="2919" y="5184"/>
                  </a:lnTo>
                  <a:lnTo>
                    <a:pt x="3503" y="5184"/>
                  </a:lnTo>
                  <a:lnTo>
                    <a:pt x="2919" y="5184"/>
                  </a:lnTo>
                  <a:lnTo>
                    <a:pt x="2919" y="5616"/>
                  </a:lnTo>
                  <a:lnTo>
                    <a:pt x="2335" y="5616"/>
                  </a:lnTo>
                  <a:lnTo>
                    <a:pt x="1751" y="5184"/>
                  </a:lnTo>
                  <a:lnTo>
                    <a:pt x="1751" y="5616"/>
                  </a:lnTo>
                  <a:lnTo>
                    <a:pt x="1168" y="5616"/>
                  </a:lnTo>
                  <a:lnTo>
                    <a:pt x="1168" y="6048"/>
                  </a:lnTo>
                  <a:lnTo>
                    <a:pt x="1168" y="6480"/>
                  </a:lnTo>
                  <a:lnTo>
                    <a:pt x="2335" y="6480"/>
                  </a:lnTo>
                  <a:lnTo>
                    <a:pt x="1751" y="7344"/>
                  </a:lnTo>
                  <a:lnTo>
                    <a:pt x="1168" y="7776"/>
                  </a:lnTo>
                  <a:lnTo>
                    <a:pt x="1168" y="8208"/>
                  </a:lnTo>
                  <a:lnTo>
                    <a:pt x="1168" y="9072"/>
                  </a:lnTo>
                  <a:lnTo>
                    <a:pt x="1751" y="9504"/>
                  </a:lnTo>
                  <a:lnTo>
                    <a:pt x="2335" y="9936"/>
                  </a:lnTo>
                  <a:lnTo>
                    <a:pt x="2919" y="10800"/>
                  </a:lnTo>
                  <a:lnTo>
                    <a:pt x="3503" y="10800"/>
                  </a:lnTo>
                  <a:lnTo>
                    <a:pt x="4086" y="10800"/>
                  </a:lnTo>
                  <a:lnTo>
                    <a:pt x="4086" y="11232"/>
                  </a:lnTo>
                  <a:lnTo>
                    <a:pt x="3503" y="11232"/>
                  </a:lnTo>
                  <a:lnTo>
                    <a:pt x="2919" y="11664"/>
                  </a:lnTo>
                  <a:lnTo>
                    <a:pt x="2335" y="11664"/>
                  </a:lnTo>
                  <a:lnTo>
                    <a:pt x="2335" y="11232"/>
                  </a:lnTo>
                  <a:lnTo>
                    <a:pt x="1751" y="11232"/>
                  </a:lnTo>
                  <a:lnTo>
                    <a:pt x="1751" y="11664"/>
                  </a:lnTo>
                  <a:lnTo>
                    <a:pt x="2335" y="12096"/>
                  </a:lnTo>
                  <a:lnTo>
                    <a:pt x="2335" y="12528"/>
                  </a:lnTo>
                  <a:lnTo>
                    <a:pt x="2335" y="12960"/>
                  </a:lnTo>
                  <a:lnTo>
                    <a:pt x="2335" y="13392"/>
                  </a:lnTo>
                  <a:lnTo>
                    <a:pt x="1751" y="13392"/>
                  </a:lnTo>
                  <a:lnTo>
                    <a:pt x="1168" y="13392"/>
                  </a:lnTo>
                  <a:lnTo>
                    <a:pt x="2919" y="14256"/>
                  </a:lnTo>
                  <a:lnTo>
                    <a:pt x="2335" y="14688"/>
                  </a:lnTo>
                  <a:lnTo>
                    <a:pt x="4670" y="15120"/>
                  </a:lnTo>
                  <a:lnTo>
                    <a:pt x="5838" y="16848"/>
                  </a:lnTo>
                  <a:lnTo>
                    <a:pt x="5838" y="18144"/>
                  </a:lnTo>
                  <a:lnTo>
                    <a:pt x="6422" y="18144"/>
                  </a:lnTo>
                  <a:lnTo>
                    <a:pt x="7589" y="19008"/>
                  </a:lnTo>
                  <a:lnTo>
                    <a:pt x="8173" y="19440"/>
                  </a:lnTo>
                  <a:lnTo>
                    <a:pt x="9341" y="20304"/>
                  </a:lnTo>
                  <a:lnTo>
                    <a:pt x="9341" y="21600"/>
                  </a:lnTo>
                  <a:lnTo>
                    <a:pt x="9924" y="21168"/>
                  </a:lnTo>
                  <a:lnTo>
                    <a:pt x="11092" y="19872"/>
                  </a:lnTo>
                  <a:lnTo>
                    <a:pt x="12259" y="19872"/>
                  </a:lnTo>
                  <a:lnTo>
                    <a:pt x="12843" y="19872"/>
                  </a:lnTo>
                  <a:lnTo>
                    <a:pt x="13427" y="19440"/>
                  </a:lnTo>
                  <a:lnTo>
                    <a:pt x="14595" y="19440"/>
                  </a:lnTo>
                  <a:lnTo>
                    <a:pt x="15762" y="19440"/>
                  </a:lnTo>
                  <a:lnTo>
                    <a:pt x="16346" y="19008"/>
                  </a:lnTo>
                  <a:lnTo>
                    <a:pt x="18681" y="19008"/>
                  </a:lnTo>
                  <a:lnTo>
                    <a:pt x="19265" y="19440"/>
                  </a:lnTo>
                  <a:lnTo>
                    <a:pt x="19265" y="17712"/>
                  </a:lnTo>
                  <a:close/>
                </a:path>
              </a:pathLst>
            </a:custGeom>
            <a:solidFill>
              <a:srgbClr val="FF2600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78" name="Shape 478"/>
            <p:cNvSpPr/>
            <p:nvPr/>
          </p:nvSpPr>
          <p:spPr>
            <a:xfrm>
              <a:off x="7705394" y="4095027"/>
              <a:ext cx="19872" cy="75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08" y="0"/>
                  </a:moveTo>
                  <a:lnTo>
                    <a:pt x="8308" y="0"/>
                  </a:lnTo>
                  <a:lnTo>
                    <a:pt x="6646" y="0"/>
                  </a:lnTo>
                  <a:lnTo>
                    <a:pt x="6646" y="1137"/>
                  </a:lnTo>
                  <a:lnTo>
                    <a:pt x="6646" y="2274"/>
                  </a:lnTo>
                  <a:lnTo>
                    <a:pt x="8308" y="2274"/>
                  </a:lnTo>
                  <a:lnTo>
                    <a:pt x="8308" y="3411"/>
                  </a:lnTo>
                  <a:lnTo>
                    <a:pt x="6646" y="3411"/>
                  </a:lnTo>
                  <a:lnTo>
                    <a:pt x="4985" y="3411"/>
                  </a:lnTo>
                  <a:lnTo>
                    <a:pt x="3323" y="3411"/>
                  </a:lnTo>
                  <a:lnTo>
                    <a:pt x="3323" y="4547"/>
                  </a:lnTo>
                  <a:lnTo>
                    <a:pt x="3323" y="5684"/>
                  </a:lnTo>
                  <a:lnTo>
                    <a:pt x="3323" y="6821"/>
                  </a:lnTo>
                  <a:lnTo>
                    <a:pt x="1662" y="6821"/>
                  </a:lnTo>
                  <a:lnTo>
                    <a:pt x="0" y="6821"/>
                  </a:lnTo>
                  <a:lnTo>
                    <a:pt x="0" y="7958"/>
                  </a:lnTo>
                  <a:lnTo>
                    <a:pt x="0" y="9095"/>
                  </a:lnTo>
                  <a:lnTo>
                    <a:pt x="1662" y="9095"/>
                  </a:lnTo>
                  <a:lnTo>
                    <a:pt x="1662" y="10232"/>
                  </a:lnTo>
                  <a:lnTo>
                    <a:pt x="0" y="12505"/>
                  </a:lnTo>
                  <a:lnTo>
                    <a:pt x="0" y="13642"/>
                  </a:lnTo>
                  <a:lnTo>
                    <a:pt x="1662" y="14779"/>
                  </a:lnTo>
                  <a:lnTo>
                    <a:pt x="3323" y="14779"/>
                  </a:lnTo>
                  <a:lnTo>
                    <a:pt x="6646" y="17053"/>
                  </a:lnTo>
                  <a:lnTo>
                    <a:pt x="8308" y="18189"/>
                  </a:lnTo>
                  <a:lnTo>
                    <a:pt x="9969" y="20463"/>
                  </a:lnTo>
                  <a:lnTo>
                    <a:pt x="11631" y="21600"/>
                  </a:lnTo>
                  <a:lnTo>
                    <a:pt x="13292" y="18189"/>
                  </a:lnTo>
                  <a:lnTo>
                    <a:pt x="13292" y="17053"/>
                  </a:lnTo>
                  <a:lnTo>
                    <a:pt x="13292" y="13642"/>
                  </a:lnTo>
                  <a:lnTo>
                    <a:pt x="16615" y="12505"/>
                  </a:lnTo>
                  <a:lnTo>
                    <a:pt x="18277" y="11368"/>
                  </a:lnTo>
                  <a:lnTo>
                    <a:pt x="19938" y="12505"/>
                  </a:lnTo>
                  <a:lnTo>
                    <a:pt x="21600" y="12505"/>
                  </a:lnTo>
                  <a:lnTo>
                    <a:pt x="21600" y="9095"/>
                  </a:lnTo>
                  <a:lnTo>
                    <a:pt x="18277" y="4547"/>
                  </a:lnTo>
                  <a:lnTo>
                    <a:pt x="11631" y="3411"/>
                  </a:lnTo>
                  <a:lnTo>
                    <a:pt x="13292" y="2274"/>
                  </a:lnTo>
                  <a:lnTo>
                    <a:pt x="8308" y="0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79" name="Shape 479"/>
            <p:cNvSpPr/>
            <p:nvPr/>
          </p:nvSpPr>
          <p:spPr>
            <a:xfrm>
              <a:off x="7498738" y="4157714"/>
              <a:ext cx="2259" cy="8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80" name="Shape 480"/>
            <p:cNvSpPr/>
            <p:nvPr/>
          </p:nvSpPr>
          <p:spPr>
            <a:xfrm>
              <a:off x="11107287" y="6096841"/>
              <a:ext cx="87432" cy="4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745"/>
                  </a:moveTo>
                  <a:lnTo>
                    <a:pt x="0" y="15709"/>
                  </a:lnTo>
                  <a:lnTo>
                    <a:pt x="982" y="15709"/>
                  </a:lnTo>
                  <a:lnTo>
                    <a:pt x="982" y="17673"/>
                  </a:lnTo>
                  <a:lnTo>
                    <a:pt x="1964" y="17673"/>
                  </a:lnTo>
                  <a:lnTo>
                    <a:pt x="1964" y="19636"/>
                  </a:lnTo>
                  <a:lnTo>
                    <a:pt x="2945" y="19636"/>
                  </a:lnTo>
                  <a:lnTo>
                    <a:pt x="3927" y="21600"/>
                  </a:lnTo>
                  <a:lnTo>
                    <a:pt x="4909" y="19636"/>
                  </a:lnTo>
                  <a:lnTo>
                    <a:pt x="5891" y="17673"/>
                  </a:lnTo>
                  <a:lnTo>
                    <a:pt x="7855" y="17673"/>
                  </a:lnTo>
                  <a:lnTo>
                    <a:pt x="9818" y="15709"/>
                  </a:lnTo>
                  <a:lnTo>
                    <a:pt x="11782" y="13745"/>
                  </a:lnTo>
                  <a:lnTo>
                    <a:pt x="14727" y="11782"/>
                  </a:lnTo>
                  <a:lnTo>
                    <a:pt x="16691" y="9818"/>
                  </a:lnTo>
                  <a:lnTo>
                    <a:pt x="18655" y="7855"/>
                  </a:lnTo>
                  <a:lnTo>
                    <a:pt x="20618" y="5891"/>
                  </a:lnTo>
                  <a:lnTo>
                    <a:pt x="21600" y="1964"/>
                  </a:lnTo>
                  <a:lnTo>
                    <a:pt x="20618" y="0"/>
                  </a:lnTo>
                  <a:lnTo>
                    <a:pt x="19636" y="1964"/>
                  </a:lnTo>
                  <a:lnTo>
                    <a:pt x="17673" y="1964"/>
                  </a:lnTo>
                  <a:lnTo>
                    <a:pt x="15709" y="3927"/>
                  </a:lnTo>
                  <a:lnTo>
                    <a:pt x="14727" y="3927"/>
                  </a:lnTo>
                  <a:lnTo>
                    <a:pt x="12764" y="3927"/>
                  </a:lnTo>
                  <a:lnTo>
                    <a:pt x="11782" y="3927"/>
                  </a:lnTo>
                  <a:lnTo>
                    <a:pt x="9818" y="3927"/>
                  </a:lnTo>
                  <a:lnTo>
                    <a:pt x="8836" y="3927"/>
                  </a:lnTo>
                  <a:lnTo>
                    <a:pt x="6873" y="3927"/>
                  </a:lnTo>
                  <a:lnTo>
                    <a:pt x="5891" y="5891"/>
                  </a:lnTo>
                  <a:lnTo>
                    <a:pt x="3927" y="5891"/>
                  </a:lnTo>
                  <a:lnTo>
                    <a:pt x="2945" y="5891"/>
                  </a:lnTo>
                  <a:lnTo>
                    <a:pt x="1964" y="7855"/>
                  </a:lnTo>
                  <a:lnTo>
                    <a:pt x="1964" y="9818"/>
                  </a:lnTo>
                  <a:lnTo>
                    <a:pt x="982" y="11782"/>
                  </a:lnTo>
                  <a:lnTo>
                    <a:pt x="0" y="13745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520" name="Group 520"/>
            <p:cNvGrpSpPr/>
            <p:nvPr/>
          </p:nvGrpSpPr>
          <p:grpSpPr>
            <a:xfrm>
              <a:off x="10175665" y="5582939"/>
              <a:ext cx="1478937" cy="586342"/>
              <a:chOff x="0" y="0"/>
              <a:chExt cx="1478935" cy="586340"/>
            </a:xfrm>
          </p:grpSpPr>
          <p:grpSp>
            <p:nvGrpSpPr>
              <p:cNvPr id="487" name="Group 487"/>
              <p:cNvGrpSpPr/>
              <p:nvPr/>
            </p:nvGrpSpPr>
            <p:grpSpPr>
              <a:xfrm>
                <a:off x="667219" y="207164"/>
                <a:ext cx="665567" cy="233293"/>
                <a:chOff x="0" y="0"/>
                <a:chExt cx="665566" cy="233292"/>
              </a:xfrm>
            </p:grpSpPr>
            <p:sp>
              <p:nvSpPr>
                <p:cNvPr id="481" name="Shape 481"/>
                <p:cNvSpPr/>
                <p:nvPr/>
              </p:nvSpPr>
              <p:spPr>
                <a:xfrm>
                  <a:off x="0" y="116017"/>
                  <a:ext cx="6960" cy="275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lnTo>
                        <a:pt x="0" y="0"/>
                      </a:lnTo>
                      <a:lnTo>
                        <a:pt x="0" y="3086"/>
                      </a:lnTo>
                      <a:lnTo>
                        <a:pt x="0" y="6171"/>
                      </a:lnTo>
                      <a:lnTo>
                        <a:pt x="0" y="9257"/>
                      </a:lnTo>
                      <a:lnTo>
                        <a:pt x="0" y="15429"/>
                      </a:lnTo>
                      <a:lnTo>
                        <a:pt x="0" y="18514"/>
                      </a:lnTo>
                      <a:lnTo>
                        <a:pt x="0" y="21600"/>
                      </a:lnTo>
                      <a:lnTo>
                        <a:pt x="10800" y="21600"/>
                      </a:lnTo>
                      <a:lnTo>
                        <a:pt x="21600" y="18514"/>
                      </a:lnTo>
                      <a:lnTo>
                        <a:pt x="21600" y="15429"/>
                      </a:lnTo>
                      <a:lnTo>
                        <a:pt x="21600" y="12343"/>
                      </a:lnTo>
                      <a:lnTo>
                        <a:pt x="21600" y="9257"/>
                      </a:lnTo>
                      <a:lnTo>
                        <a:pt x="21600" y="6171"/>
                      </a:lnTo>
                      <a:lnTo>
                        <a:pt x="10800" y="3086"/>
                      </a:lnTo>
                      <a:lnTo>
                        <a:pt x="10800" y="0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82" name="Shape 482"/>
                <p:cNvSpPr/>
                <p:nvPr/>
              </p:nvSpPr>
              <p:spPr>
                <a:xfrm>
                  <a:off x="623809" y="51638"/>
                  <a:ext cx="41758" cy="118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7200"/>
                      </a:moveTo>
                      <a:lnTo>
                        <a:pt x="1800" y="7200"/>
                      </a:lnTo>
                      <a:lnTo>
                        <a:pt x="5400" y="14400"/>
                      </a:lnTo>
                      <a:lnTo>
                        <a:pt x="7200" y="14400"/>
                      </a:lnTo>
                      <a:lnTo>
                        <a:pt x="10800" y="21600"/>
                      </a:lnTo>
                      <a:lnTo>
                        <a:pt x="14400" y="21600"/>
                      </a:lnTo>
                      <a:lnTo>
                        <a:pt x="18000" y="21600"/>
                      </a:lnTo>
                      <a:lnTo>
                        <a:pt x="21600" y="21600"/>
                      </a:lnTo>
                      <a:lnTo>
                        <a:pt x="19800" y="14400"/>
                      </a:lnTo>
                      <a:lnTo>
                        <a:pt x="14400" y="14400"/>
                      </a:lnTo>
                      <a:lnTo>
                        <a:pt x="12600" y="7200"/>
                      </a:lnTo>
                      <a:lnTo>
                        <a:pt x="10800" y="7200"/>
                      </a:lnTo>
                      <a:lnTo>
                        <a:pt x="7200" y="7200"/>
                      </a:lnTo>
                      <a:lnTo>
                        <a:pt x="5400" y="7200"/>
                      </a:lnTo>
                      <a:lnTo>
                        <a:pt x="1800" y="0"/>
                      </a:lnTo>
                      <a:lnTo>
                        <a:pt x="0" y="0"/>
                      </a:lnTo>
                      <a:lnTo>
                        <a:pt x="0" y="7200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83" name="Shape 483"/>
                <p:cNvSpPr/>
                <p:nvPr/>
              </p:nvSpPr>
              <p:spPr>
                <a:xfrm>
                  <a:off x="457437" y="0"/>
                  <a:ext cx="31319" cy="157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400"/>
                      </a:moveTo>
                      <a:lnTo>
                        <a:pt x="0" y="10800"/>
                      </a:lnTo>
                      <a:lnTo>
                        <a:pt x="2400" y="10800"/>
                      </a:lnTo>
                      <a:lnTo>
                        <a:pt x="4800" y="10800"/>
                      </a:lnTo>
                      <a:lnTo>
                        <a:pt x="9600" y="16200"/>
                      </a:lnTo>
                      <a:lnTo>
                        <a:pt x="12000" y="21600"/>
                      </a:lnTo>
                      <a:lnTo>
                        <a:pt x="14400" y="16200"/>
                      </a:lnTo>
                      <a:lnTo>
                        <a:pt x="19200" y="16200"/>
                      </a:lnTo>
                      <a:lnTo>
                        <a:pt x="21600" y="16200"/>
                      </a:lnTo>
                      <a:lnTo>
                        <a:pt x="9600" y="0"/>
                      </a:lnTo>
                      <a:lnTo>
                        <a:pt x="4800" y="0"/>
                      </a:lnTo>
                      <a:lnTo>
                        <a:pt x="2400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84" name="Shape 484"/>
                <p:cNvSpPr/>
                <p:nvPr/>
              </p:nvSpPr>
              <p:spPr>
                <a:xfrm>
                  <a:off x="583541" y="197877"/>
                  <a:ext cx="13920" cy="354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400" y="9600"/>
                      </a:moveTo>
                      <a:lnTo>
                        <a:pt x="5400" y="12000"/>
                      </a:lnTo>
                      <a:lnTo>
                        <a:pt x="0" y="14400"/>
                      </a:lnTo>
                      <a:lnTo>
                        <a:pt x="5400" y="16800"/>
                      </a:lnTo>
                      <a:lnTo>
                        <a:pt x="10800" y="19200"/>
                      </a:lnTo>
                      <a:lnTo>
                        <a:pt x="16200" y="21600"/>
                      </a:lnTo>
                      <a:lnTo>
                        <a:pt x="21600" y="21600"/>
                      </a:lnTo>
                      <a:lnTo>
                        <a:pt x="21600" y="19200"/>
                      </a:lnTo>
                      <a:lnTo>
                        <a:pt x="21600" y="14400"/>
                      </a:lnTo>
                      <a:lnTo>
                        <a:pt x="21600" y="12000"/>
                      </a:lnTo>
                      <a:lnTo>
                        <a:pt x="21600" y="9600"/>
                      </a:lnTo>
                      <a:lnTo>
                        <a:pt x="21600" y="7200"/>
                      </a:lnTo>
                      <a:lnTo>
                        <a:pt x="21600" y="4800"/>
                      </a:lnTo>
                      <a:lnTo>
                        <a:pt x="16200" y="2400"/>
                      </a:lnTo>
                      <a:lnTo>
                        <a:pt x="10800" y="0"/>
                      </a:lnTo>
                      <a:lnTo>
                        <a:pt x="5400" y="2400"/>
                      </a:lnTo>
                      <a:lnTo>
                        <a:pt x="0" y="7200"/>
                      </a:lnTo>
                      <a:lnTo>
                        <a:pt x="5400" y="9600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85" name="Shape 485"/>
                <p:cNvSpPr/>
                <p:nvPr/>
              </p:nvSpPr>
              <p:spPr>
                <a:xfrm>
                  <a:off x="269524" y="60669"/>
                  <a:ext cx="27839" cy="118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7200"/>
                      </a:moveTo>
                      <a:lnTo>
                        <a:pt x="2700" y="14400"/>
                      </a:lnTo>
                      <a:lnTo>
                        <a:pt x="2700" y="21600"/>
                      </a:lnTo>
                      <a:lnTo>
                        <a:pt x="5400" y="21600"/>
                      </a:lnTo>
                      <a:lnTo>
                        <a:pt x="10800" y="14400"/>
                      </a:lnTo>
                      <a:lnTo>
                        <a:pt x="13500" y="14400"/>
                      </a:lnTo>
                      <a:lnTo>
                        <a:pt x="16200" y="14400"/>
                      </a:lnTo>
                      <a:lnTo>
                        <a:pt x="21600" y="14400"/>
                      </a:lnTo>
                      <a:lnTo>
                        <a:pt x="21600" y="7200"/>
                      </a:lnTo>
                      <a:lnTo>
                        <a:pt x="18900" y="7200"/>
                      </a:lnTo>
                      <a:lnTo>
                        <a:pt x="16200" y="7200"/>
                      </a:lnTo>
                      <a:lnTo>
                        <a:pt x="13500" y="7200"/>
                      </a:lnTo>
                      <a:lnTo>
                        <a:pt x="10800" y="0"/>
                      </a:lnTo>
                      <a:lnTo>
                        <a:pt x="5400" y="0"/>
                      </a:lnTo>
                      <a:lnTo>
                        <a:pt x="2700" y="0"/>
                      </a:lnTo>
                      <a:lnTo>
                        <a:pt x="0" y="0"/>
                      </a:lnTo>
                      <a:lnTo>
                        <a:pt x="0" y="7200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86" name="Shape 486"/>
                <p:cNvSpPr/>
                <p:nvPr/>
              </p:nvSpPr>
              <p:spPr>
                <a:xfrm>
                  <a:off x="366795" y="11578"/>
                  <a:ext cx="13920" cy="196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320"/>
                      </a:moveTo>
                      <a:lnTo>
                        <a:pt x="0" y="8640"/>
                      </a:lnTo>
                      <a:lnTo>
                        <a:pt x="5400" y="12960"/>
                      </a:lnTo>
                      <a:lnTo>
                        <a:pt x="5400" y="17280"/>
                      </a:lnTo>
                      <a:lnTo>
                        <a:pt x="10800" y="17280"/>
                      </a:lnTo>
                      <a:lnTo>
                        <a:pt x="21600" y="21600"/>
                      </a:lnTo>
                      <a:lnTo>
                        <a:pt x="21600" y="17280"/>
                      </a:lnTo>
                      <a:lnTo>
                        <a:pt x="16200" y="12960"/>
                      </a:lnTo>
                      <a:lnTo>
                        <a:pt x="10800" y="8640"/>
                      </a:lnTo>
                      <a:lnTo>
                        <a:pt x="10800" y="4320"/>
                      </a:lnTo>
                      <a:lnTo>
                        <a:pt x="5400" y="0"/>
                      </a:lnTo>
                      <a:lnTo>
                        <a:pt x="0" y="0"/>
                      </a:lnTo>
                      <a:lnTo>
                        <a:pt x="0" y="4320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  <p:grpSp>
            <p:nvGrpSpPr>
              <p:cNvPr id="519" name="Group 519"/>
              <p:cNvGrpSpPr/>
              <p:nvPr/>
            </p:nvGrpSpPr>
            <p:grpSpPr>
              <a:xfrm>
                <a:off x="0" y="0"/>
                <a:ext cx="1478936" cy="586341"/>
                <a:chOff x="0" y="0"/>
                <a:chExt cx="1478935" cy="586340"/>
              </a:xfrm>
            </p:grpSpPr>
            <p:sp>
              <p:nvSpPr>
                <p:cNvPr id="488" name="Shape 488"/>
                <p:cNvSpPr/>
                <p:nvPr/>
              </p:nvSpPr>
              <p:spPr>
                <a:xfrm>
                  <a:off x="906503" y="539121"/>
                  <a:ext cx="52197" cy="472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160" y="5400"/>
                      </a:moveTo>
                      <a:lnTo>
                        <a:pt x="20160" y="3600"/>
                      </a:lnTo>
                      <a:lnTo>
                        <a:pt x="18720" y="3600"/>
                      </a:lnTo>
                      <a:lnTo>
                        <a:pt x="18720" y="1800"/>
                      </a:lnTo>
                      <a:lnTo>
                        <a:pt x="17280" y="1800"/>
                      </a:lnTo>
                      <a:lnTo>
                        <a:pt x="17280" y="0"/>
                      </a:lnTo>
                      <a:lnTo>
                        <a:pt x="15840" y="0"/>
                      </a:lnTo>
                      <a:lnTo>
                        <a:pt x="14400" y="0"/>
                      </a:lnTo>
                      <a:lnTo>
                        <a:pt x="12960" y="0"/>
                      </a:lnTo>
                      <a:lnTo>
                        <a:pt x="12960" y="1800"/>
                      </a:lnTo>
                      <a:lnTo>
                        <a:pt x="10080" y="1800"/>
                      </a:lnTo>
                      <a:lnTo>
                        <a:pt x="10080" y="3600"/>
                      </a:lnTo>
                      <a:lnTo>
                        <a:pt x="8640" y="3600"/>
                      </a:lnTo>
                      <a:lnTo>
                        <a:pt x="7200" y="5400"/>
                      </a:lnTo>
                      <a:lnTo>
                        <a:pt x="5760" y="5400"/>
                      </a:lnTo>
                      <a:lnTo>
                        <a:pt x="4320" y="7200"/>
                      </a:lnTo>
                      <a:lnTo>
                        <a:pt x="2880" y="9000"/>
                      </a:lnTo>
                      <a:lnTo>
                        <a:pt x="2880" y="10800"/>
                      </a:lnTo>
                      <a:lnTo>
                        <a:pt x="1440" y="14400"/>
                      </a:lnTo>
                      <a:lnTo>
                        <a:pt x="2880" y="16200"/>
                      </a:lnTo>
                      <a:lnTo>
                        <a:pt x="2880" y="18000"/>
                      </a:lnTo>
                      <a:lnTo>
                        <a:pt x="0" y="19800"/>
                      </a:lnTo>
                      <a:lnTo>
                        <a:pt x="1440" y="21600"/>
                      </a:lnTo>
                      <a:lnTo>
                        <a:pt x="4320" y="21600"/>
                      </a:lnTo>
                      <a:lnTo>
                        <a:pt x="5760" y="21600"/>
                      </a:lnTo>
                      <a:lnTo>
                        <a:pt x="8640" y="19800"/>
                      </a:lnTo>
                      <a:lnTo>
                        <a:pt x="10080" y="18000"/>
                      </a:lnTo>
                      <a:lnTo>
                        <a:pt x="12960" y="18000"/>
                      </a:lnTo>
                      <a:lnTo>
                        <a:pt x="14400" y="18000"/>
                      </a:lnTo>
                      <a:lnTo>
                        <a:pt x="15840" y="16200"/>
                      </a:lnTo>
                      <a:lnTo>
                        <a:pt x="17280" y="14400"/>
                      </a:lnTo>
                      <a:lnTo>
                        <a:pt x="18720" y="12600"/>
                      </a:lnTo>
                      <a:lnTo>
                        <a:pt x="20160" y="10800"/>
                      </a:lnTo>
                      <a:lnTo>
                        <a:pt x="20160" y="9000"/>
                      </a:lnTo>
                      <a:lnTo>
                        <a:pt x="21600" y="7200"/>
                      </a:lnTo>
                      <a:lnTo>
                        <a:pt x="21600" y="5400"/>
                      </a:lnTo>
                      <a:lnTo>
                        <a:pt x="20160" y="5400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89" name="Shape 489"/>
                <p:cNvSpPr/>
                <p:nvPr/>
              </p:nvSpPr>
              <p:spPr>
                <a:xfrm>
                  <a:off x="0" y="0"/>
                  <a:ext cx="347975" cy="4210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02"/>
                      </a:moveTo>
                      <a:lnTo>
                        <a:pt x="0" y="404"/>
                      </a:lnTo>
                      <a:lnTo>
                        <a:pt x="0" y="606"/>
                      </a:lnTo>
                      <a:lnTo>
                        <a:pt x="0" y="807"/>
                      </a:lnTo>
                      <a:lnTo>
                        <a:pt x="216" y="1211"/>
                      </a:lnTo>
                      <a:lnTo>
                        <a:pt x="432" y="1413"/>
                      </a:lnTo>
                      <a:lnTo>
                        <a:pt x="648" y="1615"/>
                      </a:lnTo>
                      <a:lnTo>
                        <a:pt x="864" y="2019"/>
                      </a:lnTo>
                      <a:lnTo>
                        <a:pt x="1080" y="2221"/>
                      </a:lnTo>
                      <a:lnTo>
                        <a:pt x="1512" y="2624"/>
                      </a:lnTo>
                      <a:lnTo>
                        <a:pt x="1728" y="2826"/>
                      </a:lnTo>
                      <a:lnTo>
                        <a:pt x="1944" y="3028"/>
                      </a:lnTo>
                      <a:lnTo>
                        <a:pt x="2376" y="3230"/>
                      </a:lnTo>
                      <a:lnTo>
                        <a:pt x="2808" y="3634"/>
                      </a:lnTo>
                      <a:lnTo>
                        <a:pt x="3024" y="3634"/>
                      </a:lnTo>
                      <a:lnTo>
                        <a:pt x="3456" y="3836"/>
                      </a:lnTo>
                      <a:lnTo>
                        <a:pt x="3672" y="4037"/>
                      </a:lnTo>
                      <a:lnTo>
                        <a:pt x="4104" y="4441"/>
                      </a:lnTo>
                      <a:lnTo>
                        <a:pt x="4104" y="4845"/>
                      </a:lnTo>
                      <a:lnTo>
                        <a:pt x="4320" y="4845"/>
                      </a:lnTo>
                      <a:lnTo>
                        <a:pt x="4536" y="5047"/>
                      </a:lnTo>
                      <a:lnTo>
                        <a:pt x="4752" y="5249"/>
                      </a:lnTo>
                      <a:lnTo>
                        <a:pt x="4752" y="5652"/>
                      </a:lnTo>
                      <a:lnTo>
                        <a:pt x="4968" y="5854"/>
                      </a:lnTo>
                      <a:lnTo>
                        <a:pt x="4968" y="6258"/>
                      </a:lnTo>
                      <a:lnTo>
                        <a:pt x="5400" y="6258"/>
                      </a:lnTo>
                      <a:lnTo>
                        <a:pt x="5832" y="6460"/>
                      </a:lnTo>
                      <a:lnTo>
                        <a:pt x="6264" y="6662"/>
                      </a:lnTo>
                      <a:lnTo>
                        <a:pt x="6480" y="6864"/>
                      </a:lnTo>
                      <a:lnTo>
                        <a:pt x="6912" y="7065"/>
                      </a:lnTo>
                      <a:lnTo>
                        <a:pt x="7128" y="7469"/>
                      </a:lnTo>
                      <a:lnTo>
                        <a:pt x="7128" y="7873"/>
                      </a:lnTo>
                      <a:lnTo>
                        <a:pt x="7560" y="8277"/>
                      </a:lnTo>
                      <a:lnTo>
                        <a:pt x="7560" y="8680"/>
                      </a:lnTo>
                      <a:lnTo>
                        <a:pt x="7776" y="9084"/>
                      </a:lnTo>
                      <a:lnTo>
                        <a:pt x="7776" y="9286"/>
                      </a:lnTo>
                      <a:lnTo>
                        <a:pt x="7992" y="9690"/>
                      </a:lnTo>
                      <a:lnTo>
                        <a:pt x="7992" y="10093"/>
                      </a:lnTo>
                      <a:lnTo>
                        <a:pt x="8208" y="10093"/>
                      </a:lnTo>
                      <a:lnTo>
                        <a:pt x="8424" y="10093"/>
                      </a:lnTo>
                      <a:lnTo>
                        <a:pt x="8856" y="10295"/>
                      </a:lnTo>
                      <a:lnTo>
                        <a:pt x="9072" y="10497"/>
                      </a:lnTo>
                      <a:lnTo>
                        <a:pt x="9288" y="10901"/>
                      </a:lnTo>
                      <a:lnTo>
                        <a:pt x="9504" y="11103"/>
                      </a:lnTo>
                      <a:lnTo>
                        <a:pt x="9720" y="11305"/>
                      </a:lnTo>
                      <a:lnTo>
                        <a:pt x="9936" y="11708"/>
                      </a:lnTo>
                      <a:lnTo>
                        <a:pt x="10152" y="11708"/>
                      </a:lnTo>
                      <a:lnTo>
                        <a:pt x="10368" y="12314"/>
                      </a:lnTo>
                      <a:lnTo>
                        <a:pt x="10584" y="12718"/>
                      </a:lnTo>
                      <a:lnTo>
                        <a:pt x="10584" y="12920"/>
                      </a:lnTo>
                      <a:lnTo>
                        <a:pt x="11016" y="13525"/>
                      </a:lnTo>
                      <a:lnTo>
                        <a:pt x="11232" y="14131"/>
                      </a:lnTo>
                      <a:lnTo>
                        <a:pt x="11448" y="14535"/>
                      </a:lnTo>
                      <a:lnTo>
                        <a:pt x="11448" y="14736"/>
                      </a:lnTo>
                      <a:lnTo>
                        <a:pt x="11448" y="14938"/>
                      </a:lnTo>
                      <a:lnTo>
                        <a:pt x="11880" y="15140"/>
                      </a:lnTo>
                      <a:lnTo>
                        <a:pt x="12096" y="15544"/>
                      </a:lnTo>
                      <a:lnTo>
                        <a:pt x="12312" y="15746"/>
                      </a:lnTo>
                      <a:lnTo>
                        <a:pt x="12528" y="16150"/>
                      </a:lnTo>
                      <a:lnTo>
                        <a:pt x="12960" y="16351"/>
                      </a:lnTo>
                      <a:lnTo>
                        <a:pt x="13176" y="16755"/>
                      </a:lnTo>
                      <a:lnTo>
                        <a:pt x="13608" y="17159"/>
                      </a:lnTo>
                      <a:lnTo>
                        <a:pt x="14040" y="17361"/>
                      </a:lnTo>
                      <a:lnTo>
                        <a:pt x="14256" y="17563"/>
                      </a:lnTo>
                      <a:lnTo>
                        <a:pt x="14256" y="17966"/>
                      </a:lnTo>
                      <a:lnTo>
                        <a:pt x="14472" y="18370"/>
                      </a:lnTo>
                      <a:lnTo>
                        <a:pt x="14904" y="18572"/>
                      </a:lnTo>
                      <a:lnTo>
                        <a:pt x="15336" y="18774"/>
                      </a:lnTo>
                      <a:lnTo>
                        <a:pt x="15552" y="18976"/>
                      </a:lnTo>
                      <a:lnTo>
                        <a:pt x="15768" y="19178"/>
                      </a:lnTo>
                      <a:lnTo>
                        <a:pt x="16200" y="19379"/>
                      </a:lnTo>
                      <a:lnTo>
                        <a:pt x="16632" y="19783"/>
                      </a:lnTo>
                      <a:lnTo>
                        <a:pt x="16848" y="19783"/>
                      </a:lnTo>
                      <a:lnTo>
                        <a:pt x="17064" y="19985"/>
                      </a:lnTo>
                      <a:lnTo>
                        <a:pt x="17496" y="20187"/>
                      </a:lnTo>
                      <a:lnTo>
                        <a:pt x="17712" y="20591"/>
                      </a:lnTo>
                      <a:lnTo>
                        <a:pt x="17928" y="20793"/>
                      </a:lnTo>
                      <a:lnTo>
                        <a:pt x="18144" y="20994"/>
                      </a:lnTo>
                      <a:lnTo>
                        <a:pt x="18576" y="21196"/>
                      </a:lnTo>
                      <a:lnTo>
                        <a:pt x="18792" y="21600"/>
                      </a:lnTo>
                      <a:lnTo>
                        <a:pt x="19008" y="21600"/>
                      </a:lnTo>
                      <a:lnTo>
                        <a:pt x="19008" y="21196"/>
                      </a:lnTo>
                      <a:lnTo>
                        <a:pt x="18792" y="20994"/>
                      </a:lnTo>
                      <a:lnTo>
                        <a:pt x="19008" y="20994"/>
                      </a:lnTo>
                      <a:lnTo>
                        <a:pt x="19440" y="21196"/>
                      </a:lnTo>
                      <a:lnTo>
                        <a:pt x="19872" y="21398"/>
                      </a:lnTo>
                      <a:lnTo>
                        <a:pt x="20088" y="21398"/>
                      </a:lnTo>
                      <a:lnTo>
                        <a:pt x="20088" y="20994"/>
                      </a:lnTo>
                      <a:lnTo>
                        <a:pt x="20304" y="20994"/>
                      </a:lnTo>
                      <a:lnTo>
                        <a:pt x="20520" y="21196"/>
                      </a:lnTo>
                      <a:lnTo>
                        <a:pt x="20736" y="21398"/>
                      </a:lnTo>
                      <a:lnTo>
                        <a:pt x="20952" y="21398"/>
                      </a:lnTo>
                      <a:lnTo>
                        <a:pt x="21168" y="21398"/>
                      </a:lnTo>
                      <a:lnTo>
                        <a:pt x="21168" y="21196"/>
                      </a:lnTo>
                      <a:lnTo>
                        <a:pt x="21168" y="20793"/>
                      </a:lnTo>
                      <a:lnTo>
                        <a:pt x="21384" y="20591"/>
                      </a:lnTo>
                      <a:lnTo>
                        <a:pt x="21384" y="20187"/>
                      </a:lnTo>
                      <a:lnTo>
                        <a:pt x="21384" y="19783"/>
                      </a:lnTo>
                      <a:lnTo>
                        <a:pt x="21384" y="19581"/>
                      </a:lnTo>
                      <a:lnTo>
                        <a:pt x="21384" y="19178"/>
                      </a:lnTo>
                      <a:lnTo>
                        <a:pt x="21168" y="18976"/>
                      </a:lnTo>
                      <a:lnTo>
                        <a:pt x="21384" y="18572"/>
                      </a:lnTo>
                      <a:lnTo>
                        <a:pt x="21384" y="18370"/>
                      </a:lnTo>
                      <a:lnTo>
                        <a:pt x="21384" y="17966"/>
                      </a:lnTo>
                      <a:lnTo>
                        <a:pt x="21384" y="17764"/>
                      </a:lnTo>
                      <a:lnTo>
                        <a:pt x="21384" y="17563"/>
                      </a:lnTo>
                      <a:lnTo>
                        <a:pt x="21384" y="17361"/>
                      </a:lnTo>
                      <a:lnTo>
                        <a:pt x="21600" y="16755"/>
                      </a:lnTo>
                      <a:lnTo>
                        <a:pt x="21600" y="16553"/>
                      </a:lnTo>
                      <a:lnTo>
                        <a:pt x="21600" y="16150"/>
                      </a:lnTo>
                      <a:lnTo>
                        <a:pt x="21384" y="15948"/>
                      </a:lnTo>
                      <a:lnTo>
                        <a:pt x="21168" y="15746"/>
                      </a:lnTo>
                      <a:lnTo>
                        <a:pt x="20952" y="15342"/>
                      </a:lnTo>
                      <a:lnTo>
                        <a:pt x="20736" y="15140"/>
                      </a:lnTo>
                      <a:lnTo>
                        <a:pt x="20520" y="15140"/>
                      </a:lnTo>
                      <a:lnTo>
                        <a:pt x="20088" y="14938"/>
                      </a:lnTo>
                      <a:lnTo>
                        <a:pt x="19656" y="14938"/>
                      </a:lnTo>
                      <a:lnTo>
                        <a:pt x="19440" y="14938"/>
                      </a:lnTo>
                      <a:lnTo>
                        <a:pt x="19224" y="14938"/>
                      </a:lnTo>
                      <a:lnTo>
                        <a:pt x="19440" y="14535"/>
                      </a:lnTo>
                      <a:lnTo>
                        <a:pt x="19224" y="14333"/>
                      </a:lnTo>
                      <a:lnTo>
                        <a:pt x="18792" y="14131"/>
                      </a:lnTo>
                      <a:lnTo>
                        <a:pt x="18576" y="14131"/>
                      </a:lnTo>
                      <a:lnTo>
                        <a:pt x="18576" y="13929"/>
                      </a:lnTo>
                      <a:lnTo>
                        <a:pt x="18576" y="13525"/>
                      </a:lnTo>
                      <a:lnTo>
                        <a:pt x="18576" y="13323"/>
                      </a:lnTo>
                      <a:lnTo>
                        <a:pt x="18360" y="12920"/>
                      </a:lnTo>
                      <a:lnTo>
                        <a:pt x="18360" y="12516"/>
                      </a:lnTo>
                      <a:lnTo>
                        <a:pt x="17928" y="12516"/>
                      </a:lnTo>
                      <a:lnTo>
                        <a:pt x="17496" y="12516"/>
                      </a:lnTo>
                      <a:lnTo>
                        <a:pt x="17280" y="12516"/>
                      </a:lnTo>
                      <a:lnTo>
                        <a:pt x="16848" y="12314"/>
                      </a:lnTo>
                      <a:lnTo>
                        <a:pt x="16632" y="12112"/>
                      </a:lnTo>
                      <a:lnTo>
                        <a:pt x="16416" y="11910"/>
                      </a:lnTo>
                      <a:lnTo>
                        <a:pt x="16632" y="11507"/>
                      </a:lnTo>
                      <a:lnTo>
                        <a:pt x="16848" y="11305"/>
                      </a:lnTo>
                      <a:lnTo>
                        <a:pt x="16848" y="11103"/>
                      </a:lnTo>
                      <a:lnTo>
                        <a:pt x="16632" y="11103"/>
                      </a:lnTo>
                      <a:lnTo>
                        <a:pt x="16632" y="10901"/>
                      </a:lnTo>
                      <a:lnTo>
                        <a:pt x="16848" y="10699"/>
                      </a:lnTo>
                      <a:lnTo>
                        <a:pt x="17064" y="10497"/>
                      </a:lnTo>
                      <a:lnTo>
                        <a:pt x="17064" y="10295"/>
                      </a:lnTo>
                      <a:lnTo>
                        <a:pt x="16848" y="10093"/>
                      </a:lnTo>
                      <a:lnTo>
                        <a:pt x="16632" y="9690"/>
                      </a:lnTo>
                      <a:lnTo>
                        <a:pt x="16416" y="9690"/>
                      </a:lnTo>
                      <a:lnTo>
                        <a:pt x="16200" y="9690"/>
                      </a:lnTo>
                      <a:lnTo>
                        <a:pt x="15984" y="9892"/>
                      </a:lnTo>
                      <a:lnTo>
                        <a:pt x="15768" y="9892"/>
                      </a:lnTo>
                      <a:lnTo>
                        <a:pt x="15336" y="10093"/>
                      </a:lnTo>
                      <a:lnTo>
                        <a:pt x="15120" y="10093"/>
                      </a:lnTo>
                      <a:lnTo>
                        <a:pt x="15336" y="9892"/>
                      </a:lnTo>
                      <a:lnTo>
                        <a:pt x="15552" y="9892"/>
                      </a:lnTo>
                      <a:lnTo>
                        <a:pt x="15552" y="9488"/>
                      </a:lnTo>
                      <a:lnTo>
                        <a:pt x="15552" y="9286"/>
                      </a:lnTo>
                      <a:lnTo>
                        <a:pt x="15336" y="9084"/>
                      </a:lnTo>
                      <a:lnTo>
                        <a:pt x="15552" y="9084"/>
                      </a:lnTo>
                      <a:lnTo>
                        <a:pt x="15768" y="9084"/>
                      </a:lnTo>
                      <a:lnTo>
                        <a:pt x="15768" y="8882"/>
                      </a:lnTo>
                      <a:lnTo>
                        <a:pt x="15768" y="8680"/>
                      </a:lnTo>
                      <a:lnTo>
                        <a:pt x="15336" y="8479"/>
                      </a:lnTo>
                      <a:lnTo>
                        <a:pt x="14904" y="8680"/>
                      </a:lnTo>
                      <a:lnTo>
                        <a:pt x="14688" y="8680"/>
                      </a:lnTo>
                      <a:lnTo>
                        <a:pt x="14472" y="8479"/>
                      </a:lnTo>
                      <a:lnTo>
                        <a:pt x="14256" y="8075"/>
                      </a:lnTo>
                      <a:lnTo>
                        <a:pt x="14040" y="8075"/>
                      </a:lnTo>
                      <a:lnTo>
                        <a:pt x="14040" y="8277"/>
                      </a:lnTo>
                      <a:lnTo>
                        <a:pt x="14040" y="8479"/>
                      </a:lnTo>
                      <a:lnTo>
                        <a:pt x="13824" y="8479"/>
                      </a:lnTo>
                      <a:lnTo>
                        <a:pt x="13824" y="8075"/>
                      </a:lnTo>
                      <a:lnTo>
                        <a:pt x="13608" y="8075"/>
                      </a:lnTo>
                      <a:lnTo>
                        <a:pt x="13608" y="7873"/>
                      </a:lnTo>
                      <a:lnTo>
                        <a:pt x="13392" y="7873"/>
                      </a:lnTo>
                      <a:lnTo>
                        <a:pt x="13176" y="7671"/>
                      </a:lnTo>
                      <a:lnTo>
                        <a:pt x="12960" y="7469"/>
                      </a:lnTo>
                      <a:lnTo>
                        <a:pt x="12744" y="7469"/>
                      </a:lnTo>
                      <a:lnTo>
                        <a:pt x="12528" y="7469"/>
                      </a:lnTo>
                      <a:lnTo>
                        <a:pt x="12312" y="7469"/>
                      </a:lnTo>
                      <a:lnTo>
                        <a:pt x="12312" y="7267"/>
                      </a:lnTo>
                      <a:lnTo>
                        <a:pt x="12096" y="7065"/>
                      </a:lnTo>
                      <a:lnTo>
                        <a:pt x="12096" y="6864"/>
                      </a:lnTo>
                      <a:lnTo>
                        <a:pt x="11880" y="6662"/>
                      </a:lnTo>
                      <a:lnTo>
                        <a:pt x="11664" y="6460"/>
                      </a:lnTo>
                      <a:lnTo>
                        <a:pt x="11232" y="6460"/>
                      </a:lnTo>
                      <a:lnTo>
                        <a:pt x="11232" y="6662"/>
                      </a:lnTo>
                      <a:lnTo>
                        <a:pt x="11016" y="6662"/>
                      </a:lnTo>
                      <a:lnTo>
                        <a:pt x="10800" y="6460"/>
                      </a:lnTo>
                      <a:lnTo>
                        <a:pt x="10584" y="6258"/>
                      </a:lnTo>
                      <a:lnTo>
                        <a:pt x="10368" y="6056"/>
                      </a:lnTo>
                      <a:lnTo>
                        <a:pt x="10152" y="5652"/>
                      </a:lnTo>
                      <a:lnTo>
                        <a:pt x="9720" y="5450"/>
                      </a:lnTo>
                      <a:lnTo>
                        <a:pt x="9504" y="5450"/>
                      </a:lnTo>
                      <a:lnTo>
                        <a:pt x="9504" y="5047"/>
                      </a:lnTo>
                      <a:lnTo>
                        <a:pt x="9072" y="4845"/>
                      </a:lnTo>
                      <a:lnTo>
                        <a:pt x="8640" y="4441"/>
                      </a:lnTo>
                      <a:lnTo>
                        <a:pt x="8424" y="4239"/>
                      </a:lnTo>
                      <a:lnTo>
                        <a:pt x="7992" y="4037"/>
                      </a:lnTo>
                      <a:lnTo>
                        <a:pt x="7560" y="3836"/>
                      </a:lnTo>
                      <a:lnTo>
                        <a:pt x="7128" y="3634"/>
                      </a:lnTo>
                      <a:lnTo>
                        <a:pt x="6912" y="3432"/>
                      </a:lnTo>
                      <a:lnTo>
                        <a:pt x="6696" y="3230"/>
                      </a:lnTo>
                      <a:lnTo>
                        <a:pt x="6480" y="3028"/>
                      </a:lnTo>
                      <a:lnTo>
                        <a:pt x="6264" y="2826"/>
                      </a:lnTo>
                      <a:lnTo>
                        <a:pt x="6048" y="2624"/>
                      </a:lnTo>
                      <a:lnTo>
                        <a:pt x="6048" y="2422"/>
                      </a:lnTo>
                      <a:lnTo>
                        <a:pt x="5832" y="2221"/>
                      </a:lnTo>
                      <a:lnTo>
                        <a:pt x="5616" y="2019"/>
                      </a:lnTo>
                      <a:lnTo>
                        <a:pt x="5400" y="1817"/>
                      </a:lnTo>
                      <a:lnTo>
                        <a:pt x="5400" y="1615"/>
                      </a:lnTo>
                      <a:lnTo>
                        <a:pt x="5400" y="1413"/>
                      </a:lnTo>
                      <a:lnTo>
                        <a:pt x="4968" y="1211"/>
                      </a:lnTo>
                      <a:lnTo>
                        <a:pt x="4752" y="1009"/>
                      </a:lnTo>
                      <a:lnTo>
                        <a:pt x="4320" y="807"/>
                      </a:lnTo>
                      <a:lnTo>
                        <a:pt x="3888" y="1009"/>
                      </a:lnTo>
                      <a:lnTo>
                        <a:pt x="3672" y="807"/>
                      </a:lnTo>
                      <a:lnTo>
                        <a:pt x="3240" y="807"/>
                      </a:lnTo>
                      <a:lnTo>
                        <a:pt x="3024" y="807"/>
                      </a:lnTo>
                      <a:lnTo>
                        <a:pt x="2592" y="807"/>
                      </a:lnTo>
                      <a:lnTo>
                        <a:pt x="2376" y="807"/>
                      </a:lnTo>
                      <a:lnTo>
                        <a:pt x="2160" y="807"/>
                      </a:lnTo>
                      <a:lnTo>
                        <a:pt x="1944" y="606"/>
                      </a:lnTo>
                      <a:lnTo>
                        <a:pt x="1728" y="606"/>
                      </a:lnTo>
                      <a:lnTo>
                        <a:pt x="1512" y="606"/>
                      </a:lnTo>
                      <a:lnTo>
                        <a:pt x="1296" y="404"/>
                      </a:lnTo>
                      <a:lnTo>
                        <a:pt x="1296" y="202"/>
                      </a:lnTo>
                      <a:lnTo>
                        <a:pt x="1080" y="202"/>
                      </a:lnTo>
                      <a:lnTo>
                        <a:pt x="864" y="0"/>
                      </a:lnTo>
                      <a:lnTo>
                        <a:pt x="648" y="0"/>
                      </a:lnTo>
                      <a:lnTo>
                        <a:pt x="432" y="0"/>
                      </a:lnTo>
                      <a:lnTo>
                        <a:pt x="216" y="202"/>
                      </a:lnTo>
                      <a:lnTo>
                        <a:pt x="0" y="202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90" name="Shape 490"/>
                <p:cNvSpPr/>
                <p:nvPr/>
              </p:nvSpPr>
              <p:spPr>
                <a:xfrm>
                  <a:off x="19051" y="96822"/>
                  <a:ext cx="20880" cy="196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600" y="8640"/>
                      </a:moveTo>
                      <a:lnTo>
                        <a:pt x="7200" y="8640"/>
                      </a:lnTo>
                      <a:lnTo>
                        <a:pt x="10800" y="12960"/>
                      </a:lnTo>
                      <a:lnTo>
                        <a:pt x="18000" y="17280"/>
                      </a:lnTo>
                      <a:lnTo>
                        <a:pt x="21600" y="21600"/>
                      </a:lnTo>
                      <a:lnTo>
                        <a:pt x="21600" y="17280"/>
                      </a:lnTo>
                      <a:lnTo>
                        <a:pt x="21600" y="12960"/>
                      </a:lnTo>
                      <a:lnTo>
                        <a:pt x="14400" y="8640"/>
                      </a:lnTo>
                      <a:lnTo>
                        <a:pt x="10800" y="4320"/>
                      </a:lnTo>
                      <a:lnTo>
                        <a:pt x="7200" y="0"/>
                      </a:lnTo>
                      <a:lnTo>
                        <a:pt x="3600" y="0"/>
                      </a:lnTo>
                      <a:lnTo>
                        <a:pt x="0" y="0"/>
                      </a:lnTo>
                      <a:lnTo>
                        <a:pt x="0" y="4320"/>
                      </a:lnTo>
                      <a:lnTo>
                        <a:pt x="3600" y="8640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91" name="Shape 491"/>
                <p:cNvSpPr/>
                <p:nvPr/>
              </p:nvSpPr>
              <p:spPr>
                <a:xfrm>
                  <a:off x="62465" y="147655"/>
                  <a:ext cx="24360" cy="354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086" y="4800"/>
                      </a:moveTo>
                      <a:lnTo>
                        <a:pt x="3086" y="7200"/>
                      </a:lnTo>
                      <a:lnTo>
                        <a:pt x="6171" y="12000"/>
                      </a:lnTo>
                      <a:lnTo>
                        <a:pt x="9257" y="14400"/>
                      </a:lnTo>
                      <a:lnTo>
                        <a:pt x="12343" y="14400"/>
                      </a:lnTo>
                      <a:lnTo>
                        <a:pt x="15429" y="16800"/>
                      </a:lnTo>
                      <a:lnTo>
                        <a:pt x="18514" y="21600"/>
                      </a:lnTo>
                      <a:lnTo>
                        <a:pt x="21600" y="21600"/>
                      </a:lnTo>
                      <a:lnTo>
                        <a:pt x="21600" y="19200"/>
                      </a:lnTo>
                      <a:lnTo>
                        <a:pt x="21600" y="16800"/>
                      </a:lnTo>
                      <a:lnTo>
                        <a:pt x="21600" y="14400"/>
                      </a:lnTo>
                      <a:lnTo>
                        <a:pt x="21600" y="12000"/>
                      </a:lnTo>
                      <a:lnTo>
                        <a:pt x="15429" y="9600"/>
                      </a:lnTo>
                      <a:lnTo>
                        <a:pt x="12343" y="7200"/>
                      </a:lnTo>
                      <a:lnTo>
                        <a:pt x="9257" y="4800"/>
                      </a:lnTo>
                      <a:lnTo>
                        <a:pt x="6171" y="0"/>
                      </a:lnTo>
                      <a:lnTo>
                        <a:pt x="3086" y="2400"/>
                      </a:lnTo>
                      <a:lnTo>
                        <a:pt x="0" y="2400"/>
                      </a:lnTo>
                      <a:lnTo>
                        <a:pt x="0" y="4800"/>
                      </a:lnTo>
                      <a:lnTo>
                        <a:pt x="3086" y="4800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92" name="Shape 492"/>
                <p:cNvSpPr/>
                <p:nvPr/>
              </p:nvSpPr>
              <p:spPr>
                <a:xfrm>
                  <a:off x="118393" y="239934"/>
                  <a:ext cx="20880" cy="31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700"/>
                      </a:moveTo>
                      <a:lnTo>
                        <a:pt x="0" y="5400"/>
                      </a:lnTo>
                      <a:lnTo>
                        <a:pt x="0" y="8100"/>
                      </a:lnTo>
                      <a:lnTo>
                        <a:pt x="3600" y="13500"/>
                      </a:lnTo>
                      <a:lnTo>
                        <a:pt x="7200" y="18900"/>
                      </a:lnTo>
                      <a:lnTo>
                        <a:pt x="10800" y="21600"/>
                      </a:lnTo>
                      <a:lnTo>
                        <a:pt x="14400" y="21600"/>
                      </a:lnTo>
                      <a:lnTo>
                        <a:pt x="21600" y="21600"/>
                      </a:lnTo>
                      <a:lnTo>
                        <a:pt x="21600" y="18900"/>
                      </a:lnTo>
                      <a:lnTo>
                        <a:pt x="18000" y="16200"/>
                      </a:lnTo>
                      <a:lnTo>
                        <a:pt x="14400" y="13500"/>
                      </a:lnTo>
                      <a:lnTo>
                        <a:pt x="10800" y="5400"/>
                      </a:lnTo>
                      <a:lnTo>
                        <a:pt x="10800" y="0"/>
                      </a:lnTo>
                      <a:lnTo>
                        <a:pt x="7200" y="0"/>
                      </a:lnTo>
                      <a:lnTo>
                        <a:pt x="3600" y="0"/>
                      </a:lnTo>
                      <a:lnTo>
                        <a:pt x="0" y="0"/>
                      </a:lnTo>
                      <a:lnTo>
                        <a:pt x="0" y="2700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93" name="Shape 493"/>
                <p:cNvSpPr/>
                <p:nvPr/>
              </p:nvSpPr>
              <p:spPr>
                <a:xfrm>
                  <a:off x="321220" y="257770"/>
                  <a:ext cx="48718" cy="590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760"/>
                      </a:moveTo>
                      <a:lnTo>
                        <a:pt x="0" y="7200"/>
                      </a:lnTo>
                      <a:lnTo>
                        <a:pt x="1543" y="7200"/>
                      </a:lnTo>
                      <a:lnTo>
                        <a:pt x="3086" y="7200"/>
                      </a:lnTo>
                      <a:lnTo>
                        <a:pt x="6171" y="7200"/>
                      </a:lnTo>
                      <a:lnTo>
                        <a:pt x="7714" y="8640"/>
                      </a:lnTo>
                      <a:lnTo>
                        <a:pt x="9257" y="10080"/>
                      </a:lnTo>
                      <a:lnTo>
                        <a:pt x="10800" y="11520"/>
                      </a:lnTo>
                      <a:lnTo>
                        <a:pt x="10800" y="12960"/>
                      </a:lnTo>
                      <a:lnTo>
                        <a:pt x="10800" y="14400"/>
                      </a:lnTo>
                      <a:lnTo>
                        <a:pt x="12343" y="17280"/>
                      </a:lnTo>
                      <a:lnTo>
                        <a:pt x="13886" y="18720"/>
                      </a:lnTo>
                      <a:lnTo>
                        <a:pt x="15429" y="18720"/>
                      </a:lnTo>
                      <a:lnTo>
                        <a:pt x="18514" y="20160"/>
                      </a:lnTo>
                      <a:lnTo>
                        <a:pt x="20057" y="21600"/>
                      </a:lnTo>
                      <a:lnTo>
                        <a:pt x="21600" y="21600"/>
                      </a:lnTo>
                      <a:lnTo>
                        <a:pt x="21600" y="20160"/>
                      </a:lnTo>
                      <a:lnTo>
                        <a:pt x="21600" y="18720"/>
                      </a:lnTo>
                      <a:lnTo>
                        <a:pt x="21600" y="15840"/>
                      </a:lnTo>
                      <a:lnTo>
                        <a:pt x="21600" y="14400"/>
                      </a:lnTo>
                      <a:lnTo>
                        <a:pt x="20057" y="14400"/>
                      </a:lnTo>
                      <a:lnTo>
                        <a:pt x="18514" y="14400"/>
                      </a:lnTo>
                      <a:lnTo>
                        <a:pt x="18514" y="12960"/>
                      </a:lnTo>
                      <a:lnTo>
                        <a:pt x="16971" y="12960"/>
                      </a:lnTo>
                      <a:lnTo>
                        <a:pt x="15429" y="11520"/>
                      </a:lnTo>
                      <a:lnTo>
                        <a:pt x="13886" y="8640"/>
                      </a:lnTo>
                      <a:lnTo>
                        <a:pt x="13886" y="4320"/>
                      </a:lnTo>
                      <a:lnTo>
                        <a:pt x="12343" y="2880"/>
                      </a:lnTo>
                      <a:lnTo>
                        <a:pt x="10800" y="0"/>
                      </a:lnTo>
                      <a:lnTo>
                        <a:pt x="9257" y="0"/>
                      </a:lnTo>
                      <a:lnTo>
                        <a:pt x="9257" y="1440"/>
                      </a:lnTo>
                      <a:lnTo>
                        <a:pt x="9257" y="2880"/>
                      </a:lnTo>
                      <a:lnTo>
                        <a:pt x="7714" y="4320"/>
                      </a:lnTo>
                      <a:lnTo>
                        <a:pt x="6171" y="2880"/>
                      </a:lnTo>
                      <a:lnTo>
                        <a:pt x="6171" y="1440"/>
                      </a:lnTo>
                      <a:lnTo>
                        <a:pt x="4629" y="1440"/>
                      </a:lnTo>
                      <a:lnTo>
                        <a:pt x="3086" y="1440"/>
                      </a:lnTo>
                      <a:lnTo>
                        <a:pt x="3086" y="2880"/>
                      </a:lnTo>
                      <a:lnTo>
                        <a:pt x="0" y="5760"/>
                      </a:lnTo>
                      <a:lnTo>
                        <a:pt x="3086" y="4320"/>
                      </a:lnTo>
                      <a:lnTo>
                        <a:pt x="1543" y="4320"/>
                      </a:lnTo>
                      <a:lnTo>
                        <a:pt x="0" y="5760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94" name="Shape 494"/>
                <p:cNvSpPr/>
                <p:nvPr/>
              </p:nvSpPr>
              <p:spPr>
                <a:xfrm>
                  <a:off x="396616" y="298055"/>
                  <a:ext cx="24360" cy="23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086" y="3600"/>
                      </a:moveTo>
                      <a:lnTo>
                        <a:pt x="0" y="7200"/>
                      </a:lnTo>
                      <a:lnTo>
                        <a:pt x="0" y="10800"/>
                      </a:lnTo>
                      <a:lnTo>
                        <a:pt x="0" y="14400"/>
                      </a:lnTo>
                      <a:lnTo>
                        <a:pt x="3086" y="18000"/>
                      </a:lnTo>
                      <a:lnTo>
                        <a:pt x="3086" y="21600"/>
                      </a:lnTo>
                      <a:lnTo>
                        <a:pt x="9257" y="21600"/>
                      </a:lnTo>
                      <a:lnTo>
                        <a:pt x="12343" y="18000"/>
                      </a:lnTo>
                      <a:lnTo>
                        <a:pt x="12343" y="21600"/>
                      </a:lnTo>
                      <a:lnTo>
                        <a:pt x="15429" y="21600"/>
                      </a:lnTo>
                      <a:lnTo>
                        <a:pt x="18514" y="18000"/>
                      </a:lnTo>
                      <a:lnTo>
                        <a:pt x="21600" y="14400"/>
                      </a:lnTo>
                      <a:lnTo>
                        <a:pt x="21600" y="7200"/>
                      </a:lnTo>
                      <a:lnTo>
                        <a:pt x="18514" y="3600"/>
                      </a:lnTo>
                      <a:lnTo>
                        <a:pt x="15429" y="3600"/>
                      </a:lnTo>
                      <a:lnTo>
                        <a:pt x="12343" y="0"/>
                      </a:lnTo>
                      <a:lnTo>
                        <a:pt x="9257" y="0"/>
                      </a:lnTo>
                      <a:lnTo>
                        <a:pt x="6171" y="0"/>
                      </a:lnTo>
                      <a:lnTo>
                        <a:pt x="3086" y="0"/>
                      </a:lnTo>
                      <a:lnTo>
                        <a:pt x="3086" y="3600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95" name="Shape 495"/>
                <p:cNvSpPr/>
                <p:nvPr/>
              </p:nvSpPr>
              <p:spPr>
                <a:xfrm>
                  <a:off x="315094" y="419299"/>
                  <a:ext cx="295780" cy="1062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009" y="17600"/>
                      </a:moveTo>
                      <a:lnTo>
                        <a:pt x="16264" y="18400"/>
                      </a:lnTo>
                      <a:lnTo>
                        <a:pt x="16772" y="18400"/>
                      </a:lnTo>
                      <a:lnTo>
                        <a:pt x="17280" y="19200"/>
                      </a:lnTo>
                      <a:lnTo>
                        <a:pt x="17788" y="18400"/>
                      </a:lnTo>
                      <a:lnTo>
                        <a:pt x="18551" y="17600"/>
                      </a:lnTo>
                      <a:lnTo>
                        <a:pt x="19059" y="18400"/>
                      </a:lnTo>
                      <a:lnTo>
                        <a:pt x="19821" y="19200"/>
                      </a:lnTo>
                      <a:lnTo>
                        <a:pt x="20584" y="20000"/>
                      </a:lnTo>
                      <a:lnTo>
                        <a:pt x="21092" y="20800"/>
                      </a:lnTo>
                      <a:lnTo>
                        <a:pt x="21346" y="21600"/>
                      </a:lnTo>
                      <a:lnTo>
                        <a:pt x="21600" y="21600"/>
                      </a:lnTo>
                      <a:lnTo>
                        <a:pt x="21600" y="20800"/>
                      </a:lnTo>
                      <a:lnTo>
                        <a:pt x="21346" y="20000"/>
                      </a:lnTo>
                      <a:lnTo>
                        <a:pt x="21346" y="19200"/>
                      </a:lnTo>
                      <a:lnTo>
                        <a:pt x="21346" y="17600"/>
                      </a:lnTo>
                      <a:lnTo>
                        <a:pt x="21346" y="16000"/>
                      </a:lnTo>
                      <a:lnTo>
                        <a:pt x="21346" y="14400"/>
                      </a:lnTo>
                      <a:lnTo>
                        <a:pt x="21092" y="13600"/>
                      </a:lnTo>
                      <a:lnTo>
                        <a:pt x="20584" y="12800"/>
                      </a:lnTo>
                      <a:lnTo>
                        <a:pt x="19821" y="13600"/>
                      </a:lnTo>
                      <a:lnTo>
                        <a:pt x="19567" y="13600"/>
                      </a:lnTo>
                      <a:lnTo>
                        <a:pt x="19059" y="13600"/>
                      </a:lnTo>
                      <a:lnTo>
                        <a:pt x="18551" y="13600"/>
                      </a:lnTo>
                      <a:lnTo>
                        <a:pt x="18042" y="13600"/>
                      </a:lnTo>
                      <a:lnTo>
                        <a:pt x="17788" y="12800"/>
                      </a:lnTo>
                      <a:lnTo>
                        <a:pt x="17788" y="12000"/>
                      </a:lnTo>
                      <a:lnTo>
                        <a:pt x="17534" y="10400"/>
                      </a:lnTo>
                      <a:lnTo>
                        <a:pt x="17280" y="9600"/>
                      </a:lnTo>
                      <a:lnTo>
                        <a:pt x="17026" y="8800"/>
                      </a:lnTo>
                      <a:lnTo>
                        <a:pt x="17026" y="8000"/>
                      </a:lnTo>
                      <a:lnTo>
                        <a:pt x="16518" y="7200"/>
                      </a:lnTo>
                      <a:lnTo>
                        <a:pt x="16264" y="7200"/>
                      </a:lnTo>
                      <a:lnTo>
                        <a:pt x="16009" y="7200"/>
                      </a:lnTo>
                      <a:lnTo>
                        <a:pt x="15755" y="7200"/>
                      </a:lnTo>
                      <a:lnTo>
                        <a:pt x="15501" y="6400"/>
                      </a:lnTo>
                      <a:lnTo>
                        <a:pt x="15247" y="6400"/>
                      </a:lnTo>
                      <a:lnTo>
                        <a:pt x="14993" y="5600"/>
                      </a:lnTo>
                      <a:lnTo>
                        <a:pt x="14739" y="5600"/>
                      </a:lnTo>
                      <a:lnTo>
                        <a:pt x="14485" y="5600"/>
                      </a:lnTo>
                      <a:lnTo>
                        <a:pt x="14231" y="5600"/>
                      </a:lnTo>
                      <a:lnTo>
                        <a:pt x="13722" y="5600"/>
                      </a:lnTo>
                      <a:lnTo>
                        <a:pt x="13468" y="4800"/>
                      </a:lnTo>
                      <a:lnTo>
                        <a:pt x="13214" y="4000"/>
                      </a:lnTo>
                      <a:lnTo>
                        <a:pt x="12960" y="4000"/>
                      </a:lnTo>
                      <a:lnTo>
                        <a:pt x="12706" y="4800"/>
                      </a:lnTo>
                      <a:lnTo>
                        <a:pt x="12452" y="5600"/>
                      </a:lnTo>
                      <a:lnTo>
                        <a:pt x="12452" y="6400"/>
                      </a:lnTo>
                      <a:lnTo>
                        <a:pt x="12198" y="8000"/>
                      </a:lnTo>
                      <a:lnTo>
                        <a:pt x="11944" y="8000"/>
                      </a:lnTo>
                      <a:lnTo>
                        <a:pt x="11435" y="8000"/>
                      </a:lnTo>
                      <a:lnTo>
                        <a:pt x="11181" y="7200"/>
                      </a:lnTo>
                      <a:lnTo>
                        <a:pt x="10673" y="7200"/>
                      </a:lnTo>
                      <a:lnTo>
                        <a:pt x="10419" y="7200"/>
                      </a:lnTo>
                      <a:lnTo>
                        <a:pt x="9911" y="7200"/>
                      </a:lnTo>
                      <a:lnTo>
                        <a:pt x="9656" y="7200"/>
                      </a:lnTo>
                      <a:lnTo>
                        <a:pt x="9402" y="7200"/>
                      </a:lnTo>
                      <a:lnTo>
                        <a:pt x="8894" y="7200"/>
                      </a:lnTo>
                      <a:lnTo>
                        <a:pt x="8640" y="7200"/>
                      </a:lnTo>
                      <a:lnTo>
                        <a:pt x="8386" y="7200"/>
                      </a:lnTo>
                      <a:lnTo>
                        <a:pt x="8132" y="6400"/>
                      </a:lnTo>
                      <a:lnTo>
                        <a:pt x="7878" y="6400"/>
                      </a:lnTo>
                      <a:lnTo>
                        <a:pt x="7624" y="4800"/>
                      </a:lnTo>
                      <a:lnTo>
                        <a:pt x="7115" y="4000"/>
                      </a:lnTo>
                      <a:lnTo>
                        <a:pt x="6861" y="3200"/>
                      </a:lnTo>
                      <a:lnTo>
                        <a:pt x="6607" y="3200"/>
                      </a:lnTo>
                      <a:lnTo>
                        <a:pt x="5845" y="2400"/>
                      </a:lnTo>
                      <a:lnTo>
                        <a:pt x="5591" y="2400"/>
                      </a:lnTo>
                      <a:lnTo>
                        <a:pt x="5082" y="2400"/>
                      </a:lnTo>
                      <a:lnTo>
                        <a:pt x="5082" y="1600"/>
                      </a:lnTo>
                      <a:lnTo>
                        <a:pt x="4828" y="0"/>
                      </a:lnTo>
                      <a:lnTo>
                        <a:pt x="4320" y="0"/>
                      </a:lnTo>
                      <a:lnTo>
                        <a:pt x="4066" y="800"/>
                      </a:lnTo>
                      <a:lnTo>
                        <a:pt x="3812" y="1600"/>
                      </a:lnTo>
                      <a:lnTo>
                        <a:pt x="3304" y="800"/>
                      </a:lnTo>
                      <a:lnTo>
                        <a:pt x="2541" y="800"/>
                      </a:lnTo>
                      <a:lnTo>
                        <a:pt x="2287" y="0"/>
                      </a:lnTo>
                      <a:lnTo>
                        <a:pt x="1779" y="800"/>
                      </a:lnTo>
                      <a:lnTo>
                        <a:pt x="1525" y="800"/>
                      </a:lnTo>
                      <a:lnTo>
                        <a:pt x="1525" y="2400"/>
                      </a:lnTo>
                      <a:lnTo>
                        <a:pt x="1271" y="3200"/>
                      </a:lnTo>
                      <a:lnTo>
                        <a:pt x="1016" y="4800"/>
                      </a:lnTo>
                      <a:lnTo>
                        <a:pt x="762" y="5600"/>
                      </a:lnTo>
                      <a:lnTo>
                        <a:pt x="508" y="5600"/>
                      </a:lnTo>
                      <a:lnTo>
                        <a:pt x="254" y="5600"/>
                      </a:lnTo>
                      <a:lnTo>
                        <a:pt x="0" y="5600"/>
                      </a:lnTo>
                      <a:lnTo>
                        <a:pt x="0" y="4800"/>
                      </a:lnTo>
                      <a:lnTo>
                        <a:pt x="0" y="5600"/>
                      </a:lnTo>
                      <a:lnTo>
                        <a:pt x="0" y="6400"/>
                      </a:lnTo>
                      <a:lnTo>
                        <a:pt x="254" y="6400"/>
                      </a:lnTo>
                      <a:lnTo>
                        <a:pt x="508" y="6400"/>
                      </a:lnTo>
                      <a:lnTo>
                        <a:pt x="762" y="6400"/>
                      </a:lnTo>
                      <a:lnTo>
                        <a:pt x="1016" y="7200"/>
                      </a:lnTo>
                      <a:lnTo>
                        <a:pt x="1271" y="7200"/>
                      </a:lnTo>
                      <a:lnTo>
                        <a:pt x="1779" y="7200"/>
                      </a:lnTo>
                      <a:lnTo>
                        <a:pt x="2033" y="8000"/>
                      </a:lnTo>
                      <a:lnTo>
                        <a:pt x="2541" y="8000"/>
                      </a:lnTo>
                      <a:lnTo>
                        <a:pt x="3049" y="8000"/>
                      </a:lnTo>
                      <a:lnTo>
                        <a:pt x="3049" y="8800"/>
                      </a:lnTo>
                      <a:lnTo>
                        <a:pt x="2795" y="9600"/>
                      </a:lnTo>
                      <a:lnTo>
                        <a:pt x="2541" y="10400"/>
                      </a:lnTo>
                      <a:lnTo>
                        <a:pt x="2795" y="10400"/>
                      </a:lnTo>
                      <a:lnTo>
                        <a:pt x="3049" y="10400"/>
                      </a:lnTo>
                      <a:lnTo>
                        <a:pt x="3304" y="11200"/>
                      </a:lnTo>
                      <a:lnTo>
                        <a:pt x="3558" y="12000"/>
                      </a:lnTo>
                      <a:lnTo>
                        <a:pt x="4066" y="12000"/>
                      </a:lnTo>
                      <a:lnTo>
                        <a:pt x="4320" y="12000"/>
                      </a:lnTo>
                      <a:lnTo>
                        <a:pt x="4828" y="12000"/>
                      </a:lnTo>
                      <a:lnTo>
                        <a:pt x="5336" y="12800"/>
                      </a:lnTo>
                      <a:lnTo>
                        <a:pt x="6099" y="13600"/>
                      </a:lnTo>
                      <a:lnTo>
                        <a:pt x="6353" y="13600"/>
                      </a:lnTo>
                      <a:lnTo>
                        <a:pt x="6861" y="13600"/>
                      </a:lnTo>
                      <a:lnTo>
                        <a:pt x="7115" y="14400"/>
                      </a:lnTo>
                      <a:lnTo>
                        <a:pt x="7369" y="14400"/>
                      </a:lnTo>
                      <a:lnTo>
                        <a:pt x="7624" y="14400"/>
                      </a:lnTo>
                      <a:lnTo>
                        <a:pt x="7878" y="13600"/>
                      </a:lnTo>
                      <a:lnTo>
                        <a:pt x="8132" y="13600"/>
                      </a:lnTo>
                      <a:lnTo>
                        <a:pt x="8386" y="13600"/>
                      </a:lnTo>
                      <a:lnTo>
                        <a:pt x="8640" y="13600"/>
                      </a:lnTo>
                      <a:lnTo>
                        <a:pt x="8894" y="13600"/>
                      </a:lnTo>
                      <a:lnTo>
                        <a:pt x="9148" y="13600"/>
                      </a:lnTo>
                      <a:lnTo>
                        <a:pt x="9656" y="13600"/>
                      </a:lnTo>
                      <a:lnTo>
                        <a:pt x="9911" y="13600"/>
                      </a:lnTo>
                      <a:lnTo>
                        <a:pt x="10419" y="13600"/>
                      </a:lnTo>
                      <a:lnTo>
                        <a:pt x="10673" y="13600"/>
                      </a:lnTo>
                      <a:lnTo>
                        <a:pt x="10927" y="14400"/>
                      </a:lnTo>
                      <a:lnTo>
                        <a:pt x="11181" y="14400"/>
                      </a:lnTo>
                      <a:lnTo>
                        <a:pt x="11689" y="15200"/>
                      </a:lnTo>
                      <a:lnTo>
                        <a:pt x="11944" y="16000"/>
                      </a:lnTo>
                      <a:lnTo>
                        <a:pt x="12198" y="16800"/>
                      </a:lnTo>
                      <a:lnTo>
                        <a:pt x="12452" y="16800"/>
                      </a:lnTo>
                      <a:lnTo>
                        <a:pt x="12960" y="17600"/>
                      </a:lnTo>
                      <a:lnTo>
                        <a:pt x="13468" y="17600"/>
                      </a:lnTo>
                      <a:lnTo>
                        <a:pt x="13722" y="17600"/>
                      </a:lnTo>
                      <a:lnTo>
                        <a:pt x="13976" y="16800"/>
                      </a:lnTo>
                      <a:lnTo>
                        <a:pt x="13976" y="17600"/>
                      </a:lnTo>
                      <a:lnTo>
                        <a:pt x="14231" y="17600"/>
                      </a:lnTo>
                      <a:lnTo>
                        <a:pt x="14485" y="18400"/>
                      </a:lnTo>
                      <a:lnTo>
                        <a:pt x="14739" y="18400"/>
                      </a:lnTo>
                      <a:lnTo>
                        <a:pt x="14993" y="18400"/>
                      </a:lnTo>
                      <a:lnTo>
                        <a:pt x="15247" y="18400"/>
                      </a:lnTo>
                      <a:lnTo>
                        <a:pt x="15501" y="17600"/>
                      </a:lnTo>
                      <a:lnTo>
                        <a:pt x="15755" y="17600"/>
                      </a:lnTo>
                      <a:lnTo>
                        <a:pt x="16009" y="17600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96" name="Shape 496"/>
                <p:cNvSpPr/>
                <p:nvPr/>
              </p:nvSpPr>
              <p:spPr>
                <a:xfrm>
                  <a:off x="447413" y="46058"/>
                  <a:ext cx="320137" cy="3108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74" y="6015"/>
                      </a:moveTo>
                      <a:lnTo>
                        <a:pt x="939" y="6289"/>
                      </a:lnTo>
                      <a:lnTo>
                        <a:pt x="704" y="6835"/>
                      </a:lnTo>
                      <a:lnTo>
                        <a:pt x="235" y="7109"/>
                      </a:lnTo>
                      <a:lnTo>
                        <a:pt x="235" y="7656"/>
                      </a:lnTo>
                      <a:lnTo>
                        <a:pt x="0" y="7929"/>
                      </a:lnTo>
                      <a:lnTo>
                        <a:pt x="0" y="8476"/>
                      </a:lnTo>
                      <a:lnTo>
                        <a:pt x="0" y="8749"/>
                      </a:lnTo>
                      <a:lnTo>
                        <a:pt x="0" y="9023"/>
                      </a:lnTo>
                      <a:lnTo>
                        <a:pt x="0" y="9570"/>
                      </a:lnTo>
                      <a:lnTo>
                        <a:pt x="0" y="9843"/>
                      </a:lnTo>
                      <a:lnTo>
                        <a:pt x="0" y="10116"/>
                      </a:lnTo>
                      <a:lnTo>
                        <a:pt x="0" y="10390"/>
                      </a:lnTo>
                      <a:lnTo>
                        <a:pt x="235" y="10663"/>
                      </a:lnTo>
                      <a:lnTo>
                        <a:pt x="235" y="11210"/>
                      </a:lnTo>
                      <a:lnTo>
                        <a:pt x="235" y="11757"/>
                      </a:lnTo>
                      <a:lnTo>
                        <a:pt x="470" y="12304"/>
                      </a:lnTo>
                      <a:lnTo>
                        <a:pt x="704" y="12577"/>
                      </a:lnTo>
                      <a:lnTo>
                        <a:pt x="704" y="12304"/>
                      </a:lnTo>
                      <a:lnTo>
                        <a:pt x="939" y="12577"/>
                      </a:lnTo>
                      <a:lnTo>
                        <a:pt x="1174" y="12851"/>
                      </a:lnTo>
                      <a:lnTo>
                        <a:pt x="1409" y="12851"/>
                      </a:lnTo>
                      <a:lnTo>
                        <a:pt x="1643" y="13124"/>
                      </a:lnTo>
                      <a:lnTo>
                        <a:pt x="1643" y="13397"/>
                      </a:lnTo>
                      <a:lnTo>
                        <a:pt x="1878" y="13671"/>
                      </a:lnTo>
                      <a:lnTo>
                        <a:pt x="2113" y="14218"/>
                      </a:lnTo>
                      <a:lnTo>
                        <a:pt x="2113" y="14491"/>
                      </a:lnTo>
                      <a:lnTo>
                        <a:pt x="2348" y="15038"/>
                      </a:lnTo>
                      <a:lnTo>
                        <a:pt x="2113" y="15585"/>
                      </a:lnTo>
                      <a:lnTo>
                        <a:pt x="2113" y="15858"/>
                      </a:lnTo>
                      <a:lnTo>
                        <a:pt x="2348" y="16405"/>
                      </a:lnTo>
                      <a:lnTo>
                        <a:pt x="2348" y="16678"/>
                      </a:lnTo>
                      <a:lnTo>
                        <a:pt x="2348" y="16952"/>
                      </a:lnTo>
                      <a:lnTo>
                        <a:pt x="2583" y="17225"/>
                      </a:lnTo>
                      <a:lnTo>
                        <a:pt x="2583" y="17499"/>
                      </a:lnTo>
                      <a:lnTo>
                        <a:pt x="2583" y="18046"/>
                      </a:lnTo>
                      <a:lnTo>
                        <a:pt x="2817" y="18592"/>
                      </a:lnTo>
                      <a:lnTo>
                        <a:pt x="3052" y="18592"/>
                      </a:lnTo>
                      <a:lnTo>
                        <a:pt x="3287" y="18319"/>
                      </a:lnTo>
                      <a:lnTo>
                        <a:pt x="3522" y="18592"/>
                      </a:lnTo>
                      <a:lnTo>
                        <a:pt x="3522" y="18866"/>
                      </a:lnTo>
                      <a:lnTo>
                        <a:pt x="3757" y="18866"/>
                      </a:lnTo>
                      <a:lnTo>
                        <a:pt x="3991" y="18866"/>
                      </a:lnTo>
                      <a:lnTo>
                        <a:pt x="4226" y="18866"/>
                      </a:lnTo>
                      <a:lnTo>
                        <a:pt x="4696" y="18866"/>
                      </a:lnTo>
                      <a:lnTo>
                        <a:pt x="4696" y="18592"/>
                      </a:lnTo>
                      <a:lnTo>
                        <a:pt x="4930" y="18592"/>
                      </a:lnTo>
                      <a:lnTo>
                        <a:pt x="5165" y="18592"/>
                      </a:lnTo>
                      <a:lnTo>
                        <a:pt x="5400" y="18592"/>
                      </a:lnTo>
                      <a:lnTo>
                        <a:pt x="5635" y="18592"/>
                      </a:lnTo>
                      <a:lnTo>
                        <a:pt x="5635" y="18319"/>
                      </a:lnTo>
                      <a:lnTo>
                        <a:pt x="5870" y="18046"/>
                      </a:lnTo>
                      <a:lnTo>
                        <a:pt x="5870" y="18319"/>
                      </a:lnTo>
                      <a:lnTo>
                        <a:pt x="6104" y="18592"/>
                      </a:lnTo>
                      <a:lnTo>
                        <a:pt x="6104" y="19139"/>
                      </a:lnTo>
                      <a:lnTo>
                        <a:pt x="6104" y="19413"/>
                      </a:lnTo>
                      <a:lnTo>
                        <a:pt x="6339" y="19686"/>
                      </a:lnTo>
                      <a:lnTo>
                        <a:pt x="6339" y="19959"/>
                      </a:lnTo>
                      <a:lnTo>
                        <a:pt x="6574" y="19959"/>
                      </a:lnTo>
                      <a:lnTo>
                        <a:pt x="6809" y="19686"/>
                      </a:lnTo>
                      <a:lnTo>
                        <a:pt x="7043" y="19686"/>
                      </a:lnTo>
                      <a:lnTo>
                        <a:pt x="7278" y="19686"/>
                      </a:lnTo>
                      <a:lnTo>
                        <a:pt x="7513" y="19686"/>
                      </a:lnTo>
                      <a:lnTo>
                        <a:pt x="7748" y="19686"/>
                      </a:lnTo>
                      <a:lnTo>
                        <a:pt x="8452" y="19413"/>
                      </a:lnTo>
                      <a:lnTo>
                        <a:pt x="8687" y="19139"/>
                      </a:lnTo>
                      <a:lnTo>
                        <a:pt x="8687" y="18866"/>
                      </a:lnTo>
                      <a:lnTo>
                        <a:pt x="8922" y="18866"/>
                      </a:lnTo>
                      <a:lnTo>
                        <a:pt x="9157" y="19139"/>
                      </a:lnTo>
                      <a:lnTo>
                        <a:pt x="9391" y="19139"/>
                      </a:lnTo>
                      <a:lnTo>
                        <a:pt x="9626" y="19139"/>
                      </a:lnTo>
                      <a:lnTo>
                        <a:pt x="10096" y="19139"/>
                      </a:lnTo>
                      <a:lnTo>
                        <a:pt x="10096" y="19686"/>
                      </a:lnTo>
                      <a:lnTo>
                        <a:pt x="10330" y="19959"/>
                      </a:lnTo>
                      <a:lnTo>
                        <a:pt x="10565" y="19686"/>
                      </a:lnTo>
                      <a:lnTo>
                        <a:pt x="11035" y="19686"/>
                      </a:lnTo>
                      <a:lnTo>
                        <a:pt x="11270" y="19686"/>
                      </a:lnTo>
                      <a:lnTo>
                        <a:pt x="11504" y="19686"/>
                      </a:lnTo>
                      <a:lnTo>
                        <a:pt x="11739" y="19686"/>
                      </a:lnTo>
                      <a:lnTo>
                        <a:pt x="11739" y="19959"/>
                      </a:lnTo>
                      <a:lnTo>
                        <a:pt x="11974" y="19959"/>
                      </a:lnTo>
                      <a:lnTo>
                        <a:pt x="11974" y="20233"/>
                      </a:lnTo>
                      <a:lnTo>
                        <a:pt x="12209" y="20506"/>
                      </a:lnTo>
                      <a:lnTo>
                        <a:pt x="12209" y="20780"/>
                      </a:lnTo>
                      <a:lnTo>
                        <a:pt x="12209" y="21053"/>
                      </a:lnTo>
                      <a:lnTo>
                        <a:pt x="12443" y="21600"/>
                      </a:lnTo>
                      <a:lnTo>
                        <a:pt x="12678" y="21600"/>
                      </a:lnTo>
                      <a:lnTo>
                        <a:pt x="13148" y="21327"/>
                      </a:lnTo>
                      <a:lnTo>
                        <a:pt x="13383" y="21053"/>
                      </a:lnTo>
                      <a:lnTo>
                        <a:pt x="13852" y="21053"/>
                      </a:lnTo>
                      <a:lnTo>
                        <a:pt x="14087" y="20780"/>
                      </a:lnTo>
                      <a:lnTo>
                        <a:pt x="14322" y="20780"/>
                      </a:lnTo>
                      <a:lnTo>
                        <a:pt x="14557" y="20506"/>
                      </a:lnTo>
                      <a:lnTo>
                        <a:pt x="14791" y="20506"/>
                      </a:lnTo>
                      <a:lnTo>
                        <a:pt x="15026" y="20233"/>
                      </a:lnTo>
                      <a:lnTo>
                        <a:pt x="15261" y="19959"/>
                      </a:lnTo>
                      <a:lnTo>
                        <a:pt x="15261" y="19686"/>
                      </a:lnTo>
                      <a:lnTo>
                        <a:pt x="15261" y="19413"/>
                      </a:lnTo>
                      <a:lnTo>
                        <a:pt x="15496" y="19413"/>
                      </a:lnTo>
                      <a:lnTo>
                        <a:pt x="15496" y="19139"/>
                      </a:lnTo>
                      <a:lnTo>
                        <a:pt x="15730" y="19139"/>
                      </a:lnTo>
                      <a:lnTo>
                        <a:pt x="15730" y="18866"/>
                      </a:lnTo>
                      <a:lnTo>
                        <a:pt x="15730" y="18592"/>
                      </a:lnTo>
                      <a:lnTo>
                        <a:pt x="15965" y="18592"/>
                      </a:lnTo>
                      <a:lnTo>
                        <a:pt x="15965" y="18319"/>
                      </a:lnTo>
                      <a:lnTo>
                        <a:pt x="15965" y="17772"/>
                      </a:lnTo>
                      <a:lnTo>
                        <a:pt x="16200" y="17499"/>
                      </a:lnTo>
                      <a:lnTo>
                        <a:pt x="16435" y="17772"/>
                      </a:lnTo>
                      <a:lnTo>
                        <a:pt x="16435" y="17225"/>
                      </a:lnTo>
                      <a:lnTo>
                        <a:pt x="16670" y="16952"/>
                      </a:lnTo>
                      <a:lnTo>
                        <a:pt x="16435" y="16678"/>
                      </a:lnTo>
                      <a:lnTo>
                        <a:pt x="16200" y="16678"/>
                      </a:lnTo>
                      <a:lnTo>
                        <a:pt x="16200" y="16132"/>
                      </a:lnTo>
                      <a:lnTo>
                        <a:pt x="16200" y="15858"/>
                      </a:lnTo>
                      <a:lnTo>
                        <a:pt x="15965" y="15858"/>
                      </a:lnTo>
                      <a:lnTo>
                        <a:pt x="15730" y="15585"/>
                      </a:lnTo>
                      <a:lnTo>
                        <a:pt x="16200" y="15311"/>
                      </a:lnTo>
                      <a:lnTo>
                        <a:pt x="16435" y="15038"/>
                      </a:lnTo>
                      <a:lnTo>
                        <a:pt x="16904" y="14765"/>
                      </a:lnTo>
                      <a:lnTo>
                        <a:pt x="17139" y="14218"/>
                      </a:lnTo>
                      <a:lnTo>
                        <a:pt x="17139" y="14491"/>
                      </a:lnTo>
                      <a:lnTo>
                        <a:pt x="17609" y="14218"/>
                      </a:lnTo>
                      <a:lnTo>
                        <a:pt x="17843" y="13397"/>
                      </a:lnTo>
                      <a:lnTo>
                        <a:pt x="18078" y="12851"/>
                      </a:lnTo>
                      <a:lnTo>
                        <a:pt x="18313" y="12304"/>
                      </a:lnTo>
                      <a:lnTo>
                        <a:pt x="18313" y="12030"/>
                      </a:lnTo>
                      <a:lnTo>
                        <a:pt x="18548" y="11484"/>
                      </a:lnTo>
                      <a:lnTo>
                        <a:pt x="18548" y="11210"/>
                      </a:lnTo>
                      <a:lnTo>
                        <a:pt x="18548" y="10663"/>
                      </a:lnTo>
                      <a:lnTo>
                        <a:pt x="18548" y="10116"/>
                      </a:lnTo>
                      <a:lnTo>
                        <a:pt x="18783" y="9843"/>
                      </a:lnTo>
                      <a:lnTo>
                        <a:pt x="19252" y="9296"/>
                      </a:lnTo>
                      <a:lnTo>
                        <a:pt x="19487" y="9023"/>
                      </a:lnTo>
                      <a:lnTo>
                        <a:pt x="19722" y="9023"/>
                      </a:lnTo>
                      <a:lnTo>
                        <a:pt x="19487" y="8749"/>
                      </a:lnTo>
                      <a:lnTo>
                        <a:pt x="19487" y="8476"/>
                      </a:lnTo>
                      <a:lnTo>
                        <a:pt x="19722" y="8476"/>
                      </a:lnTo>
                      <a:lnTo>
                        <a:pt x="19957" y="8749"/>
                      </a:lnTo>
                      <a:lnTo>
                        <a:pt x="20191" y="9023"/>
                      </a:lnTo>
                      <a:lnTo>
                        <a:pt x="20426" y="9023"/>
                      </a:lnTo>
                      <a:lnTo>
                        <a:pt x="20661" y="9023"/>
                      </a:lnTo>
                      <a:lnTo>
                        <a:pt x="21130" y="9023"/>
                      </a:lnTo>
                      <a:lnTo>
                        <a:pt x="21600" y="8749"/>
                      </a:lnTo>
                      <a:lnTo>
                        <a:pt x="21600" y="8476"/>
                      </a:lnTo>
                      <a:lnTo>
                        <a:pt x="21365" y="8203"/>
                      </a:lnTo>
                      <a:lnTo>
                        <a:pt x="20896" y="7929"/>
                      </a:lnTo>
                      <a:lnTo>
                        <a:pt x="20426" y="7382"/>
                      </a:lnTo>
                      <a:lnTo>
                        <a:pt x="20191" y="7109"/>
                      </a:lnTo>
                      <a:lnTo>
                        <a:pt x="19722" y="6562"/>
                      </a:lnTo>
                      <a:lnTo>
                        <a:pt x="19252" y="6289"/>
                      </a:lnTo>
                      <a:lnTo>
                        <a:pt x="19252" y="6015"/>
                      </a:lnTo>
                      <a:lnTo>
                        <a:pt x="19487" y="5742"/>
                      </a:lnTo>
                      <a:lnTo>
                        <a:pt x="19487" y="5468"/>
                      </a:lnTo>
                      <a:lnTo>
                        <a:pt x="19487" y="4922"/>
                      </a:lnTo>
                      <a:lnTo>
                        <a:pt x="19017" y="4375"/>
                      </a:lnTo>
                      <a:lnTo>
                        <a:pt x="18783" y="4101"/>
                      </a:lnTo>
                      <a:lnTo>
                        <a:pt x="18783" y="3828"/>
                      </a:lnTo>
                      <a:lnTo>
                        <a:pt x="18548" y="3554"/>
                      </a:lnTo>
                      <a:lnTo>
                        <a:pt x="18313" y="3281"/>
                      </a:lnTo>
                      <a:lnTo>
                        <a:pt x="18078" y="3008"/>
                      </a:lnTo>
                      <a:lnTo>
                        <a:pt x="18313" y="3008"/>
                      </a:lnTo>
                      <a:lnTo>
                        <a:pt x="18313" y="2734"/>
                      </a:lnTo>
                      <a:lnTo>
                        <a:pt x="18078" y="2734"/>
                      </a:lnTo>
                      <a:lnTo>
                        <a:pt x="17843" y="2461"/>
                      </a:lnTo>
                      <a:lnTo>
                        <a:pt x="17843" y="2187"/>
                      </a:lnTo>
                      <a:lnTo>
                        <a:pt x="18078" y="1914"/>
                      </a:lnTo>
                      <a:lnTo>
                        <a:pt x="18313" y="1914"/>
                      </a:lnTo>
                      <a:lnTo>
                        <a:pt x="18548" y="1914"/>
                      </a:lnTo>
                      <a:lnTo>
                        <a:pt x="18783" y="1914"/>
                      </a:lnTo>
                      <a:lnTo>
                        <a:pt x="19017" y="1641"/>
                      </a:lnTo>
                      <a:lnTo>
                        <a:pt x="19017" y="1367"/>
                      </a:lnTo>
                      <a:lnTo>
                        <a:pt x="18783" y="1367"/>
                      </a:lnTo>
                      <a:lnTo>
                        <a:pt x="18548" y="1094"/>
                      </a:lnTo>
                      <a:lnTo>
                        <a:pt x="18313" y="820"/>
                      </a:lnTo>
                      <a:lnTo>
                        <a:pt x="18548" y="820"/>
                      </a:lnTo>
                      <a:lnTo>
                        <a:pt x="18783" y="547"/>
                      </a:lnTo>
                      <a:lnTo>
                        <a:pt x="18548" y="547"/>
                      </a:lnTo>
                      <a:lnTo>
                        <a:pt x="18313" y="547"/>
                      </a:lnTo>
                      <a:lnTo>
                        <a:pt x="18078" y="547"/>
                      </a:lnTo>
                      <a:lnTo>
                        <a:pt x="17843" y="273"/>
                      </a:lnTo>
                      <a:lnTo>
                        <a:pt x="17609" y="0"/>
                      </a:lnTo>
                      <a:lnTo>
                        <a:pt x="17139" y="0"/>
                      </a:lnTo>
                      <a:lnTo>
                        <a:pt x="16670" y="0"/>
                      </a:lnTo>
                      <a:lnTo>
                        <a:pt x="16200" y="0"/>
                      </a:lnTo>
                      <a:lnTo>
                        <a:pt x="15965" y="0"/>
                      </a:lnTo>
                      <a:lnTo>
                        <a:pt x="15496" y="0"/>
                      </a:lnTo>
                      <a:lnTo>
                        <a:pt x="15261" y="0"/>
                      </a:lnTo>
                      <a:lnTo>
                        <a:pt x="14791" y="0"/>
                      </a:lnTo>
                      <a:lnTo>
                        <a:pt x="14557" y="547"/>
                      </a:lnTo>
                      <a:lnTo>
                        <a:pt x="14322" y="1367"/>
                      </a:lnTo>
                      <a:lnTo>
                        <a:pt x="14087" y="2187"/>
                      </a:lnTo>
                      <a:lnTo>
                        <a:pt x="14087" y="2734"/>
                      </a:lnTo>
                      <a:lnTo>
                        <a:pt x="13852" y="3281"/>
                      </a:lnTo>
                      <a:lnTo>
                        <a:pt x="13383" y="3554"/>
                      </a:lnTo>
                      <a:lnTo>
                        <a:pt x="12913" y="4101"/>
                      </a:lnTo>
                      <a:lnTo>
                        <a:pt x="12913" y="4648"/>
                      </a:lnTo>
                      <a:lnTo>
                        <a:pt x="12678" y="5468"/>
                      </a:lnTo>
                      <a:lnTo>
                        <a:pt x="12443" y="6289"/>
                      </a:lnTo>
                      <a:lnTo>
                        <a:pt x="11974" y="6835"/>
                      </a:lnTo>
                      <a:lnTo>
                        <a:pt x="11974" y="7109"/>
                      </a:lnTo>
                      <a:lnTo>
                        <a:pt x="11739" y="7382"/>
                      </a:lnTo>
                      <a:lnTo>
                        <a:pt x="11270" y="7656"/>
                      </a:lnTo>
                      <a:lnTo>
                        <a:pt x="10800" y="7656"/>
                      </a:lnTo>
                      <a:lnTo>
                        <a:pt x="10330" y="7656"/>
                      </a:lnTo>
                      <a:lnTo>
                        <a:pt x="9861" y="7929"/>
                      </a:lnTo>
                      <a:lnTo>
                        <a:pt x="9626" y="7929"/>
                      </a:lnTo>
                      <a:lnTo>
                        <a:pt x="9157" y="7929"/>
                      </a:lnTo>
                      <a:lnTo>
                        <a:pt x="8687" y="7656"/>
                      </a:lnTo>
                      <a:lnTo>
                        <a:pt x="8452" y="7656"/>
                      </a:lnTo>
                      <a:lnTo>
                        <a:pt x="8452" y="7382"/>
                      </a:lnTo>
                      <a:lnTo>
                        <a:pt x="8217" y="7382"/>
                      </a:lnTo>
                      <a:lnTo>
                        <a:pt x="7983" y="7109"/>
                      </a:lnTo>
                      <a:lnTo>
                        <a:pt x="7513" y="7109"/>
                      </a:lnTo>
                      <a:lnTo>
                        <a:pt x="7278" y="7109"/>
                      </a:lnTo>
                      <a:lnTo>
                        <a:pt x="7043" y="7382"/>
                      </a:lnTo>
                      <a:lnTo>
                        <a:pt x="6809" y="7382"/>
                      </a:lnTo>
                      <a:lnTo>
                        <a:pt x="6574" y="7656"/>
                      </a:lnTo>
                      <a:lnTo>
                        <a:pt x="6574" y="7929"/>
                      </a:lnTo>
                      <a:lnTo>
                        <a:pt x="6339" y="8203"/>
                      </a:lnTo>
                      <a:lnTo>
                        <a:pt x="6104" y="8476"/>
                      </a:lnTo>
                      <a:lnTo>
                        <a:pt x="5635" y="8749"/>
                      </a:lnTo>
                      <a:lnTo>
                        <a:pt x="5400" y="8476"/>
                      </a:lnTo>
                      <a:lnTo>
                        <a:pt x="4930" y="8749"/>
                      </a:lnTo>
                      <a:lnTo>
                        <a:pt x="4696" y="8749"/>
                      </a:lnTo>
                      <a:lnTo>
                        <a:pt x="4226" y="8476"/>
                      </a:lnTo>
                      <a:lnTo>
                        <a:pt x="3757" y="8476"/>
                      </a:lnTo>
                      <a:lnTo>
                        <a:pt x="3287" y="8749"/>
                      </a:lnTo>
                      <a:lnTo>
                        <a:pt x="3052" y="8749"/>
                      </a:lnTo>
                      <a:lnTo>
                        <a:pt x="2817" y="8476"/>
                      </a:lnTo>
                      <a:lnTo>
                        <a:pt x="2583" y="8476"/>
                      </a:lnTo>
                      <a:lnTo>
                        <a:pt x="2348" y="7929"/>
                      </a:lnTo>
                      <a:lnTo>
                        <a:pt x="1409" y="6562"/>
                      </a:lnTo>
                      <a:lnTo>
                        <a:pt x="1174" y="6289"/>
                      </a:lnTo>
                      <a:lnTo>
                        <a:pt x="1174" y="6015"/>
                      </a:lnTo>
                      <a:lnTo>
                        <a:pt x="1409" y="6835"/>
                      </a:lnTo>
                      <a:lnTo>
                        <a:pt x="1174" y="6015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97" name="Shape 497"/>
                <p:cNvSpPr/>
                <p:nvPr/>
              </p:nvSpPr>
              <p:spPr>
                <a:xfrm>
                  <a:off x="1144879" y="216262"/>
                  <a:ext cx="334057" cy="3226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073"/>
                      </a:moveTo>
                      <a:lnTo>
                        <a:pt x="21375" y="20810"/>
                      </a:lnTo>
                      <a:lnTo>
                        <a:pt x="21375" y="20546"/>
                      </a:lnTo>
                      <a:lnTo>
                        <a:pt x="21375" y="20283"/>
                      </a:lnTo>
                      <a:lnTo>
                        <a:pt x="21375" y="19756"/>
                      </a:lnTo>
                      <a:lnTo>
                        <a:pt x="21375" y="19493"/>
                      </a:lnTo>
                      <a:lnTo>
                        <a:pt x="21375" y="18966"/>
                      </a:lnTo>
                      <a:lnTo>
                        <a:pt x="21375" y="18176"/>
                      </a:lnTo>
                      <a:lnTo>
                        <a:pt x="21375" y="17385"/>
                      </a:lnTo>
                      <a:lnTo>
                        <a:pt x="21375" y="16595"/>
                      </a:lnTo>
                      <a:lnTo>
                        <a:pt x="21375" y="16332"/>
                      </a:lnTo>
                      <a:lnTo>
                        <a:pt x="21375" y="16068"/>
                      </a:lnTo>
                      <a:lnTo>
                        <a:pt x="21150" y="16068"/>
                      </a:lnTo>
                      <a:lnTo>
                        <a:pt x="21150" y="15805"/>
                      </a:lnTo>
                      <a:lnTo>
                        <a:pt x="21150" y="15541"/>
                      </a:lnTo>
                      <a:lnTo>
                        <a:pt x="21150" y="15278"/>
                      </a:lnTo>
                      <a:lnTo>
                        <a:pt x="21375" y="14751"/>
                      </a:lnTo>
                      <a:lnTo>
                        <a:pt x="21375" y="14488"/>
                      </a:lnTo>
                      <a:lnTo>
                        <a:pt x="21375" y="13961"/>
                      </a:lnTo>
                      <a:lnTo>
                        <a:pt x="21375" y="13434"/>
                      </a:lnTo>
                      <a:lnTo>
                        <a:pt x="21375" y="12907"/>
                      </a:lnTo>
                      <a:lnTo>
                        <a:pt x="21375" y="12380"/>
                      </a:lnTo>
                      <a:lnTo>
                        <a:pt x="21375" y="11854"/>
                      </a:lnTo>
                      <a:lnTo>
                        <a:pt x="21375" y="11590"/>
                      </a:lnTo>
                      <a:lnTo>
                        <a:pt x="21375" y="11327"/>
                      </a:lnTo>
                      <a:lnTo>
                        <a:pt x="21150" y="11063"/>
                      </a:lnTo>
                      <a:lnTo>
                        <a:pt x="21150" y="10800"/>
                      </a:lnTo>
                      <a:lnTo>
                        <a:pt x="21150" y="9746"/>
                      </a:lnTo>
                      <a:lnTo>
                        <a:pt x="21150" y="8956"/>
                      </a:lnTo>
                      <a:lnTo>
                        <a:pt x="21150" y="7902"/>
                      </a:lnTo>
                      <a:lnTo>
                        <a:pt x="21150" y="7639"/>
                      </a:lnTo>
                      <a:lnTo>
                        <a:pt x="21150" y="6585"/>
                      </a:lnTo>
                      <a:lnTo>
                        <a:pt x="21150" y="5795"/>
                      </a:lnTo>
                      <a:lnTo>
                        <a:pt x="21150" y="5532"/>
                      </a:lnTo>
                      <a:lnTo>
                        <a:pt x="20925" y="5268"/>
                      </a:lnTo>
                      <a:lnTo>
                        <a:pt x="20925" y="5532"/>
                      </a:lnTo>
                      <a:lnTo>
                        <a:pt x="20700" y="5532"/>
                      </a:lnTo>
                      <a:lnTo>
                        <a:pt x="20475" y="5268"/>
                      </a:lnTo>
                      <a:lnTo>
                        <a:pt x="20475" y="5005"/>
                      </a:lnTo>
                      <a:lnTo>
                        <a:pt x="20250" y="5005"/>
                      </a:lnTo>
                      <a:lnTo>
                        <a:pt x="20025" y="5005"/>
                      </a:lnTo>
                      <a:lnTo>
                        <a:pt x="19800" y="4741"/>
                      </a:lnTo>
                      <a:lnTo>
                        <a:pt x="19575" y="4741"/>
                      </a:lnTo>
                      <a:lnTo>
                        <a:pt x="19125" y="4741"/>
                      </a:lnTo>
                      <a:lnTo>
                        <a:pt x="18675" y="4741"/>
                      </a:lnTo>
                      <a:lnTo>
                        <a:pt x="18450" y="4741"/>
                      </a:lnTo>
                      <a:lnTo>
                        <a:pt x="18225" y="4741"/>
                      </a:lnTo>
                      <a:lnTo>
                        <a:pt x="18000" y="4478"/>
                      </a:lnTo>
                      <a:lnTo>
                        <a:pt x="17550" y="4215"/>
                      </a:lnTo>
                      <a:lnTo>
                        <a:pt x="17325" y="3951"/>
                      </a:lnTo>
                      <a:lnTo>
                        <a:pt x="16875" y="3951"/>
                      </a:lnTo>
                      <a:lnTo>
                        <a:pt x="16425" y="3688"/>
                      </a:lnTo>
                      <a:lnTo>
                        <a:pt x="16200" y="3424"/>
                      </a:lnTo>
                      <a:lnTo>
                        <a:pt x="15975" y="3424"/>
                      </a:lnTo>
                      <a:lnTo>
                        <a:pt x="15525" y="3161"/>
                      </a:lnTo>
                      <a:lnTo>
                        <a:pt x="15075" y="2898"/>
                      </a:lnTo>
                      <a:lnTo>
                        <a:pt x="14850" y="2898"/>
                      </a:lnTo>
                      <a:lnTo>
                        <a:pt x="14625" y="2634"/>
                      </a:lnTo>
                      <a:lnTo>
                        <a:pt x="14400" y="2634"/>
                      </a:lnTo>
                      <a:lnTo>
                        <a:pt x="13950" y="2898"/>
                      </a:lnTo>
                      <a:lnTo>
                        <a:pt x="13725" y="3161"/>
                      </a:lnTo>
                      <a:lnTo>
                        <a:pt x="13275" y="3424"/>
                      </a:lnTo>
                      <a:lnTo>
                        <a:pt x="13050" y="3688"/>
                      </a:lnTo>
                      <a:lnTo>
                        <a:pt x="13050" y="3951"/>
                      </a:lnTo>
                      <a:lnTo>
                        <a:pt x="12825" y="4478"/>
                      </a:lnTo>
                      <a:lnTo>
                        <a:pt x="12375" y="4478"/>
                      </a:lnTo>
                      <a:lnTo>
                        <a:pt x="12150" y="4478"/>
                      </a:lnTo>
                      <a:lnTo>
                        <a:pt x="11925" y="4478"/>
                      </a:lnTo>
                      <a:lnTo>
                        <a:pt x="11475" y="4741"/>
                      </a:lnTo>
                      <a:lnTo>
                        <a:pt x="11250" y="5268"/>
                      </a:lnTo>
                      <a:lnTo>
                        <a:pt x="11025" y="5532"/>
                      </a:lnTo>
                      <a:lnTo>
                        <a:pt x="10575" y="5795"/>
                      </a:lnTo>
                      <a:lnTo>
                        <a:pt x="10575" y="6059"/>
                      </a:lnTo>
                      <a:lnTo>
                        <a:pt x="10350" y="6322"/>
                      </a:lnTo>
                      <a:lnTo>
                        <a:pt x="10125" y="6585"/>
                      </a:lnTo>
                      <a:lnTo>
                        <a:pt x="9900" y="6849"/>
                      </a:lnTo>
                      <a:lnTo>
                        <a:pt x="9675" y="7376"/>
                      </a:lnTo>
                      <a:lnTo>
                        <a:pt x="9225" y="7376"/>
                      </a:lnTo>
                      <a:lnTo>
                        <a:pt x="9000" y="7376"/>
                      </a:lnTo>
                      <a:lnTo>
                        <a:pt x="8550" y="7112"/>
                      </a:lnTo>
                      <a:lnTo>
                        <a:pt x="8325" y="6849"/>
                      </a:lnTo>
                      <a:lnTo>
                        <a:pt x="8100" y="6322"/>
                      </a:lnTo>
                      <a:lnTo>
                        <a:pt x="7875" y="6322"/>
                      </a:lnTo>
                      <a:lnTo>
                        <a:pt x="7875" y="5532"/>
                      </a:lnTo>
                      <a:lnTo>
                        <a:pt x="7425" y="5268"/>
                      </a:lnTo>
                      <a:lnTo>
                        <a:pt x="7425" y="5795"/>
                      </a:lnTo>
                      <a:lnTo>
                        <a:pt x="7200" y="6059"/>
                      </a:lnTo>
                      <a:lnTo>
                        <a:pt x="7200" y="5532"/>
                      </a:lnTo>
                      <a:lnTo>
                        <a:pt x="6750" y="5005"/>
                      </a:lnTo>
                      <a:lnTo>
                        <a:pt x="6750" y="4478"/>
                      </a:lnTo>
                      <a:lnTo>
                        <a:pt x="6525" y="3951"/>
                      </a:lnTo>
                      <a:lnTo>
                        <a:pt x="6750" y="3424"/>
                      </a:lnTo>
                      <a:lnTo>
                        <a:pt x="6750" y="2898"/>
                      </a:lnTo>
                      <a:lnTo>
                        <a:pt x="6750" y="2107"/>
                      </a:lnTo>
                      <a:lnTo>
                        <a:pt x="6525" y="1844"/>
                      </a:lnTo>
                      <a:lnTo>
                        <a:pt x="6300" y="1054"/>
                      </a:lnTo>
                      <a:lnTo>
                        <a:pt x="5850" y="1054"/>
                      </a:lnTo>
                      <a:lnTo>
                        <a:pt x="5400" y="1054"/>
                      </a:lnTo>
                      <a:lnTo>
                        <a:pt x="5175" y="1054"/>
                      </a:lnTo>
                      <a:lnTo>
                        <a:pt x="4725" y="790"/>
                      </a:lnTo>
                      <a:lnTo>
                        <a:pt x="4500" y="527"/>
                      </a:lnTo>
                      <a:lnTo>
                        <a:pt x="4050" y="263"/>
                      </a:lnTo>
                      <a:lnTo>
                        <a:pt x="3600" y="0"/>
                      </a:lnTo>
                      <a:lnTo>
                        <a:pt x="2925" y="0"/>
                      </a:lnTo>
                      <a:lnTo>
                        <a:pt x="2475" y="263"/>
                      </a:lnTo>
                      <a:lnTo>
                        <a:pt x="2250" y="527"/>
                      </a:lnTo>
                      <a:lnTo>
                        <a:pt x="1800" y="790"/>
                      </a:lnTo>
                      <a:lnTo>
                        <a:pt x="1350" y="1054"/>
                      </a:lnTo>
                      <a:lnTo>
                        <a:pt x="1125" y="1054"/>
                      </a:lnTo>
                      <a:lnTo>
                        <a:pt x="675" y="1054"/>
                      </a:lnTo>
                      <a:lnTo>
                        <a:pt x="675" y="1317"/>
                      </a:lnTo>
                      <a:lnTo>
                        <a:pt x="450" y="1580"/>
                      </a:lnTo>
                      <a:lnTo>
                        <a:pt x="225" y="2107"/>
                      </a:lnTo>
                      <a:lnTo>
                        <a:pt x="0" y="2371"/>
                      </a:lnTo>
                      <a:lnTo>
                        <a:pt x="0" y="2634"/>
                      </a:lnTo>
                      <a:lnTo>
                        <a:pt x="225" y="2634"/>
                      </a:lnTo>
                      <a:lnTo>
                        <a:pt x="675" y="2898"/>
                      </a:lnTo>
                      <a:lnTo>
                        <a:pt x="675" y="2634"/>
                      </a:lnTo>
                      <a:lnTo>
                        <a:pt x="900" y="2898"/>
                      </a:lnTo>
                      <a:lnTo>
                        <a:pt x="1350" y="2898"/>
                      </a:lnTo>
                      <a:lnTo>
                        <a:pt x="1800" y="2898"/>
                      </a:lnTo>
                      <a:lnTo>
                        <a:pt x="2025" y="3161"/>
                      </a:lnTo>
                      <a:lnTo>
                        <a:pt x="2025" y="3688"/>
                      </a:lnTo>
                      <a:lnTo>
                        <a:pt x="2250" y="4215"/>
                      </a:lnTo>
                      <a:lnTo>
                        <a:pt x="2250" y="4478"/>
                      </a:lnTo>
                      <a:lnTo>
                        <a:pt x="2925" y="4741"/>
                      </a:lnTo>
                      <a:lnTo>
                        <a:pt x="3150" y="4741"/>
                      </a:lnTo>
                      <a:lnTo>
                        <a:pt x="3600" y="4741"/>
                      </a:lnTo>
                      <a:lnTo>
                        <a:pt x="4275" y="4741"/>
                      </a:lnTo>
                      <a:lnTo>
                        <a:pt x="4950" y="4478"/>
                      </a:lnTo>
                      <a:lnTo>
                        <a:pt x="5850" y="4478"/>
                      </a:lnTo>
                      <a:lnTo>
                        <a:pt x="6075" y="4215"/>
                      </a:lnTo>
                      <a:lnTo>
                        <a:pt x="6075" y="4478"/>
                      </a:lnTo>
                      <a:lnTo>
                        <a:pt x="5850" y="4741"/>
                      </a:lnTo>
                      <a:lnTo>
                        <a:pt x="5850" y="5268"/>
                      </a:lnTo>
                      <a:lnTo>
                        <a:pt x="5625" y="5268"/>
                      </a:lnTo>
                      <a:lnTo>
                        <a:pt x="5175" y="5268"/>
                      </a:lnTo>
                      <a:lnTo>
                        <a:pt x="4725" y="5268"/>
                      </a:lnTo>
                      <a:lnTo>
                        <a:pt x="4275" y="5268"/>
                      </a:lnTo>
                      <a:lnTo>
                        <a:pt x="4050" y="5532"/>
                      </a:lnTo>
                      <a:lnTo>
                        <a:pt x="3600" y="5795"/>
                      </a:lnTo>
                      <a:lnTo>
                        <a:pt x="3150" y="5795"/>
                      </a:lnTo>
                      <a:lnTo>
                        <a:pt x="2475" y="5795"/>
                      </a:lnTo>
                      <a:lnTo>
                        <a:pt x="2250" y="5795"/>
                      </a:lnTo>
                      <a:lnTo>
                        <a:pt x="2025" y="6322"/>
                      </a:lnTo>
                      <a:lnTo>
                        <a:pt x="2475" y="6585"/>
                      </a:lnTo>
                      <a:lnTo>
                        <a:pt x="2925" y="6322"/>
                      </a:lnTo>
                      <a:lnTo>
                        <a:pt x="3375" y="6849"/>
                      </a:lnTo>
                      <a:lnTo>
                        <a:pt x="3600" y="7376"/>
                      </a:lnTo>
                      <a:lnTo>
                        <a:pt x="3825" y="7376"/>
                      </a:lnTo>
                      <a:lnTo>
                        <a:pt x="3825" y="7902"/>
                      </a:lnTo>
                      <a:lnTo>
                        <a:pt x="4050" y="8429"/>
                      </a:lnTo>
                      <a:lnTo>
                        <a:pt x="4050" y="8956"/>
                      </a:lnTo>
                      <a:lnTo>
                        <a:pt x="4050" y="9220"/>
                      </a:lnTo>
                      <a:lnTo>
                        <a:pt x="4275" y="9220"/>
                      </a:lnTo>
                      <a:lnTo>
                        <a:pt x="4725" y="9220"/>
                      </a:lnTo>
                      <a:lnTo>
                        <a:pt x="4950" y="9220"/>
                      </a:lnTo>
                      <a:lnTo>
                        <a:pt x="5175" y="8693"/>
                      </a:lnTo>
                      <a:lnTo>
                        <a:pt x="5400" y="8429"/>
                      </a:lnTo>
                      <a:lnTo>
                        <a:pt x="5400" y="8166"/>
                      </a:lnTo>
                      <a:lnTo>
                        <a:pt x="5625" y="7902"/>
                      </a:lnTo>
                      <a:lnTo>
                        <a:pt x="5850" y="7376"/>
                      </a:lnTo>
                      <a:lnTo>
                        <a:pt x="5850" y="7112"/>
                      </a:lnTo>
                      <a:lnTo>
                        <a:pt x="6075" y="6585"/>
                      </a:lnTo>
                      <a:lnTo>
                        <a:pt x="6075" y="6322"/>
                      </a:lnTo>
                      <a:lnTo>
                        <a:pt x="6075" y="6849"/>
                      </a:lnTo>
                      <a:lnTo>
                        <a:pt x="5850" y="7376"/>
                      </a:lnTo>
                      <a:lnTo>
                        <a:pt x="5850" y="7639"/>
                      </a:lnTo>
                      <a:lnTo>
                        <a:pt x="6075" y="7902"/>
                      </a:lnTo>
                      <a:lnTo>
                        <a:pt x="6300" y="8166"/>
                      </a:lnTo>
                      <a:lnTo>
                        <a:pt x="6525" y="8429"/>
                      </a:lnTo>
                      <a:lnTo>
                        <a:pt x="6750" y="8693"/>
                      </a:lnTo>
                      <a:lnTo>
                        <a:pt x="6975" y="8956"/>
                      </a:lnTo>
                      <a:lnTo>
                        <a:pt x="7200" y="9220"/>
                      </a:lnTo>
                      <a:lnTo>
                        <a:pt x="7200" y="8956"/>
                      </a:lnTo>
                      <a:lnTo>
                        <a:pt x="7650" y="8956"/>
                      </a:lnTo>
                      <a:lnTo>
                        <a:pt x="7875" y="8956"/>
                      </a:lnTo>
                      <a:lnTo>
                        <a:pt x="7875" y="9220"/>
                      </a:lnTo>
                      <a:lnTo>
                        <a:pt x="8100" y="9483"/>
                      </a:lnTo>
                      <a:lnTo>
                        <a:pt x="8550" y="9746"/>
                      </a:lnTo>
                      <a:lnTo>
                        <a:pt x="8775" y="10010"/>
                      </a:lnTo>
                      <a:lnTo>
                        <a:pt x="9000" y="10010"/>
                      </a:lnTo>
                      <a:lnTo>
                        <a:pt x="9225" y="10010"/>
                      </a:lnTo>
                      <a:lnTo>
                        <a:pt x="9450" y="10010"/>
                      </a:lnTo>
                      <a:lnTo>
                        <a:pt x="9900" y="10273"/>
                      </a:lnTo>
                      <a:lnTo>
                        <a:pt x="10350" y="10273"/>
                      </a:lnTo>
                      <a:lnTo>
                        <a:pt x="10575" y="10273"/>
                      </a:lnTo>
                      <a:lnTo>
                        <a:pt x="11025" y="10537"/>
                      </a:lnTo>
                      <a:lnTo>
                        <a:pt x="11475" y="10537"/>
                      </a:lnTo>
                      <a:lnTo>
                        <a:pt x="11925" y="10800"/>
                      </a:lnTo>
                      <a:lnTo>
                        <a:pt x="12375" y="11063"/>
                      </a:lnTo>
                      <a:lnTo>
                        <a:pt x="12600" y="11327"/>
                      </a:lnTo>
                      <a:lnTo>
                        <a:pt x="13050" y="11327"/>
                      </a:lnTo>
                      <a:lnTo>
                        <a:pt x="13500" y="11327"/>
                      </a:lnTo>
                      <a:lnTo>
                        <a:pt x="13725" y="11590"/>
                      </a:lnTo>
                      <a:lnTo>
                        <a:pt x="13950" y="11590"/>
                      </a:lnTo>
                      <a:lnTo>
                        <a:pt x="14175" y="11854"/>
                      </a:lnTo>
                      <a:lnTo>
                        <a:pt x="14400" y="12117"/>
                      </a:lnTo>
                      <a:lnTo>
                        <a:pt x="14625" y="12380"/>
                      </a:lnTo>
                      <a:lnTo>
                        <a:pt x="14850" y="12380"/>
                      </a:lnTo>
                      <a:lnTo>
                        <a:pt x="15075" y="12380"/>
                      </a:lnTo>
                      <a:lnTo>
                        <a:pt x="15075" y="12644"/>
                      </a:lnTo>
                      <a:lnTo>
                        <a:pt x="15525" y="13171"/>
                      </a:lnTo>
                      <a:lnTo>
                        <a:pt x="15525" y="13434"/>
                      </a:lnTo>
                      <a:lnTo>
                        <a:pt x="15525" y="13961"/>
                      </a:lnTo>
                      <a:lnTo>
                        <a:pt x="15750" y="14488"/>
                      </a:lnTo>
                      <a:lnTo>
                        <a:pt x="15975" y="15015"/>
                      </a:lnTo>
                      <a:lnTo>
                        <a:pt x="16425" y="15278"/>
                      </a:lnTo>
                      <a:lnTo>
                        <a:pt x="16200" y="15541"/>
                      </a:lnTo>
                      <a:lnTo>
                        <a:pt x="16200" y="16068"/>
                      </a:lnTo>
                      <a:lnTo>
                        <a:pt x="15975" y="16068"/>
                      </a:lnTo>
                      <a:lnTo>
                        <a:pt x="16425" y="16595"/>
                      </a:lnTo>
                      <a:lnTo>
                        <a:pt x="16875" y="16595"/>
                      </a:lnTo>
                      <a:lnTo>
                        <a:pt x="16425" y="16595"/>
                      </a:lnTo>
                      <a:lnTo>
                        <a:pt x="16425" y="16859"/>
                      </a:lnTo>
                      <a:lnTo>
                        <a:pt x="16875" y="17385"/>
                      </a:lnTo>
                      <a:lnTo>
                        <a:pt x="16875" y="17649"/>
                      </a:lnTo>
                      <a:lnTo>
                        <a:pt x="16650" y="17385"/>
                      </a:lnTo>
                      <a:lnTo>
                        <a:pt x="16200" y="17122"/>
                      </a:lnTo>
                      <a:lnTo>
                        <a:pt x="15975" y="17122"/>
                      </a:lnTo>
                      <a:lnTo>
                        <a:pt x="15525" y="17385"/>
                      </a:lnTo>
                      <a:lnTo>
                        <a:pt x="15075" y="17649"/>
                      </a:lnTo>
                      <a:lnTo>
                        <a:pt x="14850" y="18176"/>
                      </a:lnTo>
                      <a:lnTo>
                        <a:pt x="14625" y="18702"/>
                      </a:lnTo>
                      <a:lnTo>
                        <a:pt x="14400" y="19229"/>
                      </a:lnTo>
                      <a:lnTo>
                        <a:pt x="14400" y="19756"/>
                      </a:lnTo>
                      <a:lnTo>
                        <a:pt x="14625" y="19756"/>
                      </a:lnTo>
                      <a:lnTo>
                        <a:pt x="15075" y="19756"/>
                      </a:lnTo>
                      <a:lnTo>
                        <a:pt x="15300" y="19756"/>
                      </a:lnTo>
                      <a:lnTo>
                        <a:pt x="15750" y="19493"/>
                      </a:lnTo>
                      <a:lnTo>
                        <a:pt x="16200" y="19493"/>
                      </a:lnTo>
                      <a:lnTo>
                        <a:pt x="16425" y="19493"/>
                      </a:lnTo>
                      <a:lnTo>
                        <a:pt x="16650" y="19493"/>
                      </a:lnTo>
                      <a:lnTo>
                        <a:pt x="16875" y="18966"/>
                      </a:lnTo>
                      <a:lnTo>
                        <a:pt x="17100" y="19229"/>
                      </a:lnTo>
                      <a:lnTo>
                        <a:pt x="17325" y="18966"/>
                      </a:lnTo>
                      <a:lnTo>
                        <a:pt x="17550" y="18966"/>
                      </a:lnTo>
                      <a:lnTo>
                        <a:pt x="18000" y="19229"/>
                      </a:lnTo>
                      <a:lnTo>
                        <a:pt x="18450" y="18966"/>
                      </a:lnTo>
                      <a:lnTo>
                        <a:pt x="18900" y="18702"/>
                      </a:lnTo>
                      <a:lnTo>
                        <a:pt x="19125" y="18966"/>
                      </a:lnTo>
                      <a:lnTo>
                        <a:pt x="19125" y="19229"/>
                      </a:lnTo>
                      <a:lnTo>
                        <a:pt x="19575" y="19493"/>
                      </a:lnTo>
                      <a:lnTo>
                        <a:pt x="19800" y="19756"/>
                      </a:lnTo>
                      <a:lnTo>
                        <a:pt x="20250" y="20283"/>
                      </a:lnTo>
                      <a:lnTo>
                        <a:pt x="20925" y="21073"/>
                      </a:lnTo>
                      <a:lnTo>
                        <a:pt x="21150" y="21337"/>
                      </a:lnTo>
                      <a:lnTo>
                        <a:pt x="21600" y="21337"/>
                      </a:lnTo>
                      <a:lnTo>
                        <a:pt x="21600" y="21600"/>
                      </a:lnTo>
                      <a:lnTo>
                        <a:pt x="21600" y="21073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98" name="Shape 498"/>
                <p:cNvSpPr/>
                <p:nvPr/>
              </p:nvSpPr>
              <p:spPr>
                <a:xfrm>
                  <a:off x="1296248" y="232289"/>
                  <a:ext cx="31319" cy="196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800" y="4320"/>
                      </a:moveTo>
                      <a:lnTo>
                        <a:pt x="7200" y="8640"/>
                      </a:lnTo>
                      <a:lnTo>
                        <a:pt x="12000" y="12960"/>
                      </a:lnTo>
                      <a:lnTo>
                        <a:pt x="12000" y="17280"/>
                      </a:lnTo>
                      <a:lnTo>
                        <a:pt x="14400" y="21600"/>
                      </a:lnTo>
                      <a:lnTo>
                        <a:pt x="19200" y="21600"/>
                      </a:lnTo>
                      <a:lnTo>
                        <a:pt x="21600" y="17280"/>
                      </a:lnTo>
                      <a:lnTo>
                        <a:pt x="19200" y="12960"/>
                      </a:lnTo>
                      <a:lnTo>
                        <a:pt x="16800" y="8640"/>
                      </a:lnTo>
                      <a:lnTo>
                        <a:pt x="14400" y="4320"/>
                      </a:lnTo>
                      <a:lnTo>
                        <a:pt x="9600" y="4320"/>
                      </a:lnTo>
                      <a:lnTo>
                        <a:pt x="7200" y="0"/>
                      </a:lnTo>
                      <a:lnTo>
                        <a:pt x="2400" y="0"/>
                      </a:lnTo>
                      <a:lnTo>
                        <a:pt x="0" y="0"/>
                      </a:lnTo>
                      <a:lnTo>
                        <a:pt x="2400" y="4320"/>
                      </a:lnTo>
                      <a:lnTo>
                        <a:pt x="4800" y="4320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99" name="Shape 499"/>
                <p:cNvSpPr/>
                <p:nvPr/>
              </p:nvSpPr>
              <p:spPr>
                <a:xfrm>
                  <a:off x="1120847" y="267833"/>
                  <a:ext cx="20879" cy="118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4400"/>
                      </a:moveTo>
                      <a:lnTo>
                        <a:pt x="3600" y="14400"/>
                      </a:lnTo>
                      <a:lnTo>
                        <a:pt x="7200" y="21600"/>
                      </a:lnTo>
                      <a:lnTo>
                        <a:pt x="14400" y="21600"/>
                      </a:lnTo>
                      <a:lnTo>
                        <a:pt x="21600" y="14400"/>
                      </a:lnTo>
                      <a:lnTo>
                        <a:pt x="18000" y="7200"/>
                      </a:lnTo>
                      <a:lnTo>
                        <a:pt x="21600" y="7200"/>
                      </a:lnTo>
                      <a:lnTo>
                        <a:pt x="18000" y="0"/>
                      </a:lnTo>
                      <a:lnTo>
                        <a:pt x="14400" y="0"/>
                      </a:lnTo>
                      <a:lnTo>
                        <a:pt x="10800" y="0"/>
                      </a:lnTo>
                      <a:lnTo>
                        <a:pt x="7200" y="0"/>
                      </a:lnTo>
                      <a:lnTo>
                        <a:pt x="3600" y="7200"/>
                      </a:lnTo>
                      <a:lnTo>
                        <a:pt x="0" y="7200"/>
                      </a:lnTo>
                      <a:lnTo>
                        <a:pt x="0" y="14400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00" name="Shape 500"/>
                <p:cNvSpPr/>
                <p:nvPr/>
              </p:nvSpPr>
              <p:spPr>
                <a:xfrm>
                  <a:off x="1057215" y="308247"/>
                  <a:ext cx="93954" cy="39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00" y="12960"/>
                      </a:moveTo>
                      <a:lnTo>
                        <a:pt x="800" y="10800"/>
                      </a:lnTo>
                      <a:lnTo>
                        <a:pt x="1600" y="8640"/>
                      </a:lnTo>
                      <a:lnTo>
                        <a:pt x="1600" y="6480"/>
                      </a:lnTo>
                      <a:lnTo>
                        <a:pt x="2400" y="8640"/>
                      </a:lnTo>
                      <a:lnTo>
                        <a:pt x="3200" y="10800"/>
                      </a:lnTo>
                      <a:lnTo>
                        <a:pt x="4000" y="12960"/>
                      </a:lnTo>
                      <a:lnTo>
                        <a:pt x="5600" y="12960"/>
                      </a:lnTo>
                      <a:lnTo>
                        <a:pt x="5600" y="10800"/>
                      </a:lnTo>
                      <a:lnTo>
                        <a:pt x="7200" y="8640"/>
                      </a:lnTo>
                      <a:lnTo>
                        <a:pt x="7200" y="10800"/>
                      </a:lnTo>
                      <a:lnTo>
                        <a:pt x="8000" y="10800"/>
                      </a:lnTo>
                      <a:lnTo>
                        <a:pt x="9600" y="12960"/>
                      </a:lnTo>
                      <a:lnTo>
                        <a:pt x="11200" y="12960"/>
                      </a:lnTo>
                      <a:lnTo>
                        <a:pt x="12000" y="12960"/>
                      </a:lnTo>
                      <a:lnTo>
                        <a:pt x="12000" y="10800"/>
                      </a:lnTo>
                      <a:lnTo>
                        <a:pt x="12800" y="10800"/>
                      </a:lnTo>
                      <a:lnTo>
                        <a:pt x="14400" y="10800"/>
                      </a:lnTo>
                      <a:lnTo>
                        <a:pt x="15200" y="12960"/>
                      </a:lnTo>
                      <a:lnTo>
                        <a:pt x="16800" y="15120"/>
                      </a:lnTo>
                      <a:lnTo>
                        <a:pt x="17600" y="15120"/>
                      </a:lnTo>
                      <a:lnTo>
                        <a:pt x="19200" y="17280"/>
                      </a:lnTo>
                      <a:lnTo>
                        <a:pt x="20000" y="19440"/>
                      </a:lnTo>
                      <a:lnTo>
                        <a:pt x="20800" y="21600"/>
                      </a:lnTo>
                      <a:lnTo>
                        <a:pt x="21600" y="17280"/>
                      </a:lnTo>
                      <a:lnTo>
                        <a:pt x="21600" y="12960"/>
                      </a:lnTo>
                      <a:lnTo>
                        <a:pt x="20800" y="12960"/>
                      </a:lnTo>
                      <a:lnTo>
                        <a:pt x="20000" y="10800"/>
                      </a:lnTo>
                      <a:lnTo>
                        <a:pt x="19200" y="8640"/>
                      </a:lnTo>
                      <a:lnTo>
                        <a:pt x="19200" y="4320"/>
                      </a:lnTo>
                      <a:lnTo>
                        <a:pt x="17600" y="4320"/>
                      </a:lnTo>
                      <a:lnTo>
                        <a:pt x="16800" y="4320"/>
                      </a:lnTo>
                      <a:lnTo>
                        <a:pt x="15200" y="4320"/>
                      </a:lnTo>
                      <a:lnTo>
                        <a:pt x="14400" y="4320"/>
                      </a:lnTo>
                      <a:lnTo>
                        <a:pt x="13600" y="2160"/>
                      </a:lnTo>
                      <a:lnTo>
                        <a:pt x="12000" y="0"/>
                      </a:lnTo>
                      <a:lnTo>
                        <a:pt x="10400" y="0"/>
                      </a:lnTo>
                      <a:lnTo>
                        <a:pt x="9600" y="2160"/>
                      </a:lnTo>
                      <a:lnTo>
                        <a:pt x="8800" y="0"/>
                      </a:lnTo>
                      <a:lnTo>
                        <a:pt x="7200" y="0"/>
                      </a:lnTo>
                      <a:lnTo>
                        <a:pt x="5600" y="2160"/>
                      </a:lnTo>
                      <a:lnTo>
                        <a:pt x="4800" y="2160"/>
                      </a:lnTo>
                      <a:lnTo>
                        <a:pt x="3200" y="0"/>
                      </a:lnTo>
                      <a:lnTo>
                        <a:pt x="2400" y="0"/>
                      </a:lnTo>
                      <a:lnTo>
                        <a:pt x="1600" y="2160"/>
                      </a:lnTo>
                      <a:lnTo>
                        <a:pt x="800" y="4320"/>
                      </a:lnTo>
                      <a:lnTo>
                        <a:pt x="0" y="6480"/>
                      </a:lnTo>
                      <a:lnTo>
                        <a:pt x="0" y="8640"/>
                      </a:lnTo>
                      <a:lnTo>
                        <a:pt x="0" y="12960"/>
                      </a:lnTo>
                      <a:lnTo>
                        <a:pt x="800" y="12960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01" name="Shape 501"/>
                <p:cNvSpPr/>
                <p:nvPr/>
              </p:nvSpPr>
              <p:spPr>
                <a:xfrm>
                  <a:off x="1250761" y="431554"/>
                  <a:ext cx="13920" cy="275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400" y="0"/>
                      </a:moveTo>
                      <a:lnTo>
                        <a:pt x="5400" y="6171"/>
                      </a:lnTo>
                      <a:lnTo>
                        <a:pt x="5400" y="9257"/>
                      </a:lnTo>
                      <a:lnTo>
                        <a:pt x="10800" y="9257"/>
                      </a:lnTo>
                      <a:lnTo>
                        <a:pt x="5400" y="15429"/>
                      </a:lnTo>
                      <a:lnTo>
                        <a:pt x="0" y="12343"/>
                      </a:lnTo>
                      <a:lnTo>
                        <a:pt x="0" y="18514"/>
                      </a:lnTo>
                      <a:lnTo>
                        <a:pt x="5400" y="21600"/>
                      </a:lnTo>
                      <a:lnTo>
                        <a:pt x="10800" y="21600"/>
                      </a:lnTo>
                      <a:lnTo>
                        <a:pt x="16200" y="21600"/>
                      </a:lnTo>
                      <a:lnTo>
                        <a:pt x="16200" y="18514"/>
                      </a:lnTo>
                      <a:lnTo>
                        <a:pt x="21600" y="15429"/>
                      </a:lnTo>
                      <a:lnTo>
                        <a:pt x="21600" y="12343"/>
                      </a:lnTo>
                      <a:lnTo>
                        <a:pt x="16200" y="9257"/>
                      </a:lnTo>
                      <a:lnTo>
                        <a:pt x="16200" y="6171"/>
                      </a:lnTo>
                      <a:lnTo>
                        <a:pt x="10800" y="6171"/>
                      </a:lnTo>
                      <a:lnTo>
                        <a:pt x="5400" y="3086"/>
                      </a:lnTo>
                      <a:lnTo>
                        <a:pt x="5400" y="0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02" name="Shape 502"/>
                <p:cNvSpPr/>
                <p:nvPr/>
              </p:nvSpPr>
              <p:spPr>
                <a:xfrm>
                  <a:off x="1149679" y="465711"/>
                  <a:ext cx="17400" cy="314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8900"/>
                      </a:moveTo>
                      <a:lnTo>
                        <a:pt x="4320" y="21600"/>
                      </a:lnTo>
                      <a:lnTo>
                        <a:pt x="8640" y="21600"/>
                      </a:lnTo>
                      <a:lnTo>
                        <a:pt x="12960" y="18900"/>
                      </a:lnTo>
                      <a:lnTo>
                        <a:pt x="17280" y="16200"/>
                      </a:lnTo>
                      <a:lnTo>
                        <a:pt x="21600" y="10800"/>
                      </a:lnTo>
                      <a:lnTo>
                        <a:pt x="21600" y="5400"/>
                      </a:lnTo>
                      <a:lnTo>
                        <a:pt x="21600" y="0"/>
                      </a:lnTo>
                      <a:lnTo>
                        <a:pt x="17280" y="0"/>
                      </a:lnTo>
                      <a:lnTo>
                        <a:pt x="12960" y="0"/>
                      </a:lnTo>
                      <a:lnTo>
                        <a:pt x="12960" y="5400"/>
                      </a:lnTo>
                      <a:lnTo>
                        <a:pt x="4320" y="8100"/>
                      </a:lnTo>
                      <a:lnTo>
                        <a:pt x="0" y="8100"/>
                      </a:lnTo>
                      <a:lnTo>
                        <a:pt x="4320" y="13500"/>
                      </a:lnTo>
                      <a:lnTo>
                        <a:pt x="4320" y="16200"/>
                      </a:lnTo>
                      <a:lnTo>
                        <a:pt x="0" y="16200"/>
                      </a:lnTo>
                      <a:lnTo>
                        <a:pt x="0" y="18900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03" name="Shape 503"/>
                <p:cNvSpPr/>
                <p:nvPr/>
              </p:nvSpPr>
              <p:spPr>
                <a:xfrm>
                  <a:off x="987451" y="482612"/>
                  <a:ext cx="34798" cy="15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320" y="21600"/>
                      </a:moveTo>
                      <a:lnTo>
                        <a:pt x="6480" y="21600"/>
                      </a:lnTo>
                      <a:lnTo>
                        <a:pt x="10800" y="21600"/>
                      </a:lnTo>
                      <a:lnTo>
                        <a:pt x="15120" y="21600"/>
                      </a:lnTo>
                      <a:lnTo>
                        <a:pt x="17280" y="16200"/>
                      </a:lnTo>
                      <a:lnTo>
                        <a:pt x="21600" y="5400"/>
                      </a:lnTo>
                      <a:lnTo>
                        <a:pt x="17280" y="0"/>
                      </a:lnTo>
                      <a:lnTo>
                        <a:pt x="12960" y="0"/>
                      </a:lnTo>
                      <a:lnTo>
                        <a:pt x="12960" y="5400"/>
                      </a:lnTo>
                      <a:lnTo>
                        <a:pt x="8640" y="5400"/>
                      </a:lnTo>
                      <a:lnTo>
                        <a:pt x="6480" y="5400"/>
                      </a:lnTo>
                      <a:lnTo>
                        <a:pt x="4320" y="5400"/>
                      </a:lnTo>
                      <a:lnTo>
                        <a:pt x="2160" y="10800"/>
                      </a:lnTo>
                      <a:lnTo>
                        <a:pt x="0" y="16200"/>
                      </a:lnTo>
                      <a:lnTo>
                        <a:pt x="2160" y="21600"/>
                      </a:lnTo>
                      <a:lnTo>
                        <a:pt x="4320" y="21600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04" name="Shape 504"/>
                <p:cNvSpPr/>
                <p:nvPr/>
              </p:nvSpPr>
              <p:spPr>
                <a:xfrm>
                  <a:off x="940224" y="502642"/>
                  <a:ext cx="20880" cy="118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4400"/>
                      </a:moveTo>
                      <a:lnTo>
                        <a:pt x="0" y="21600"/>
                      </a:lnTo>
                      <a:lnTo>
                        <a:pt x="3600" y="21600"/>
                      </a:lnTo>
                      <a:lnTo>
                        <a:pt x="7200" y="21600"/>
                      </a:lnTo>
                      <a:lnTo>
                        <a:pt x="14400" y="21600"/>
                      </a:lnTo>
                      <a:lnTo>
                        <a:pt x="18000" y="14400"/>
                      </a:lnTo>
                      <a:lnTo>
                        <a:pt x="21600" y="7200"/>
                      </a:lnTo>
                      <a:lnTo>
                        <a:pt x="18000" y="0"/>
                      </a:lnTo>
                      <a:lnTo>
                        <a:pt x="10800" y="7200"/>
                      </a:lnTo>
                      <a:lnTo>
                        <a:pt x="7200" y="7200"/>
                      </a:lnTo>
                      <a:lnTo>
                        <a:pt x="3600" y="7200"/>
                      </a:lnTo>
                      <a:lnTo>
                        <a:pt x="0" y="0"/>
                      </a:lnTo>
                      <a:lnTo>
                        <a:pt x="0" y="7200"/>
                      </a:lnTo>
                      <a:lnTo>
                        <a:pt x="0" y="14400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05" name="Shape 505"/>
                <p:cNvSpPr/>
                <p:nvPr/>
              </p:nvSpPr>
              <p:spPr>
                <a:xfrm>
                  <a:off x="791833" y="499868"/>
                  <a:ext cx="100914" cy="354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9600"/>
                      </a:moveTo>
                      <a:lnTo>
                        <a:pt x="0" y="12000"/>
                      </a:lnTo>
                      <a:lnTo>
                        <a:pt x="0" y="16800"/>
                      </a:lnTo>
                      <a:lnTo>
                        <a:pt x="745" y="16800"/>
                      </a:lnTo>
                      <a:lnTo>
                        <a:pt x="1490" y="19200"/>
                      </a:lnTo>
                      <a:lnTo>
                        <a:pt x="2234" y="16800"/>
                      </a:lnTo>
                      <a:lnTo>
                        <a:pt x="3724" y="16800"/>
                      </a:lnTo>
                      <a:lnTo>
                        <a:pt x="5214" y="16800"/>
                      </a:lnTo>
                      <a:lnTo>
                        <a:pt x="6703" y="19200"/>
                      </a:lnTo>
                      <a:lnTo>
                        <a:pt x="7448" y="19200"/>
                      </a:lnTo>
                      <a:lnTo>
                        <a:pt x="8938" y="21600"/>
                      </a:lnTo>
                      <a:lnTo>
                        <a:pt x="10428" y="19200"/>
                      </a:lnTo>
                      <a:lnTo>
                        <a:pt x="11917" y="19200"/>
                      </a:lnTo>
                      <a:lnTo>
                        <a:pt x="12662" y="19200"/>
                      </a:lnTo>
                      <a:lnTo>
                        <a:pt x="14897" y="19200"/>
                      </a:lnTo>
                      <a:lnTo>
                        <a:pt x="16386" y="16800"/>
                      </a:lnTo>
                      <a:lnTo>
                        <a:pt x="17876" y="16800"/>
                      </a:lnTo>
                      <a:lnTo>
                        <a:pt x="18621" y="14400"/>
                      </a:lnTo>
                      <a:lnTo>
                        <a:pt x="20110" y="14400"/>
                      </a:lnTo>
                      <a:lnTo>
                        <a:pt x="20855" y="9600"/>
                      </a:lnTo>
                      <a:lnTo>
                        <a:pt x="21600" y="9600"/>
                      </a:lnTo>
                      <a:lnTo>
                        <a:pt x="21600" y="7200"/>
                      </a:lnTo>
                      <a:lnTo>
                        <a:pt x="21600" y="2400"/>
                      </a:lnTo>
                      <a:lnTo>
                        <a:pt x="20855" y="0"/>
                      </a:lnTo>
                      <a:lnTo>
                        <a:pt x="20855" y="4800"/>
                      </a:lnTo>
                      <a:lnTo>
                        <a:pt x="20855" y="7200"/>
                      </a:lnTo>
                      <a:lnTo>
                        <a:pt x="20855" y="4800"/>
                      </a:lnTo>
                      <a:lnTo>
                        <a:pt x="20855" y="7200"/>
                      </a:lnTo>
                      <a:lnTo>
                        <a:pt x="19366" y="7200"/>
                      </a:lnTo>
                      <a:lnTo>
                        <a:pt x="19366" y="9600"/>
                      </a:lnTo>
                      <a:lnTo>
                        <a:pt x="18621" y="12000"/>
                      </a:lnTo>
                      <a:lnTo>
                        <a:pt x="17876" y="12000"/>
                      </a:lnTo>
                      <a:lnTo>
                        <a:pt x="16386" y="12000"/>
                      </a:lnTo>
                      <a:lnTo>
                        <a:pt x="15641" y="12000"/>
                      </a:lnTo>
                      <a:lnTo>
                        <a:pt x="14897" y="9600"/>
                      </a:lnTo>
                      <a:lnTo>
                        <a:pt x="13407" y="9600"/>
                      </a:lnTo>
                      <a:lnTo>
                        <a:pt x="11917" y="12000"/>
                      </a:lnTo>
                      <a:lnTo>
                        <a:pt x="11172" y="12000"/>
                      </a:lnTo>
                      <a:lnTo>
                        <a:pt x="10428" y="12000"/>
                      </a:lnTo>
                      <a:lnTo>
                        <a:pt x="9683" y="9600"/>
                      </a:lnTo>
                      <a:lnTo>
                        <a:pt x="8938" y="7200"/>
                      </a:lnTo>
                      <a:lnTo>
                        <a:pt x="7448" y="7200"/>
                      </a:lnTo>
                      <a:lnTo>
                        <a:pt x="6703" y="7200"/>
                      </a:lnTo>
                      <a:lnTo>
                        <a:pt x="5959" y="4800"/>
                      </a:lnTo>
                      <a:lnTo>
                        <a:pt x="4469" y="4800"/>
                      </a:lnTo>
                      <a:lnTo>
                        <a:pt x="3724" y="4800"/>
                      </a:lnTo>
                      <a:lnTo>
                        <a:pt x="2979" y="7200"/>
                      </a:lnTo>
                      <a:lnTo>
                        <a:pt x="2234" y="7200"/>
                      </a:lnTo>
                      <a:lnTo>
                        <a:pt x="1490" y="9600"/>
                      </a:lnTo>
                      <a:lnTo>
                        <a:pt x="745" y="9600"/>
                      </a:lnTo>
                      <a:lnTo>
                        <a:pt x="0" y="9600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06" name="Shape 506"/>
                <p:cNvSpPr/>
                <p:nvPr/>
              </p:nvSpPr>
              <p:spPr>
                <a:xfrm>
                  <a:off x="769297" y="545024"/>
                  <a:ext cx="55677" cy="354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2400"/>
                      </a:moveTo>
                      <a:lnTo>
                        <a:pt x="9450" y="2400"/>
                      </a:lnTo>
                      <a:lnTo>
                        <a:pt x="6750" y="0"/>
                      </a:lnTo>
                      <a:lnTo>
                        <a:pt x="5400" y="2400"/>
                      </a:lnTo>
                      <a:lnTo>
                        <a:pt x="4050" y="2400"/>
                      </a:lnTo>
                      <a:lnTo>
                        <a:pt x="1350" y="2400"/>
                      </a:lnTo>
                      <a:lnTo>
                        <a:pt x="0" y="2400"/>
                      </a:lnTo>
                      <a:lnTo>
                        <a:pt x="0" y="7200"/>
                      </a:lnTo>
                      <a:lnTo>
                        <a:pt x="1350" y="9600"/>
                      </a:lnTo>
                      <a:lnTo>
                        <a:pt x="4050" y="12000"/>
                      </a:lnTo>
                      <a:lnTo>
                        <a:pt x="6750" y="9600"/>
                      </a:lnTo>
                      <a:lnTo>
                        <a:pt x="10800" y="14400"/>
                      </a:lnTo>
                      <a:lnTo>
                        <a:pt x="13500" y="16800"/>
                      </a:lnTo>
                      <a:lnTo>
                        <a:pt x="14850" y="21600"/>
                      </a:lnTo>
                      <a:lnTo>
                        <a:pt x="18900" y="21600"/>
                      </a:lnTo>
                      <a:lnTo>
                        <a:pt x="20250" y="21600"/>
                      </a:lnTo>
                      <a:lnTo>
                        <a:pt x="21600" y="19200"/>
                      </a:lnTo>
                      <a:lnTo>
                        <a:pt x="21600" y="14400"/>
                      </a:lnTo>
                      <a:lnTo>
                        <a:pt x="18900" y="9600"/>
                      </a:lnTo>
                      <a:lnTo>
                        <a:pt x="16200" y="7200"/>
                      </a:lnTo>
                      <a:lnTo>
                        <a:pt x="14850" y="4800"/>
                      </a:lnTo>
                      <a:lnTo>
                        <a:pt x="13500" y="2400"/>
                      </a:lnTo>
                      <a:lnTo>
                        <a:pt x="12150" y="0"/>
                      </a:lnTo>
                      <a:lnTo>
                        <a:pt x="10800" y="0"/>
                      </a:lnTo>
                      <a:lnTo>
                        <a:pt x="10800" y="2400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07" name="Shape 507"/>
                <p:cNvSpPr/>
                <p:nvPr/>
              </p:nvSpPr>
              <p:spPr>
                <a:xfrm>
                  <a:off x="695638" y="499868"/>
                  <a:ext cx="76556" cy="354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64" y="7200"/>
                      </a:moveTo>
                      <a:lnTo>
                        <a:pt x="982" y="9600"/>
                      </a:lnTo>
                      <a:lnTo>
                        <a:pt x="0" y="12000"/>
                      </a:lnTo>
                      <a:lnTo>
                        <a:pt x="0" y="14400"/>
                      </a:lnTo>
                      <a:lnTo>
                        <a:pt x="0" y="16800"/>
                      </a:lnTo>
                      <a:lnTo>
                        <a:pt x="982" y="19200"/>
                      </a:lnTo>
                      <a:lnTo>
                        <a:pt x="1964" y="21600"/>
                      </a:lnTo>
                      <a:lnTo>
                        <a:pt x="3927" y="21600"/>
                      </a:lnTo>
                      <a:lnTo>
                        <a:pt x="5891" y="21600"/>
                      </a:lnTo>
                      <a:lnTo>
                        <a:pt x="7855" y="19200"/>
                      </a:lnTo>
                      <a:lnTo>
                        <a:pt x="10800" y="16800"/>
                      </a:lnTo>
                      <a:lnTo>
                        <a:pt x="12764" y="16800"/>
                      </a:lnTo>
                      <a:lnTo>
                        <a:pt x="14727" y="12000"/>
                      </a:lnTo>
                      <a:lnTo>
                        <a:pt x="15709" y="14400"/>
                      </a:lnTo>
                      <a:lnTo>
                        <a:pt x="16691" y="16800"/>
                      </a:lnTo>
                      <a:lnTo>
                        <a:pt x="19636" y="14400"/>
                      </a:lnTo>
                      <a:lnTo>
                        <a:pt x="18655" y="14400"/>
                      </a:lnTo>
                      <a:lnTo>
                        <a:pt x="19636" y="12000"/>
                      </a:lnTo>
                      <a:lnTo>
                        <a:pt x="20618" y="14400"/>
                      </a:lnTo>
                      <a:lnTo>
                        <a:pt x="21600" y="12000"/>
                      </a:lnTo>
                      <a:lnTo>
                        <a:pt x="20618" y="12000"/>
                      </a:lnTo>
                      <a:lnTo>
                        <a:pt x="20618" y="9600"/>
                      </a:lnTo>
                      <a:lnTo>
                        <a:pt x="19636" y="7200"/>
                      </a:lnTo>
                      <a:lnTo>
                        <a:pt x="19636" y="2400"/>
                      </a:lnTo>
                      <a:lnTo>
                        <a:pt x="17673" y="7200"/>
                      </a:lnTo>
                      <a:lnTo>
                        <a:pt x="17673" y="9600"/>
                      </a:lnTo>
                      <a:lnTo>
                        <a:pt x="16691" y="4800"/>
                      </a:lnTo>
                      <a:lnTo>
                        <a:pt x="15709" y="2400"/>
                      </a:lnTo>
                      <a:lnTo>
                        <a:pt x="14727" y="4800"/>
                      </a:lnTo>
                      <a:lnTo>
                        <a:pt x="13745" y="4800"/>
                      </a:lnTo>
                      <a:lnTo>
                        <a:pt x="11782" y="0"/>
                      </a:lnTo>
                      <a:lnTo>
                        <a:pt x="10800" y="0"/>
                      </a:lnTo>
                      <a:lnTo>
                        <a:pt x="9818" y="0"/>
                      </a:lnTo>
                      <a:lnTo>
                        <a:pt x="9818" y="4800"/>
                      </a:lnTo>
                      <a:lnTo>
                        <a:pt x="10800" y="7200"/>
                      </a:lnTo>
                      <a:lnTo>
                        <a:pt x="12764" y="9600"/>
                      </a:lnTo>
                      <a:lnTo>
                        <a:pt x="12764" y="12000"/>
                      </a:lnTo>
                      <a:lnTo>
                        <a:pt x="11782" y="12000"/>
                      </a:lnTo>
                      <a:lnTo>
                        <a:pt x="10800" y="12000"/>
                      </a:lnTo>
                      <a:lnTo>
                        <a:pt x="9818" y="12000"/>
                      </a:lnTo>
                      <a:lnTo>
                        <a:pt x="8836" y="9600"/>
                      </a:lnTo>
                      <a:lnTo>
                        <a:pt x="6873" y="7200"/>
                      </a:lnTo>
                      <a:lnTo>
                        <a:pt x="5891" y="7200"/>
                      </a:lnTo>
                      <a:lnTo>
                        <a:pt x="3927" y="4800"/>
                      </a:lnTo>
                      <a:lnTo>
                        <a:pt x="2945" y="7200"/>
                      </a:lnTo>
                      <a:lnTo>
                        <a:pt x="1964" y="7200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08" name="Shape 508"/>
                <p:cNvSpPr/>
                <p:nvPr/>
              </p:nvSpPr>
              <p:spPr>
                <a:xfrm>
                  <a:off x="667550" y="503803"/>
                  <a:ext cx="24359" cy="275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086" y="9257"/>
                      </a:moveTo>
                      <a:lnTo>
                        <a:pt x="3086" y="12343"/>
                      </a:lnTo>
                      <a:lnTo>
                        <a:pt x="0" y="15429"/>
                      </a:lnTo>
                      <a:lnTo>
                        <a:pt x="0" y="18514"/>
                      </a:lnTo>
                      <a:lnTo>
                        <a:pt x="3086" y="21600"/>
                      </a:lnTo>
                      <a:lnTo>
                        <a:pt x="12343" y="21600"/>
                      </a:lnTo>
                      <a:lnTo>
                        <a:pt x="15429" y="21600"/>
                      </a:lnTo>
                      <a:lnTo>
                        <a:pt x="18514" y="18514"/>
                      </a:lnTo>
                      <a:lnTo>
                        <a:pt x="21600" y="15429"/>
                      </a:lnTo>
                      <a:lnTo>
                        <a:pt x="21600" y="9257"/>
                      </a:lnTo>
                      <a:lnTo>
                        <a:pt x="21600" y="3086"/>
                      </a:lnTo>
                      <a:lnTo>
                        <a:pt x="18514" y="0"/>
                      </a:lnTo>
                      <a:lnTo>
                        <a:pt x="12343" y="0"/>
                      </a:lnTo>
                      <a:lnTo>
                        <a:pt x="9257" y="3086"/>
                      </a:lnTo>
                      <a:lnTo>
                        <a:pt x="6171" y="6171"/>
                      </a:lnTo>
                      <a:lnTo>
                        <a:pt x="3086" y="6171"/>
                      </a:lnTo>
                      <a:lnTo>
                        <a:pt x="3086" y="9257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09" name="Shape 509"/>
                <p:cNvSpPr/>
                <p:nvPr/>
              </p:nvSpPr>
              <p:spPr>
                <a:xfrm>
                  <a:off x="626206" y="497320"/>
                  <a:ext cx="34799" cy="314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640" y="2700"/>
                      </a:moveTo>
                      <a:lnTo>
                        <a:pt x="6480" y="2700"/>
                      </a:lnTo>
                      <a:lnTo>
                        <a:pt x="4320" y="2700"/>
                      </a:lnTo>
                      <a:lnTo>
                        <a:pt x="0" y="0"/>
                      </a:lnTo>
                      <a:lnTo>
                        <a:pt x="0" y="2700"/>
                      </a:lnTo>
                      <a:lnTo>
                        <a:pt x="0" y="8100"/>
                      </a:lnTo>
                      <a:lnTo>
                        <a:pt x="2160" y="8100"/>
                      </a:lnTo>
                      <a:lnTo>
                        <a:pt x="4320" y="10800"/>
                      </a:lnTo>
                      <a:lnTo>
                        <a:pt x="8640" y="10800"/>
                      </a:lnTo>
                      <a:lnTo>
                        <a:pt x="10800" y="13500"/>
                      </a:lnTo>
                      <a:lnTo>
                        <a:pt x="12960" y="18900"/>
                      </a:lnTo>
                      <a:lnTo>
                        <a:pt x="15120" y="21600"/>
                      </a:lnTo>
                      <a:lnTo>
                        <a:pt x="17280" y="16200"/>
                      </a:lnTo>
                      <a:lnTo>
                        <a:pt x="19440" y="13500"/>
                      </a:lnTo>
                      <a:lnTo>
                        <a:pt x="21600" y="10800"/>
                      </a:lnTo>
                      <a:lnTo>
                        <a:pt x="21600" y="8100"/>
                      </a:lnTo>
                      <a:lnTo>
                        <a:pt x="19440" y="2700"/>
                      </a:lnTo>
                      <a:lnTo>
                        <a:pt x="17280" y="2700"/>
                      </a:lnTo>
                      <a:lnTo>
                        <a:pt x="12960" y="0"/>
                      </a:lnTo>
                      <a:lnTo>
                        <a:pt x="10800" y="2700"/>
                      </a:lnTo>
                      <a:lnTo>
                        <a:pt x="8640" y="2700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10" name="Shape 510"/>
                <p:cNvSpPr/>
                <p:nvPr/>
              </p:nvSpPr>
              <p:spPr>
                <a:xfrm>
                  <a:off x="568539" y="455519"/>
                  <a:ext cx="41758" cy="15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0" y="16200"/>
                      </a:lnTo>
                      <a:lnTo>
                        <a:pt x="1800" y="16200"/>
                      </a:lnTo>
                      <a:lnTo>
                        <a:pt x="5400" y="16200"/>
                      </a:lnTo>
                      <a:lnTo>
                        <a:pt x="7200" y="16200"/>
                      </a:lnTo>
                      <a:lnTo>
                        <a:pt x="10800" y="21600"/>
                      </a:lnTo>
                      <a:lnTo>
                        <a:pt x="16200" y="16200"/>
                      </a:lnTo>
                      <a:lnTo>
                        <a:pt x="19800" y="10800"/>
                      </a:lnTo>
                      <a:lnTo>
                        <a:pt x="21600" y="10800"/>
                      </a:lnTo>
                      <a:lnTo>
                        <a:pt x="19800" y="0"/>
                      </a:lnTo>
                      <a:lnTo>
                        <a:pt x="16200" y="0"/>
                      </a:lnTo>
                      <a:lnTo>
                        <a:pt x="12600" y="0"/>
                      </a:lnTo>
                      <a:lnTo>
                        <a:pt x="9000" y="0"/>
                      </a:lnTo>
                      <a:lnTo>
                        <a:pt x="5400" y="0"/>
                      </a:lnTo>
                      <a:lnTo>
                        <a:pt x="3600" y="0"/>
                      </a:lnTo>
                      <a:lnTo>
                        <a:pt x="0" y="5400"/>
                      </a:lnTo>
                      <a:lnTo>
                        <a:pt x="0" y="10800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11" name="Shape 511"/>
                <p:cNvSpPr/>
                <p:nvPr/>
              </p:nvSpPr>
              <p:spPr>
                <a:xfrm>
                  <a:off x="757699" y="144464"/>
                  <a:ext cx="205306" cy="2675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322" y="953"/>
                      </a:moveTo>
                      <a:lnTo>
                        <a:pt x="6956" y="1271"/>
                      </a:lnTo>
                      <a:lnTo>
                        <a:pt x="6590" y="1271"/>
                      </a:lnTo>
                      <a:lnTo>
                        <a:pt x="6590" y="1906"/>
                      </a:lnTo>
                      <a:lnTo>
                        <a:pt x="5858" y="2541"/>
                      </a:lnTo>
                      <a:lnTo>
                        <a:pt x="5492" y="2541"/>
                      </a:lnTo>
                      <a:lnTo>
                        <a:pt x="5125" y="2224"/>
                      </a:lnTo>
                      <a:lnTo>
                        <a:pt x="4759" y="2224"/>
                      </a:lnTo>
                      <a:lnTo>
                        <a:pt x="4393" y="2859"/>
                      </a:lnTo>
                      <a:lnTo>
                        <a:pt x="4027" y="2859"/>
                      </a:lnTo>
                      <a:lnTo>
                        <a:pt x="3661" y="3494"/>
                      </a:lnTo>
                      <a:lnTo>
                        <a:pt x="3661" y="4129"/>
                      </a:lnTo>
                      <a:lnTo>
                        <a:pt x="3661" y="4447"/>
                      </a:lnTo>
                      <a:lnTo>
                        <a:pt x="3295" y="5082"/>
                      </a:lnTo>
                      <a:lnTo>
                        <a:pt x="2929" y="5082"/>
                      </a:lnTo>
                      <a:lnTo>
                        <a:pt x="3295" y="5400"/>
                      </a:lnTo>
                      <a:lnTo>
                        <a:pt x="3295" y="6671"/>
                      </a:lnTo>
                      <a:lnTo>
                        <a:pt x="3295" y="7306"/>
                      </a:lnTo>
                      <a:lnTo>
                        <a:pt x="3295" y="6671"/>
                      </a:lnTo>
                      <a:lnTo>
                        <a:pt x="2929" y="7306"/>
                      </a:lnTo>
                      <a:lnTo>
                        <a:pt x="2563" y="7624"/>
                      </a:lnTo>
                      <a:lnTo>
                        <a:pt x="2197" y="8259"/>
                      </a:lnTo>
                      <a:lnTo>
                        <a:pt x="1831" y="8894"/>
                      </a:lnTo>
                      <a:lnTo>
                        <a:pt x="1831" y="9529"/>
                      </a:lnTo>
                      <a:lnTo>
                        <a:pt x="1831" y="10482"/>
                      </a:lnTo>
                      <a:lnTo>
                        <a:pt x="1464" y="11118"/>
                      </a:lnTo>
                      <a:lnTo>
                        <a:pt x="732" y="12071"/>
                      </a:lnTo>
                      <a:lnTo>
                        <a:pt x="366" y="12706"/>
                      </a:lnTo>
                      <a:lnTo>
                        <a:pt x="0" y="13341"/>
                      </a:lnTo>
                      <a:lnTo>
                        <a:pt x="0" y="13976"/>
                      </a:lnTo>
                      <a:lnTo>
                        <a:pt x="366" y="14612"/>
                      </a:lnTo>
                      <a:lnTo>
                        <a:pt x="732" y="15247"/>
                      </a:lnTo>
                      <a:lnTo>
                        <a:pt x="1464" y="15247"/>
                      </a:lnTo>
                      <a:lnTo>
                        <a:pt x="2197" y="15247"/>
                      </a:lnTo>
                      <a:lnTo>
                        <a:pt x="2563" y="15882"/>
                      </a:lnTo>
                      <a:lnTo>
                        <a:pt x="2563" y="16518"/>
                      </a:lnTo>
                      <a:lnTo>
                        <a:pt x="2929" y="16835"/>
                      </a:lnTo>
                      <a:lnTo>
                        <a:pt x="2563" y="17788"/>
                      </a:lnTo>
                      <a:lnTo>
                        <a:pt x="2197" y="18741"/>
                      </a:lnTo>
                      <a:lnTo>
                        <a:pt x="2197" y="19376"/>
                      </a:lnTo>
                      <a:lnTo>
                        <a:pt x="2197" y="20012"/>
                      </a:lnTo>
                      <a:lnTo>
                        <a:pt x="1831" y="20012"/>
                      </a:lnTo>
                      <a:lnTo>
                        <a:pt x="1831" y="20647"/>
                      </a:lnTo>
                      <a:lnTo>
                        <a:pt x="2197" y="21282"/>
                      </a:lnTo>
                      <a:lnTo>
                        <a:pt x="2563" y="21600"/>
                      </a:lnTo>
                      <a:lnTo>
                        <a:pt x="3661" y="21600"/>
                      </a:lnTo>
                      <a:lnTo>
                        <a:pt x="4393" y="21600"/>
                      </a:lnTo>
                      <a:lnTo>
                        <a:pt x="5125" y="21600"/>
                      </a:lnTo>
                      <a:lnTo>
                        <a:pt x="5492" y="21282"/>
                      </a:lnTo>
                      <a:lnTo>
                        <a:pt x="5125" y="20647"/>
                      </a:lnTo>
                      <a:lnTo>
                        <a:pt x="5125" y="19694"/>
                      </a:lnTo>
                      <a:lnTo>
                        <a:pt x="5492" y="19059"/>
                      </a:lnTo>
                      <a:lnTo>
                        <a:pt x="5125" y="18424"/>
                      </a:lnTo>
                      <a:lnTo>
                        <a:pt x="5125" y="17471"/>
                      </a:lnTo>
                      <a:lnTo>
                        <a:pt x="5125" y="16518"/>
                      </a:lnTo>
                      <a:lnTo>
                        <a:pt x="5492" y="15565"/>
                      </a:lnTo>
                      <a:lnTo>
                        <a:pt x="5125" y="14929"/>
                      </a:lnTo>
                      <a:lnTo>
                        <a:pt x="4759" y="14294"/>
                      </a:lnTo>
                      <a:lnTo>
                        <a:pt x="5125" y="13659"/>
                      </a:lnTo>
                      <a:lnTo>
                        <a:pt x="5858" y="13024"/>
                      </a:lnTo>
                      <a:lnTo>
                        <a:pt x="6590" y="12706"/>
                      </a:lnTo>
                      <a:lnTo>
                        <a:pt x="7322" y="12706"/>
                      </a:lnTo>
                      <a:lnTo>
                        <a:pt x="7688" y="13024"/>
                      </a:lnTo>
                      <a:lnTo>
                        <a:pt x="7688" y="13659"/>
                      </a:lnTo>
                      <a:lnTo>
                        <a:pt x="7688" y="14294"/>
                      </a:lnTo>
                      <a:lnTo>
                        <a:pt x="7322" y="14929"/>
                      </a:lnTo>
                      <a:lnTo>
                        <a:pt x="7688" y="15882"/>
                      </a:lnTo>
                      <a:lnTo>
                        <a:pt x="8420" y="16200"/>
                      </a:lnTo>
                      <a:lnTo>
                        <a:pt x="9153" y="16835"/>
                      </a:lnTo>
                      <a:lnTo>
                        <a:pt x="9153" y="17153"/>
                      </a:lnTo>
                      <a:lnTo>
                        <a:pt x="9153" y="17788"/>
                      </a:lnTo>
                      <a:lnTo>
                        <a:pt x="9153" y="18741"/>
                      </a:lnTo>
                      <a:lnTo>
                        <a:pt x="9519" y="19376"/>
                      </a:lnTo>
                      <a:lnTo>
                        <a:pt x="10251" y="19376"/>
                      </a:lnTo>
                      <a:lnTo>
                        <a:pt x="10983" y="19059"/>
                      </a:lnTo>
                      <a:lnTo>
                        <a:pt x="11349" y="18106"/>
                      </a:lnTo>
                      <a:lnTo>
                        <a:pt x="12447" y="18106"/>
                      </a:lnTo>
                      <a:lnTo>
                        <a:pt x="13180" y="18106"/>
                      </a:lnTo>
                      <a:lnTo>
                        <a:pt x="13546" y="17788"/>
                      </a:lnTo>
                      <a:lnTo>
                        <a:pt x="13546" y="17471"/>
                      </a:lnTo>
                      <a:lnTo>
                        <a:pt x="13546" y="17153"/>
                      </a:lnTo>
                      <a:lnTo>
                        <a:pt x="13180" y="17153"/>
                      </a:lnTo>
                      <a:lnTo>
                        <a:pt x="12814" y="16835"/>
                      </a:lnTo>
                      <a:lnTo>
                        <a:pt x="12814" y="16518"/>
                      </a:lnTo>
                      <a:lnTo>
                        <a:pt x="12447" y="16200"/>
                      </a:lnTo>
                      <a:lnTo>
                        <a:pt x="11715" y="15565"/>
                      </a:lnTo>
                      <a:lnTo>
                        <a:pt x="11349" y="15247"/>
                      </a:lnTo>
                      <a:lnTo>
                        <a:pt x="11715" y="14929"/>
                      </a:lnTo>
                      <a:lnTo>
                        <a:pt x="12081" y="14929"/>
                      </a:lnTo>
                      <a:lnTo>
                        <a:pt x="12081" y="14294"/>
                      </a:lnTo>
                      <a:lnTo>
                        <a:pt x="11715" y="13976"/>
                      </a:lnTo>
                      <a:lnTo>
                        <a:pt x="11715" y="13659"/>
                      </a:lnTo>
                      <a:lnTo>
                        <a:pt x="11349" y="13341"/>
                      </a:lnTo>
                      <a:lnTo>
                        <a:pt x="10617" y="12706"/>
                      </a:lnTo>
                      <a:lnTo>
                        <a:pt x="10251" y="12071"/>
                      </a:lnTo>
                      <a:lnTo>
                        <a:pt x="9519" y="11435"/>
                      </a:lnTo>
                      <a:lnTo>
                        <a:pt x="8786" y="10800"/>
                      </a:lnTo>
                      <a:lnTo>
                        <a:pt x="8786" y="10165"/>
                      </a:lnTo>
                      <a:lnTo>
                        <a:pt x="9519" y="10482"/>
                      </a:lnTo>
                      <a:lnTo>
                        <a:pt x="9885" y="10482"/>
                      </a:lnTo>
                      <a:lnTo>
                        <a:pt x="10251" y="10165"/>
                      </a:lnTo>
                      <a:lnTo>
                        <a:pt x="10983" y="9847"/>
                      </a:lnTo>
                      <a:lnTo>
                        <a:pt x="11715" y="9529"/>
                      </a:lnTo>
                      <a:lnTo>
                        <a:pt x="12447" y="9212"/>
                      </a:lnTo>
                      <a:lnTo>
                        <a:pt x="12814" y="8576"/>
                      </a:lnTo>
                      <a:lnTo>
                        <a:pt x="13546" y="7941"/>
                      </a:lnTo>
                      <a:lnTo>
                        <a:pt x="14278" y="7624"/>
                      </a:lnTo>
                      <a:lnTo>
                        <a:pt x="15010" y="7941"/>
                      </a:lnTo>
                      <a:lnTo>
                        <a:pt x="15376" y="7624"/>
                      </a:lnTo>
                      <a:lnTo>
                        <a:pt x="15742" y="6988"/>
                      </a:lnTo>
                      <a:lnTo>
                        <a:pt x="15376" y="6671"/>
                      </a:lnTo>
                      <a:lnTo>
                        <a:pt x="14644" y="6671"/>
                      </a:lnTo>
                      <a:lnTo>
                        <a:pt x="14278" y="6671"/>
                      </a:lnTo>
                      <a:lnTo>
                        <a:pt x="13546" y="6988"/>
                      </a:lnTo>
                      <a:lnTo>
                        <a:pt x="13546" y="7306"/>
                      </a:lnTo>
                      <a:lnTo>
                        <a:pt x="12814" y="7306"/>
                      </a:lnTo>
                      <a:lnTo>
                        <a:pt x="12081" y="7306"/>
                      </a:lnTo>
                      <a:lnTo>
                        <a:pt x="11715" y="7306"/>
                      </a:lnTo>
                      <a:lnTo>
                        <a:pt x="10983" y="7306"/>
                      </a:lnTo>
                      <a:lnTo>
                        <a:pt x="10617" y="7941"/>
                      </a:lnTo>
                      <a:lnTo>
                        <a:pt x="10251" y="7624"/>
                      </a:lnTo>
                      <a:lnTo>
                        <a:pt x="9885" y="7624"/>
                      </a:lnTo>
                      <a:lnTo>
                        <a:pt x="9519" y="7624"/>
                      </a:lnTo>
                      <a:lnTo>
                        <a:pt x="8786" y="7941"/>
                      </a:lnTo>
                      <a:lnTo>
                        <a:pt x="8420" y="8259"/>
                      </a:lnTo>
                      <a:lnTo>
                        <a:pt x="7688" y="8576"/>
                      </a:lnTo>
                      <a:lnTo>
                        <a:pt x="7688" y="8894"/>
                      </a:lnTo>
                      <a:lnTo>
                        <a:pt x="6956" y="9212"/>
                      </a:lnTo>
                      <a:lnTo>
                        <a:pt x="6224" y="9212"/>
                      </a:lnTo>
                      <a:lnTo>
                        <a:pt x="5858" y="8576"/>
                      </a:lnTo>
                      <a:lnTo>
                        <a:pt x="5492" y="7941"/>
                      </a:lnTo>
                      <a:lnTo>
                        <a:pt x="4759" y="7624"/>
                      </a:lnTo>
                      <a:lnTo>
                        <a:pt x="4393" y="7306"/>
                      </a:lnTo>
                      <a:lnTo>
                        <a:pt x="4393" y="6353"/>
                      </a:lnTo>
                      <a:lnTo>
                        <a:pt x="4393" y="5718"/>
                      </a:lnTo>
                      <a:lnTo>
                        <a:pt x="4393" y="4765"/>
                      </a:lnTo>
                      <a:lnTo>
                        <a:pt x="5125" y="4129"/>
                      </a:lnTo>
                      <a:lnTo>
                        <a:pt x="5492" y="3494"/>
                      </a:lnTo>
                      <a:lnTo>
                        <a:pt x="6224" y="3494"/>
                      </a:lnTo>
                      <a:lnTo>
                        <a:pt x="6956" y="3812"/>
                      </a:lnTo>
                      <a:lnTo>
                        <a:pt x="7688" y="3812"/>
                      </a:lnTo>
                      <a:lnTo>
                        <a:pt x="8054" y="3494"/>
                      </a:lnTo>
                      <a:lnTo>
                        <a:pt x="8420" y="3494"/>
                      </a:lnTo>
                      <a:lnTo>
                        <a:pt x="9153" y="3494"/>
                      </a:lnTo>
                      <a:lnTo>
                        <a:pt x="9885" y="3494"/>
                      </a:lnTo>
                      <a:lnTo>
                        <a:pt x="10251" y="3812"/>
                      </a:lnTo>
                      <a:lnTo>
                        <a:pt x="10983" y="3494"/>
                      </a:lnTo>
                      <a:lnTo>
                        <a:pt x="11715" y="3494"/>
                      </a:lnTo>
                      <a:lnTo>
                        <a:pt x="12447" y="3494"/>
                      </a:lnTo>
                      <a:lnTo>
                        <a:pt x="13180" y="3494"/>
                      </a:lnTo>
                      <a:lnTo>
                        <a:pt x="13546" y="3494"/>
                      </a:lnTo>
                      <a:lnTo>
                        <a:pt x="14644" y="3812"/>
                      </a:lnTo>
                      <a:lnTo>
                        <a:pt x="15376" y="4129"/>
                      </a:lnTo>
                      <a:lnTo>
                        <a:pt x="15742" y="4129"/>
                      </a:lnTo>
                      <a:lnTo>
                        <a:pt x="16841" y="4129"/>
                      </a:lnTo>
                      <a:lnTo>
                        <a:pt x="17573" y="3812"/>
                      </a:lnTo>
                      <a:lnTo>
                        <a:pt x="18305" y="3812"/>
                      </a:lnTo>
                      <a:lnTo>
                        <a:pt x="19037" y="3494"/>
                      </a:lnTo>
                      <a:lnTo>
                        <a:pt x="19403" y="3176"/>
                      </a:lnTo>
                      <a:lnTo>
                        <a:pt x="20136" y="2541"/>
                      </a:lnTo>
                      <a:lnTo>
                        <a:pt x="20502" y="1906"/>
                      </a:lnTo>
                      <a:lnTo>
                        <a:pt x="21234" y="1588"/>
                      </a:lnTo>
                      <a:lnTo>
                        <a:pt x="21234" y="953"/>
                      </a:lnTo>
                      <a:lnTo>
                        <a:pt x="21600" y="635"/>
                      </a:lnTo>
                      <a:lnTo>
                        <a:pt x="21234" y="0"/>
                      </a:lnTo>
                      <a:lnTo>
                        <a:pt x="20868" y="0"/>
                      </a:lnTo>
                      <a:lnTo>
                        <a:pt x="20136" y="318"/>
                      </a:lnTo>
                      <a:lnTo>
                        <a:pt x="19769" y="635"/>
                      </a:lnTo>
                      <a:lnTo>
                        <a:pt x="19403" y="953"/>
                      </a:lnTo>
                      <a:lnTo>
                        <a:pt x="18671" y="1271"/>
                      </a:lnTo>
                      <a:lnTo>
                        <a:pt x="18305" y="1906"/>
                      </a:lnTo>
                      <a:lnTo>
                        <a:pt x="17939" y="2224"/>
                      </a:lnTo>
                      <a:lnTo>
                        <a:pt x="17207" y="2224"/>
                      </a:lnTo>
                      <a:lnTo>
                        <a:pt x="16841" y="2224"/>
                      </a:lnTo>
                      <a:lnTo>
                        <a:pt x="16108" y="2224"/>
                      </a:lnTo>
                      <a:lnTo>
                        <a:pt x="15376" y="2224"/>
                      </a:lnTo>
                      <a:lnTo>
                        <a:pt x="15010" y="2224"/>
                      </a:lnTo>
                      <a:lnTo>
                        <a:pt x="14278" y="2224"/>
                      </a:lnTo>
                      <a:lnTo>
                        <a:pt x="13912" y="2224"/>
                      </a:lnTo>
                      <a:lnTo>
                        <a:pt x="13546" y="2541"/>
                      </a:lnTo>
                      <a:lnTo>
                        <a:pt x="13180" y="2224"/>
                      </a:lnTo>
                      <a:lnTo>
                        <a:pt x="12814" y="2224"/>
                      </a:lnTo>
                      <a:lnTo>
                        <a:pt x="12447" y="1906"/>
                      </a:lnTo>
                      <a:lnTo>
                        <a:pt x="12081" y="1906"/>
                      </a:lnTo>
                      <a:lnTo>
                        <a:pt x="11349" y="1906"/>
                      </a:lnTo>
                      <a:lnTo>
                        <a:pt x="10983" y="1588"/>
                      </a:lnTo>
                      <a:lnTo>
                        <a:pt x="10617" y="1588"/>
                      </a:lnTo>
                      <a:lnTo>
                        <a:pt x="10251" y="1588"/>
                      </a:lnTo>
                      <a:lnTo>
                        <a:pt x="9885" y="1906"/>
                      </a:lnTo>
                      <a:lnTo>
                        <a:pt x="9153" y="1588"/>
                      </a:lnTo>
                      <a:lnTo>
                        <a:pt x="8786" y="1588"/>
                      </a:lnTo>
                      <a:lnTo>
                        <a:pt x="8786" y="1271"/>
                      </a:lnTo>
                      <a:lnTo>
                        <a:pt x="8420" y="953"/>
                      </a:lnTo>
                      <a:lnTo>
                        <a:pt x="8054" y="953"/>
                      </a:lnTo>
                      <a:lnTo>
                        <a:pt x="7688" y="953"/>
                      </a:lnTo>
                      <a:lnTo>
                        <a:pt x="7322" y="953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12" name="Shape 512"/>
                <p:cNvSpPr/>
                <p:nvPr/>
              </p:nvSpPr>
              <p:spPr>
                <a:xfrm>
                  <a:off x="871454" y="377368"/>
                  <a:ext cx="13920" cy="275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086"/>
                      </a:moveTo>
                      <a:lnTo>
                        <a:pt x="0" y="9257"/>
                      </a:lnTo>
                      <a:lnTo>
                        <a:pt x="0" y="12343"/>
                      </a:lnTo>
                      <a:lnTo>
                        <a:pt x="0" y="18514"/>
                      </a:lnTo>
                      <a:lnTo>
                        <a:pt x="5400" y="21600"/>
                      </a:lnTo>
                      <a:lnTo>
                        <a:pt x="10800" y="18514"/>
                      </a:lnTo>
                      <a:lnTo>
                        <a:pt x="16200" y="21600"/>
                      </a:lnTo>
                      <a:lnTo>
                        <a:pt x="16200" y="15429"/>
                      </a:lnTo>
                      <a:lnTo>
                        <a:pt x="21600" y="9257"/>
                      </a:lnTo>
                      <a:lnTo>
                        <a:pt x="16200" y="3086"/>
                      </a:lnTo>
                      <a:lnTo>
                        <a:pt x="16200" y="0"/>
                      </a:lnTo>
                      <a:lnTo>
                        <a:pt x="10800" y="0"/>
                      </a:lnTo>
                      <a:lnTo>
                        <a:pt x="5400" y="3086"/>
                      </a:lnTo>
                      <a:lnTo>
                        <a:pt x="0" y="0"/>
                      </a:lnTo>
                      <a:lnTo>
                        <a:pt x="0" y="3086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13" name="Shape 513"/>
                <p:cNvSpPr/>
                <p:nvPr/>
              </p:nvSpPr>
              <p:spPr>
                <a:xfrm>
                  <a:off x="878746" y="363015"/>
                  <a:ext cx="17400" cy="472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320" y="14400"/>
                      </a:moveTo>
                      <a:lnTo>
                        <a:pt x="0" y="16200"/>
                      </a:lnTo>
                      <a:lnTo>
                        <a:pt x="0" y="18000"/>
                      </a:lnTo>
                      <a:lnTo>
                        <a:pt x="0" y="19800"/>
                      </a:lnTo>
                      <a:lnTo>
                        <a:pt x="4320" y="21600"/>
                      </a:lnTo>
                      <a:lnTo>
                        <a:pt x="12960" y="19800"/>
                      </a:lnTo>
                      <a:lnTo>
                        <a:pt x="17280" y="18000"/>
                      </a:lnTo>
                      <a:lnTo>
                        <a:pt x="21600" y="16200"/>
                      </a:lnTo>
                      <a:lnTo>
                        <a:pt x="21600" y="14400"/>
                      </a:lnTo>
                      <a:lnTo>
                        <a:pt x="17280" y="12600"/>
                      </a:lnTo>
                      <a:lnTo>
                        <a:pt x="12960" y="10800"/>
                      </a:lnTo>
                      <a:lnTo>
                        <a:pt x="17280" y="9000"/>
                      </a:lnTo>
                      <a:lnTo>
                        <a:pt x="21600" y="7200"/>
                      </a:lnTo>
                      <a:lnTo>
                        <a:pt x="21600" y="3600"/>
                      </a:lnTo>
                      <a:lnTo>
                        <a:pt x="17280" y="1800"/>
                      </a:lnTo>
                      <a:lnTo>
                        <a:pt x="12960" y="0"/>
                      </a:lnTo>
                      <a:lnTo>
                        <a:pt x="12960" y="1800"/>
                      </a:lnTo>
                      <a:lnTo>
                        <a:pt x="8640" y="3600"/>
                      </a:lnTo>
                      <a:lnTo>
                        <a:pt x="8640" y="5400"/>
                      </a:lnTo>
                      <a:lnTo>
                        <a:pt x="8640" y="9000"/>
                      </a:lnTo>
                      <a:lnTo>
                        <a:pt x="8640" y="10800"/>
                      </a:lnTo>
                      <a:lnTo>
                        <a:pt x="4320" y="10800"/>
                      </a:lnTo>
                      <a:lnTo>
                        <a:pt x="4320" y="14400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14" name="Shape 514"/>
                <p:cNvSpPr/>
                <p:nvPr/>
              </p:nvSpPr>
              <p:spPr>
                <a:xfrm>
                  <a:off x="962097" y="269800"/>
                  <a:ext cx="31319" cy="78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400" y="10800"/>
                      </a:moveTo>
                      <a:lnTo>
                        <a:pt x="4800" y="21600"/>
                      </a:lnTo>
                      <a:lnTo>
                        <a:pt x="7200" y="21600"/>
                      </a:lnTo>
                      <a:lnTo>
                        <a:pt x="12000" y="10800"/>
                      </a:lnTo>
                      <a:lnTo>
                        <a:pt x="16800" y="10800"/>
                      </a:lnTo>
                      <a:lnTo>
                        <a:pt x="19200" y="10800"/>
                      </a:lnTo>
                      <a:lnTo>
                        <a:pt x="21600" y="0"/>
                      </a:lnTo>
                      <a:lnTo>
                        <a:pt x="19200" y="0"/>
                      </a:lnTo>
                      <a:lnTo>
                        <a:pt x="14400" y="0"/>
                      </a:lnTo>
                      <a:lnTo>
                        <a:pt x="12000" y="0"/>
                      </a:lnTo>
                      <a:lnTo>
                        <a:pt x="9600" y="10800"/>
                      </a:lnTo>
                      <a:lnTo>
                        <a:pt x="7200" y="10800"/>
                      </a:lnTo>
                      <a:lnTo>
                        <a:pt x="2400" y="0"/>
                      </a:lnTo>
                      <a:lnTo>
                        <a:pt x="0" y="0"/>
                      </a:lnTo>
                      <a:lnTo>
                        <a:pt x="2400" y="10800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15" name="Shape 515"/>
                <p:cNvSpPr/>
                <p:nvPr/>
              </p:nvSpPr>
              <p:spPr>
                <a:xfrm>
                  <a:off x="994743" y="314150"/>
                  <a:ext cx="38278" cy="275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086"/>
                      </a:moveTo>
                      <a:lnTo>
                        <a:pt x="1964" y="9257"/>
                      </a:lnTo>
                      <a:lnTo>
                        <a:pt x="3927" y="12343"/>
                      </a:lnTo>
                      <a:lnTo>
                        <a:pt x="5891" y="18514"/>
                      </a:lnTo>
                      <a:lnTo>
                        <a:pt x="9818" y="21600"/>
                      </a:lnTo>
                      <a:lnTo>
                        <a:pt x="13745" y="21600"/>
                      </a:lnTo>
                      <a:lnTo>
                        <a:pt x="17673" y="21600"/>
                      </a:lnTo>
                      <a:lnTo>
                        <a:pt x="21600" y="18514"/>
                      </a:lnTo>
                      <a:lnTo>
                        <a:pt x="21600" y="15429"/>
                      </a:lnTo>
                      <a:lnTo>
                        <a:pt x="21600" y="6171"/>
                      </a:lnTo>
                      <a:lnTo>
                        <a:pt x="19636" y="9257"/>
                      </a:lnTo>
                      <a:lnTo>
                        <a:pt x="19636" y="6171"/>
                      </a:lnTo>
                      <a:lnTo>
                        <a:pt x="17673" y="3086"/>
                      </a:lnTo>
                      <a:lnTo>
                        <a:pt x="13745" y="0"/>
                      </a:lnTo>
                      <a:lnTo>
                        <a:pt x="9818" y="0"/>
                      </a:lnTo>
                      <a:lnTo>
                        <a:pt x="5891" y="0"/>
                      </a:lnTo>
                      <a:lnTo>
                        <a:pt x="3927" y="3086"/>
                      </a:lnTo>
                      <a:lnTo>
                        <a:pt x="1964" y="3086"/>
                      </a:lnTo>
                      <a:lnTo>
                        <a:pt x="1964" y="0"/>
                      </a:lnTo>
                      <a:lnTo>
                        <a:pt x="0" y="3086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16" name="Shape 516"/>
                <p:cNvSpPr/>
                <p:nvPr/>
              </p:nvSpPr>
              <p:spPr>
                <a:xfrm>
                  <a:off x="1061108" y="108402"/>
                  <a:ext cx="13920" cy="23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400" y="3600"/>
                      </a:moveTo>
                      <a:lnTo>
                        <a:pt x="0" y="7200"/>
                      </a:lnTo>
                      <a:lnTo>
                        <a:pt x="0" y="10800"/>
                      </a:lnTo>
                      <a:lnTo>
                        <a:pt x="0" y="14400"/>
                      </a:lnTo>
                      <a:lnTo>
                        <a:pt x="5400" y="21600"/>
                      </a:lnTo>
                      <a:lnTo>
                        <a:pt x="10800" y="21600"/>
                      </a:lnTo>
                      <a:lnTo>
                        <a:pt x="16200" y="14400"/>
                      </a:lnTo>
                      <a:lnTo>
                        <a:pt x="21600" y="10800"/>
                      </a:lnTo>
                      <a:lnTo>
                        <a:pt x="21600" y="7200"/>
                      </a:lnTo>
                      <a:lnTo>
                        <a:pt x="16200" y="3600"/>
                      </a:lnTo>
                      <a:lnTo>
                        <a:pt x="16200" y="0"/>
                      </a:lnTo>
                      <a:lnTo>
                        <a:pt x="5400" y="3600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17" name="Shape 517"/>
                <p:cNvSpPr/>
                <p:nvPr/>
              </p:nvSpPr>
              <p:spPr>
                <a:xfrm>
                  <a:off x="1027386" y="121853"/>
                  <a:ext cx="45238" cy="1141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646" y="745"/>
                      </a:moveTo>
                      <a:lnTo>
                        <a:pt x="3323" y="2234"/>
                      </a:lnTo>
                      <a:lnTo>
                        <a:pt x="1662" y="2979"/>
                      </a:lnTo>
                      <a:lnTo>
                        <a:pt x="1662" y="5214"/>
                      </a:lnTo>
                      <a:lnTo>
                        <a:pt x="0" y="5959"/>
                      </a:lnTo>
                      <a:lnTo>
                        <a:pt x="0" y="7448"/>
                      </a:lnTo>
                      <a:lnTo>
                        <a:pt x="1662" y="8193"/>
                      </a:lnTo>
                      <a:lnTo>
                        <a:pt x="1662" y="8938"/>
                      </a:lnTo>
                      <a:lnTo>
                        <a:pt x="3323" y="10428"/>
                      </a:lnTo>
                      <a:lnTo>
                        <a:pt x="3323" y="11917"/>
                      </a:lnTo>
                      <a:lnTo>
                        <a:pt x="4985" y="13407"/>
                      </a:lnTo>
                      <a:lnTo>
                        <a:pt x="4985" y="14897"/>
                      </a:lnTo>
                      <a:lnTo>
                        <a:pt x="4985" y="17131"/>
                      </a:lnTo>
                      <a:lnTo>
                        <a:pt x="8308" y="18621"/>
                      </a:lnTo>
                      <a:lnTo>
                        <a:pt x="9969" y="20110"/>
                      </a:lnTo>
                      <a:lnTo>
                        <a:pt x="13292" y="21600"/>
                      </a:lnTo>
                      <a:lnTo>
                        <a:pt x="14954" y="21600"/>
                      </a:lnTo>
                      <a:lnTo>
                        <a:pt x="13292" y="20855"/>
                      </a:lnTo>
                      <a:lnTo>
                        <a:pt x="11631" y="20110"/>
                      </a:lnTo>
                      <a:lnTo>
                        <a:pt x="9969" y="18621"/>
                      </a:lnTo>
                      <a:lnTo>
                        <a:pt x="8308" y="17131"/>
                      </a:lnTo>
                      <a:lnTo>
                        <a:pt x="8308" y="14897"/>
                      </a:lnTo>
                      <a:lnTo>
                        <a:pt x="8308" y="12662"/>
                      </a:lnTo>
                      <a:lnTo>
                        <a:pt x="9969" y="11917"/>
                      </a:lnTo>
                      <a:lnTo>
                        <a:pt x="13292" y="12662"/>
                      </a:lnTo>
                      <a:lnTo>
                        <a:pt x="16615" y="12662"/>
                      </a:lnTo>
                      <a:lnTo>
                        <a:pt x="19938" y="13407"/>
                      </a:lnTo>
                      <a:lnTo>
                        <a:pt x="21600" y="13407"/>
                      </a:lnTo>
                      <a:lnTo>
                        <a:pt x="19938" y="13407"/>
                      </a:lnTo>
                      <a:lnTo>
                        <a:pt x="19938" y="12662"/>
                      </a:lnTo>
                      <a:lnTo>
                        <a:pt x="18277" y="11917"/>
                      </a:lnTo>
                      <a:lnTo>
                        <a:pt x="16615" y="11172"/>
                      </a:lnTo>
                      <a:lnTo>
                        <a:pt x="14954" y="10428"/>
                      </a:lnTo>
                      <a:lnTo>
                        <a:pt x="14954" y="9683"/>
                      </a:lnTo>
                      <a:lnTo>
                        <a:pt x="16615" y="9683"/>
                      </a:lnTo>
                      <a:lnTo>
                        <a:pt x="18277" y="8193"/>
                      </a:lnTo>
                      <a:lnTo>
                        <a:pt x="19938" y="8193"/>
                      </a:lnTo>
                      <a:lnTo>
                        <a:pt x="19938" y="5959"/>
                      </a:lnTo>
                      <a:lnTo>
                        <a:pt x="19938" y="5214"/>
                      </a:lnTo>
                      <a:lnTo>
                        <a:pt x="18277" y="5214"/>
                      </a:lnTo>
                      <a:lnTo>
                        <a:pt x="14954" y="5214"/>
                      </a:lnTo>
                      <a:lnTo>
                        <a:pt x="13292" y="5959"/>
                      </a:lnTo>
                      <a:lnTo>
                        <a:pt x="11631" y="6703"/>
                      </a:lnTo>
                      <a:lnTo>
                        <a:pt x="9969" y="8193"/>
                      </a:lnTo>
                      <a:lnTo>
                        <a:pt x="8308" y="8938"/>
                      </a:lnTo>
                      <a:lnTo>
                        <a:pt x="6646" y="9683"/>
                      </a:lnTo>
                      <a:lnTo>
                        <a:pt x="3323" y="9683"/>
                      </a:lnTo>
                      <a:lnTo>
                        <a:pt x="3323" y="8938"/>
                      </a:lnTo>
                      <a:lnTo>
                        <a:pt x="6646" y="8193"/>
                      </a:lnTo>
                      <a:lnTo>
                        <a:pt x="8308" y="7448"/>
                      </a:lnTo>
                      <a:lnTo>
                        <a:pt x="9969" y="6703"/>
                      </a:lnTo>
                      <a:lnTo>
                        <a:pt x="9969" y="5959"/>
                      </a:lnTo>
                      <a:lnTo>
                        <a:pt x="9969" y="4469"/>
                      </a:lnTo>
                      <a:lnTo>
                        <a:pt x="8308" y="2979"/>
                      </a:lnTo>
                      <a:lnTo>
                        <a:pt x="6646" y="2979"/>
                      </a:lnTo>
                      <a:lnTo>
                        <a:pt x="6646" y="2234"/>
                      </a:lnTo>
                      <a:lnTo>
                        <a:pt x="8308" y="1490"/>
                      </a:lnTo>
                      <a:lnTo>
                        <a:pt x="9969" y="745"/>
                      </a:lnTo>
                      <a:lnTo>
                        <a:pt x="9969" y="0"/>
                      </a:lnTo>
                      <a:lnTo>
                        <a:pt x="8308" y="0"/>
                      </a:lnTo>
                      <a:lnTo>
                        <a:pt x="6646" y="745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18" name="Shape 518"/>
                <p:cNvSpPr/>
                <p:nvPr/>
              </p:nvSpPr>
              <p:spPr>
                <a:xfrm>
                  <a:off x="1028794" y="252319"/>
                  <a:ext cx="24359" cy="15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lnTo>
                        <a:pt x="0" y="16200"/>
                      </a:lnTo>
                      <a:lnTo>
                        <a:pt x="3086" y="21600"/>
                      </a:lnTo>
                      <a:lnTo>
                        <a:pt x="9257" y="16200"/>
                      </a:lnTo>
                      <a:lnTo>
                        <a:pt x="15429" y="16200"/>
                      </a:lnTo>
                      <a:lnTo>
                        <a:pt x="21600" y="16200"/>
                      </a:lnTo>
                      <a:lnTo>
                        <a:pt x="21600" y="10800"/>
                      </a:lnTo>
                      <a:lnTo>
                        <a:pt x="15429" y="5400"/>
                      </a:lnTo>
                      <a:lnTo>
                        <a:pt x="12343" y="5400"/>
                      </a:lnTo>
                      <a:lnTo>
                        <a:pt x="6171" y="0"/>
                      </a:lnTo>
                      <a:lnTo>
                        <a:pt x="3086" y="5400"/>
                      </a:lnTo>
                      <a:lnTo>
                        <a:pt x="0" y="5400"/>
                      </a:lnTo>
                      <a:lnTo>
                        <a:pt x="0" y="10800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</p:grpSp>
        <p:grpSp>
          <p:nvGrpSpPr>
            <p:cNvPr id="531" name="Group 531"/>
            <p:cNvGrpSpPr/>
            <p:nvPr/>
          </p:nvGrpSpPr>
          <p:grpSpPr>
            <a:xfrm>
              <a:off x="6813221" y="1926208"/>
              <a:ext cx="1346182" cy="719274"/>
              <a:chOff x="0" y="0"/>
              <a:chExt cx="1346181" cy="719273"/>
            </a:xfrm>
          </p:grpSpPr>
          <p:sp>
            <p:nvSpPr>
              <p:cNvPr id="521" name="Shape 521"/>
              <p:cNvSpPr/>
              <p:nvPr/>
            </p:nvSpPr>
            <p:spPr>
              <a:xfrm>
                <a:off x="0" y="695705"/>
                <a:ext cx="37629" cy="23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709" y="0"/>
                    </a:moveTo>
                    <a:lnTo>
                      <a:pt x="19636" y="0"/>
                    </a:lnTo>
                    <a:lnTo>
                      <a:pt x="21600" y="0"/>
                    </a:lnTo>
                    <a:lnTo>
                      <a:pt x="19636" y="3600"/>
                    </a:lnTo>
                    <a:lnTo>
                      <a:pt x="19636" y="7200"/>
                    </a:lnTo>
                    <a:lnTo>
                      <a:pt x="17673" y="10800"/>
                    </a:lnTo>
                    <a:lnTo>
                      <a:pt x="11782" y="14400"/>
                    </a:lnTo>
                    <a:lnTo>
                      <a:pt x="3927" y="18000"/>
                    </a:lnTo>
                    <a:lnTo>
                      <a:pt x="3927" y="21600"/>
                    </a:lnTo>
                    <a:lnTo>
                      <a:pt x="0" y="21600"/>
                    </a:lnTo>
                    <a:lnTo>
                      <a:pt x="1964" y="14400"/>
                    </a:lnTo>
                    <a:lnTo>
                      <a:pt x="5891" y="14400"/>
                    </a:lnTo>
                    <a:lnTo>
                      <a:pt x="9818" y="10800"/>
                    </a:lnTo>
                    <a:lnTo>
                      <a:pt x="13745" y="7200"/>
                    </a:lnTo>
                    <a:lnTo>
                      <a:pt x="15709" y="0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530" name="Group 530"/>
              <p:cNvGrpSpPr/>
              <p:nvPr/>
            </p:nvGrpSpPr>
            <p:grpSpPr>
              <a:xfrm>
                <a:off x="620821" y="0"/>
                <a:ext cx="725361" cy="314097"/>
                <a:chOff x="0" y="0"/>
                <a:chExt cx="725360" cy="314096"/>
              </a:xfrm>
            </p:grpSpPr>
            <p:sp>
              <p:nvSpPr>
                <p:cNvPr id="522" name="Shape 522"/>
                <p:cNvSpPr/>
                <p:nvPr/>
              </p:nvSpPr>
              <p:spPr>
                <a:xfrm>
                  <a:off x="3628" y="35211"/>
                  <a:ext cx="342081" cy="278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992" y="2130"/>
                      </a:moveTo>
                      <a:lnTo>
                        <a:pt x="7776" y="1825"/>
                      </a:lnTo>
                      <a:lnTo>
                        <a:pt x="7560" y="1825"/>
                      </a:lnTo>
                      <a:lnTo>
                        <a:pt x="7344" y="2130"/>
                      </a:lnTo>
                      <a:lnTo>
                        <a:pt x="7128" y="2434"/>
                      </a:lnTo>
                      <a:lnTo>
                        <a:pt x="6912" y="2738"/>
                      </a:lnTo>
                      <a:lnTo>
                        <a:pt x="6912" y="3042"/>
                      </a:lnTo>
                      <a:lnTo>
                        <a:pt x="6480" y="3042"/>
                      </a:lnTo>
                      <a:lnTo>
                        <a:pt x="6480" y="3346"/>
                      </a:lnTo>
                      <a:lnTo>
                        <a:pt x="6480" y="3651"/>
                      </a:lnTo>
                      <a:lnTo>
                        <a:pt x="6480" y="3955"/>
                      </a:lnTo>
                      <a:lnTo>
                        <a:pt x="6480" y="4259"/>
                      </a:lnTo>
                      <a:lnTo>
                        <a:pt x="6696" y="4868"/>
                      </a:lnTo>
                      <a:lnTo>
                        <a:pt x="6912" y="5172"/>
                      </a:lnTo>
                      <a:lnTo>
                        <a:pt x="7128" y="5476"/>
                      </a:lnTo>
                      <a:lnTo>
                        <a:pt x="6912" y="5476"/>
                      </a:lnTo>
                      <a:lnTo>
                        <a:pt x="6480" y="5172"/>
                      </a:lnTo>
                      <a:lnTo>
                        <a:pt x="6264" y="4868"/>
                      </a:lnTo>
                      <a:lnTo>
                        <a:pt x="6048" y="4259"/>
                      </a:lnTo>
                      <a:lnTo>
                        <a:pt x="5616" y="3955"/>
                      </a:lnTo>
                      <a:lnTo>
                        <a:pt x="5616" y="4259"/>
                      </a:lnTo>
                      <a:lnTo>
                        <a:pt x="5400" y="4563"/>
                      </a:lnTo>
                      <a:lnTo>
                        <a:pt x="5184" y="4259"/>
                      </a:lnTo>
                      <a:lnTo>
                        <a:pt x="5184" y="3955"/>
                      </a:lnTo>
                      <a:lnTo>
                        <a:pt x="5184" y="3651"/>
                      </a:lnTo>
                      <a:lnTo>
                        <a:pt x="5400" y="3651"/>
                      </a:lnTo>
                      <a:lnTo>
                        <a:pt x="5400" y="3346"/>
                      </a:lnTo>
                      <a:lnTo>
                        <a:pt x="5616" y="3346"/>
                      </a:lnTo>
                      <a:lnTo>
                        <a:pt x="5184" y="3346"/>
                      </a:lnTo>
                      <a:lnTo>
                        <a:pt x="4968" y="3346"/>
                      </a:lnTo>
                      <a:lnTo>
                        <a:pt x="4536" y="3346"/>
                      </a:lnTo>
                      <a:lnTo>
                        <a:pt x="4104" y="3346"/>
                      </a:lnTo>
                      <a:lnTo>
                        <a:pt x="3888" y="3651"/>
                      </a:lnTo>
                      <a:lnTo>
                        <a:pt x="3672" y="3651"/>
                      </a:lnTo>
                      <a:lnTo>
                        <a:pt x="3456" y="3346"/>
                      </a:lnTo>
                      <a:lnTo>
                        <a:pt x="3888" y="3346"/>
                      </a:lnTo>
                      <a:lnTo>
                        <a:pt x="4104" y="3042"/>
                      </a:lnTo>
                      <a:lnTo>
                        <a:pt x="4536" y="2738"/>
                      </a:lnTo>
                      <a:lnTo>
                        <a:pt x="4752" y="2434"/>
                      </a:lnTo>
                      <a:lnTo>
                        <a:pt x="5184" y="2434"/>
                      </a:lnTo>
                      <a:lnTo>
                        <a:pt x="5400" y="2434"/>
                      </a:lnTo>
                      <a:lnTo>
                        <a:pt x="5616" y="2738"/>
                      </a:lnTo>
                      <a:lnTo>
                        <a:pt x="6048" y="2434"/>
                      </a:lnTo>
                      <a:lnTo>
                        <a:pt x="6264" y="2434"/>
                      </a:lnTo>
                      <a:lnTo>
                        <a:pt x="6480" y="2130"/>
                      </a:lnTo>
                      <a:lnTo>
                        <a:pt x="6264" y="1825"/>
                      </a:lnTo>
                      <a:lnTo>
                        <a:pt x="6264" y="1521"/>
                      </a:lnTo>
                      <a:lnTo>
                        <a:pt x="5832" y="1521"/>
                      </a:lnTo>
                      <a:lnTo>
                        <a:pt x="5616" y="1521"/>
                      </a:lnTo>
                      <a:lnTo>
                        <a:pt x="5184" y="1521"/>
                      </a:lnTo>
                      <a:lnTo>
                        <a:pt x="4968" y="1825"/>
                      </a:lnTo>
                      <a:lnTo>
                        <a:pt x="4536" y="1825"/>
                      </a:lnTo>
                      <a:lnTo>
                        <a:pt x="4536" y="2130"/>
                      </a:lnTo>
                      <a:lnTo>
                        <a:pt x="4104" y="2130"/>
                      </a:lnTo>
                      <a:lnTo>
                        <a:pt x="3888" y="2130"/>
                      </a:lnTo>
                      <a:lnTo>
                        <a:pt x="3672" y="2130"/>
                      </a:lnTo>
                      <a:lnTo>
                        <a:pt x="3240" y="1825"/>
                      </a:lnTo>
                      <a:lnTo>
                        <a:pt x="3240" y="1521"/>
                      </a:lnTo>
                      <a:lnTo>
                        <a:pt x="3024" y="1521"/>
                      </a:lnTo>
                      <a:lnTo>
                        <a:pt x="3024" y="1825"/>
                      </a:lnTo>
                      <a:lnTo>
                        <a:pt x="3024" y="2434"/>
                      </a:lnTo>
                      <a:lnTo>
                        <a:pt x="3024" y="2738"/>
                      </a:lnTo>
                      <a:lnTo>
                        <a:pt x="2808" y="2434"/>
                      </a:lnTo>
                      <a:lnTo>
                        <a:pt x="2808" y="2738"/>
                      </a:lnTo>
                      <a:lnTo>
                        <a:pt x="2592" y="2434"/>
                      </a:lnTo>
                      <a:lnTo>
                        <a:pt x="2376" y="2130"/>
                      </a:lnTo>
                      <a:lnTo>
                        <a:pt x="2160" y="2130"/>
                      </a:lnTo>
                      <a:lnTo>
                        <a:pt x="2160" y="1825"/>
                      </a:lnTo>
                      <a:lnTo>
                        <a:pt x="1944" y="1521"/>
                      </a:lnTo>
                      <a:lnTo>
                        <a:pt x="1728" y="1825"/>
                      </a:lnTo>
                      <a:lnTo>
                        <a:pt x="1512" y="1825"/>
                      </a:lnTo>
                      <a:lnTo>
                        <a:pt x="1728" y="2130"/>
                      </a:lnTo>
                      <a:lnTo>
                        <a:pt x="1512" y="2130"/>
                      </a:lnTo>
                      <a:lnTo>
                        <a:pt x="1296" y="2130"/>
                      </a:lnTo>
                      <a:lnTo>
                        <a:pt x="1080" y="2130"/>
                      </a:lnTo>
                      <a:lnTo>
                        <a:pt x="864" y="2434"/>
                      </a:lnTo>
                      <a:lnTo>
                        <a:pt x="1080" y="2434"/>
                      </a:lnTo>
                      <a:lnTo>
                        <a:pt x="1296" y="2738"/>
                      </a:lnTo>
                      <a:lnTo>
                        <a:pt x="1296" y="3042"/>
                      </a:lnTo>
                      <a:lnTo>
                        <a:pt x="864" y="3042"/>
                      </a:lnTo>
                      <a:lnTo>
                        <a:pt x="648" y="2738"/>
                      </a:lnTo>
                      <a:lnTo>
                        <a:pt x="432" y="2434"/>
                      </a:lnTo>
                      <a:lnTo>
                        <a:pt x="216" y="2434"/>
                      </a:lnTo>
                      <a:lnTo>
                        <a:pt x="216" y="2738"/>
                      </a:lnTo>
                      <a:lnTo>
                        <a:pt x="216" y="3042"/>
                      </a:lnTo>
                      <a:lnTo>
                        <a:pt x="432" y="3042"/>
                      </a:lnTo>
                      <a:lnTo>
                        <a:pt x="648" y="3346"/>
                      </a:lnTo>
                      <a:lnTo>
                        <a:pt x="648" y="3651"/>
                      </a:lnTo>
                      <a:lnTo>
                        <a:pt x="216" y="3346"/>
                      </a:lnTo>
                      <a:lnTo>
                        <a:pt x="0" y="3651"/>
                      </a:lnTo>
                      <a:lnTo>
                        <a:pt x="216" y="3955"/>
                      </a:lnTo>
                      <a:lnTo>
                        <a:pt x="216" y="4259"/>
                      </a:lnTo>
                      <a:lnTo>
                        <a:pt x="216" y="4563"/>
                      </a:lnTo>
                      <a:lnTo>
                        <a:pt x="432" y="4868"/>
                      </a:lnTo>
                      <a:lnTo>
                        <a:pt x="648" y="4868"/>
                      </a:lnTo>
                      <a:lnTo>
                        <a:pt x="648" y="5476"/>
                      </a:lnTo>
                      <a:lnTo>
                        <a:pt x="648" y="5172"/>
                      </a:lnTo>
                      <a:lnTo>
                        <a:pt x="864" y="5476"/>
                      </a:lnTo>
                      <a:lnTo>
                        <a:pt x="864" y="5780"/>
                      </a:lnTo>
                      <a:lnTo>
                        <a:pt x="1080" y="5780"/>
                      </a:lnTo>
                      <a:lnTo>
                        <a:pt x="1080" y="6085"/>
                      </a:lnTo>
                      <a:lnTo>
                        <a:pt x="1296" y="6389"/>
                      </a:lnTo>
                      <a:lnTo>
                        <a:pt x="1512" y="6085"/>
                      </a:lnTo>
                      <a:lnTo>
                        <a:pt x="1944" y="5476"/>
                      </a:lnTo>
                      <a:lnTo>
                        <a:pt x="1728" y="5476"/>
                      </a:lnTo>
                      <a:lnTo>
                        <a:pt x="1512" y="5172"/>
                      </a:lnTo>
                      <a:lnTo>
                        <a:pt x="1728" y="5172"/>
                      </a:lnTo>
                      <a:lnTo>
                        <a:pt x="1944" y="5172"/>
                      </a:lnTo>
                      <a:lnTo>
                        <a:pt x="2160" y="5476"/>
                      </a:lnTo>
                      <a:lnTo>
                        <a:pt x="2376" y="5172"/>
                      </a:lnTo>
                      <a:lnTo>
                        <a:pt x="2808" y="5172"/>
                      </a:lnTo>
                      <a:lnTo>
                        <a:pt x="2592" y="5476"/>
                      </a:lnTo>
                      <a:lnTo>
                        <a:pt x="2376" y="5780"/>
                      </a:lnTo>
                      <a:lnTo>
                        <a:pt x="2376" y="6085"/>
                      </a:lnTo>
                      <a:lnTo>
                        <a:pt x="2160" y="6389"/>
                      </a:lnTo>
                      <a:lnTo>
                        <a:pt x="1944" y="6693"/>
                      </a:lnTo>
                      <a:lnTo>
                        <a:pt x="2376" y="6693"/>
                      </a:lnTo>
                      <a:lnTo>
                        <a:pt x="2592" y="6693"/>
                      </a:lnTo>
                      <a:lnTo>
                        <a:pt x="2592" y="6997"/>
                      </a:lnTo>
                      <a:lnTo>
                        <a:pt x="3024" y="7301"/>
                      </a:lnTo>
                      <a:lnTo>
                        <a:pt x="3240" y="6997"/>
                      </a:lnTo>
                      <a:lnTo>
                        <a:pt x="3456" y="7301"/>
                      </a:lnTo>
                      <a:lnTo>
                        <a:pt x="3456" y="7606"/>
                      </a:lnTo>
                      <a:lnTo>
                        <a:pt x="3024" y="7606"/>
                      </a:lnTo>
                      <a:lnTo>
                        <a:pt x="2592" y="7301"/>
                      </a:lnTo>
                      <a:lnTo>
                        <a:pt x="2160" y="7301"/>
                      </a:lnTo>
                      <a:lnTo>
                        <a:pt x="1728" y="6997"/>
                      </a:lnTo>
                      <a:lnTo>
                        <a:pt x="1296" y="6997"/>
                      </a:lnTo>
                      <a:lnTo>
                        <a:pt x="1512" y="7301"/>
                      </a:lnTo>
                      <a:lnTo>
                        <a:pt x="1944" y="7606"/>
                      </a:lnTo>
                      <a:lnTo>
                        <a:pt x="2376" y="7910"/>
                      </a:lnTo>
                      <a:lnTo>
                        <a:pt x="2592" y="7910"/>
                      </a:lnTo>
                      <a:lnTo>
                        <a:pt x="2376" y="8214"/>
                      </a:lnTo>
                      <a:lnTo>
                        <a:pt x="2160" y="8214"/>
                      </a:lnTo>
                      <a:lnTo>
                        <a:pt x="1944" y="8518"/>
                      </a:lnTo>
                      <a:lnTo>
                        <a:pt x="2376" y="8518"/>
                      </a:lnTo>
                      <a:lnTo>
                        <a:pt x="2592" y="8823"/>
                      </a:lnTo>
                      <a:lnTo>
                        <a:pt x="2376" y="9127"/>
                      </a:lnTo>
                      <a:lnTo>
                        <a:pt x="2592" y="9127"/>
                      </a:lnTo>
                      <a:lnTo>
                        <a:pt x="2808" y="9431"/>
                      </a:lnTo>
                      <a:lnTo>
                        <a:pt x="3240" y="9431"/>
                      </a:lnTo>
                      <a:lnTo>
                        <a:pt x="3456" y="9735"/>
                      </a:lnTo>
                      <a:lnTo>
                        <a:pt x="3888" y="9735"/>
                      </a:lnTo>
                      <a:lnTo>
                        <a:pt x="4104" y="9735"/>
                      </a:lnTo>
                      <a:lnTo>
                        <a:pt x="4320" y="9735"/>
                      </a:lnTo>
                      <a:lnTo>
                        <a:pt x="4752" y="9735"/>
                      </a:lnTo>
                      <a:lnTo>
                        <a:pt x="5184" y="9735"/>
                      </a:lnTo>
                      <a:lnTo>
                        <a:pt x="4968" y="10039"/>
                      </a:lnTo>
                      <a:lnTo>
                        <a:pt x="4536" y="10039"/>
                      </a:lnTo>
                      <a:lnTo>
                        <a:pt x="4320" y="10039"/>
                      </a:lnTo>
                      <a:lnTo>
                        <a:pt x="4104" y="10039"/>
                      </a:lnTo>
                      <a:lnTo>
                        <a:pt x="3672" y="10039"/>
                      </a:lnTo>
                      <a:lnTo>
                        <a:pt x="3672" y="10344"/>
                      </a:lnTo>
                      <a:lnTo>
                        <a:pt x="3888" y="10648"/>
                      </a:lnTo>
                      <a:lnTo>
                        <a:pt x="3888" y="10952"/>
                      </a:lnTo>
                      <a:lnTo>
                        <a:pt x="4320" y="10952"/>
                      </a:lnTo>
                      <a:lnTo>
                        <a:pt x="4536" y="10952"/>
                      </a:lnTo>
                      <a:lnTo>
                        <a:pt x="4752" y="10952"/>
                      </a:lnTo>
                      <a:lnTo>
                        <a:pt x="4752" y="11256"/>
                      </a:lnTo>
                      <a:lnTo>
                        <a:pt x="4536" y="11256"/>
                      </a:lnTo>
                      <a:lnTo>
                        <a:pt x="4752" y="11561"/>
                      </a:lnTo>
                      <a:lnTo>
                        <a:pt x="5184" y="11865"/>
                      </a:lnTo>
                      <a:lnTo>
                        <a:pt x="5184" y="11561"/>
                      </a:lnTo>
                      <a:lnTo>
                        <a:pt x="5400" y="11865"/>
                      </a:lnTo>
                      <a:lnTo>
                        <a:pt x="5616" y="11561"/>
                      </a:lnTo>
                      <a:lnTo>
                        <a:pt x="5616" y="11865"/>
                      </a:lnTo>
                      <a:lnTo>
                        <a:pt x="5832" y="11865"/>
                      </a:lnTo>
                      <a:lnTo>
                        <a:pt x="6048" y="11865"/>
                      </a:lnTo>
                      <a:lnTo>
                        <a:pt x="6264" y="11865"/>
                      </a:lnTo>
                      <a:lnTo>
                        <a:pt x="6480" y="11561"/>
                      </a:lnTo>
                      <a:lnTo>
                        <a:pt x="6696" y="11561"/>
                      </a:lnTo>
                      <a:lnTo>
                        <a:pt x="6912" y="11561"/>
                      </a:lnTo>
                      <a:lnTo>
                        <a:pt x="7128" y="11256"/>
                      </a:lnTo>
                      <a:lnTo>
                        <a:pt x="7344" y="10648"/>
                      </a:lnTo>
                      <a:lnTo>
                        <a:pt x="7560" y="10648"/>
                      </a:lnTo>
                      <a:lnTo>
                        <a:pt x="7776" y="10952"/>
                      </a:lnTo>
                      <a:lnTo>
                        <a:pt x="7992" y="10648"/>
                      </a:lnTo>
                      <a:lnTo>
                        <a:pt x="7992" y="10344"/>
                      </a:lnTo>
                      <a:lnTo>
                        <a:pt x="7776" y="10344"/>
                      </a:lnTo>
                      <a:lnTo>
                        <a:pt x="7560" y="10344"/>
                      </a:lnTo>
                      <a:lnTo>
                        <a:pt x="7776" y="10039"/>
                      </a:lnTo>
                      <a:lnTo>
                        <a:pt x="7776" y="9431"/>
                      </a:lnTo>
                      <a:lnTo>
                        <a:pt x="7776" y="8823"/>
                      </a:lnTo>
                      <a:lnTo>
                        <a:pt x="7992" y="8823"/>
                      </a:lnTo>
                      <a:lnTo>
                        <a:pt x="8208" y="8518"/>
                      </a:lnTo>
                      <a:lnTo>
                        <a:pt x="8424" y="8518"/>
                      </a:lnTo>
                      <a:lnTo>
                        <a:pt x="8424" y="8823"/>
                      </a:lnTo>
                      <a:lnTo>
                        <a:pt x="8424" y="9127"/>
                      </a:lnTo>
                      <a:lnTo>
                        <a:pt x="8640" y="9431"/>
                      </a:lnTo>
                      <a:lnTo>
                        <a:pt x="8856" y="9431"/>
                      </a:lnTo>
                      <a:lnTo>
                        <a:pt x="8856" y="9127"/>
                      </a:lnTo>
                      <a:lnTo>
                        <a:pt x="9072" y="8823"/>
                      </a:lnTo>
                      <a:lnTo>
                        <a:pt x="9288" y="8214"/>
                      </a:lnTo>
                      <a:lnTo>
                        <a:pt x="9504" y="7910"/>
                      </a:lnTo>
                      <a:lnTo>
                        <a:pt x="9720" y="8214"/>
                      </a:lnTo>
                      <a:lnTo>
                        <a:pt x="9720" y="8518"/>
                      </a:lnTo>
                      <a:lnTo>
                        <a:pt x="9720" y="8823"/>
                      </a:lnTo>
                      <a:lnTo>
                        <a:pt x="9504" y="9127"/>
                      </a:lnTo>
                      <a:lnTo>
                        <a:pt x="9288" y="9431"/>
                      </a:lnTo>
                      <a:lnTo>
                        <a:pt x="9504" y="10039"/>
                      </a:lnTo>
                      <a:lnTo>
                        <a:pt x="9720" y="10039"/>
                      </a:lnTo>
                      <a:lnTo>
                        <a:pt x="9936" y="10344"/>
                      </a:lnTo>
                      <a:lnTo>
                        <a:pt x="10152" y="10344"/>
                      </a:lnTo>
                      <a:lnTo>
                        <a:pt x="10368" y="10039"/>
                      </a:lnTo>
                      <a:lnTo>
                        <a:pt x="10800" y="10039"/>
                      </a:lnTo>
                      <a:lnTo>
                        <a:pt x="10800" y="9735"/>
                      </a:lnTo>
                      <a:lnTo>
                        <a:pt x="11232" y="9735"/>
                      </a:lnTo>
                      <a:lnTo>
                        <a:pt x="11448" y="9431"/>
                      </a:lnTo>
                      <a:lnTo>
                        <a:pt x="11448" y="9127"/>
                      </a:lnTo>
                      <a:lnTo>
                        <a:pt x="11448" y="8823"/>
                      </a:lnTo>
                      <a:lnTo>
                        <a:pt x="11664" y="8823"/>
                      </a:lnTo>
                      <a:lnTo>
                        <a:pt x="11880" y="8518"/>
                      </a:lnTo>
                      <a:lnTo>
                        <a:pt x="12096" y="8518"/>
                      </a:lnTo>
                      <a:lnTo>
                        <a:pt x="12096" y="8823"/>
                      </a:lnTo>
                      <a:lnTo>
                        <a:pt x="12312" y="9127"/>
                      </a:lnTo>
                      <a:lnTo>
                        <a:pt x="12096" y="9127"/>
                      </a:lnTo>
                      <a:lnTo>
                        <a:pt x="11880" y="9431"/>
                      </a:lnTo>
                      <a:lnTo>
                        <a:pt x="11664" y="9431"/>
                      </a:lnTo>
                      <a:lnTo>
                        <a:pt x="11664" y="9735"/>
                      </a:lnTo>
                      <a:lnTo>
                        <a:pt x="11448" y="10039"/>
                      </a:lnTo>
                      <a:lnTo>
                        <a:pt x="11448" y="10344"/>
                      </a:lnTo>
                      <a:lnTo>
                        <a:pt x="11880" y="10344"/>
                      </a:lnTo>
                      <a:lnTo>
                        <a:pt x="11880" y="10039"/>
                      </a:lnTo>
                      <a:lnTo>
                        <a:pt x="12096" y="10344"/>
                      </a:lnTo>
                      <a:lnTo>
                        <a:pt x="12312" y="10648"/>
                      </a:lnTo>
                      <a:lnTo>
                        <a:pt x="12528" y="10648"/>
                      </a:lnTo>
                      <a:lnTo>
                        <a:pt x="12960" y="10344"/>
                      </a:lnTo>
                      <a:lnTo>
                        <a:pt x="13392" y="10344"/>
                      </a:lnTo>
                      <a:lnTo>
                        <a:pt x="13176" y="10648"/>
                      </a:lnTo>
                      <a:lnTo>
                        <a:pt x="12960" y="10648"/>
                      </a:lnTo>
                      <a:lnTo>
                        <a:pt x="12744" y="10648"/>
                      </a:lnTo>
                      <a:lnTo>
                        <a:pt x="12744" y="10952"/>
                      </a:lnTo>
                      <a:lnTo>
                        <a:pt x="12528" y="10952"/>
                      </a:lnTo>
                      <a:lnTo>
                        <a:pt x="12312" y="10952"/>
                      </a:lnTo>
                      <a:lnTo>
                        <a:pt x="11880" y="10952"/>
                      </a:lnTo>
                      <a:lnTo>
                        <a:pt x="11448" y="10952"/>
                      </a:lnTo>
                      <a:lnTo>
                        <a:pt x="11232" y="10952"/>
                      </a:lnTo>
                      <a:lnTo>
                        <a:pt x="11016" y="10952"/>
                      </a:lnTo>
                      <a:lnTo>
                        <a:pt x="10800" y="10952"/>
                      </a:lnTo>
                      <a:lnTo>
                        <a:pt x="10584" y="10952"/>
                      </a:lnTo>
                      <a:lnTo>
                        <a:pt x="10368" y="10952"/>
                      </a:lnTo>
                      <a:lnTo>
                        <a:pt x="10152" y="10952"/>
                      </a:lnTo>
                      <a:lnTo>
                        <a:pt x="9936" y="11256"/>
                      </a:lnTo>
                      <a:lnTo>
                        <a:pt x="9720" y="11256"/>
                      </a:lnTo>
                      <a:lnTo>
                        <a:pt x="10152" y="11561"/>
                      </a:lnTo>
                      <a:lnTo>
                        <a:pt x="9936" y="11865"/>
                      </a:lnTo>
                      <a:lnTo>
                        <a:pt x="9720" y="11561"/>
                      </a:lnTo>
                      <a:lnTo>
                        <a:pt x="9504" y="11561"/>
                      </a:lnTo>
                      <a:lnTo>
                        <a:pt x="9288" y="11865"/>
                      </a:lnTo>
                      <a:lnTo>
                        <a:pt x="9072" y="11865"/>
                      </a:lnTo>
                      <a:lnTo>
                        <a:pt x="8856" y="12169"/>
                      </a:lnTo>
                      <a:lnTo>
                        <a:pt x="8856" y="12473"/>
                      </a:lnTo>
                      <a:lnTo>
                        <a:pt x="8424" y="12473"/>
                      </a:lnTo>
                      <a:lnTo>
                        <a:pt x="8208" y="12473"/>
                      </a:lnTo>
                      <a:lnTo>
                        <a:pt x="7776" y="12473"/>
                      </a:lnTo>
                      <a:lnTo>
                        <a:pt x="7344" y="12473"/>
                      </a:lnTo>
                      <a:lnTo>
                        <a:pt x="7128" y="12777"/>
                      </a:lnTo>
                      <a:lnTo>
                        <a:pt x="7344" y="13082"/>
                      </a:lnTo>
                      <a:lnTo>
                        <a:pt x="7128" y="13386"/>
                      </a:lnTo>
                      <a:lnTo>
                        <a:pt x="6912" y="13082"/>
                      </a:lnTo>
                      <a:lnTo>
                        <a:pt x="6696" y="12777"/>
                      </a:lnTo>
                      <a:lnTo>
                        <a:pt x="6480" y="12777"/>
                      </a:lnTo>
                      <a:lnTo>
                        <a:pt x="6048" y="12777"/>
                      </a:lnTo>
                      <a:lnTo>
                        <a:pt x="6048" y="13082"/>
                      </a:lnTo>
                      <a:lnTo>
                        <a:pt x="6048" y="13386"/>
                      </a:lnTo>
                      <a:lnTo>
                        <a:pt x="6048" y="13690"/>
                      </a:lnTo>
                      <a:lnTo>
                        <a:pt x="6048" y="13994"/>
                      </a:lnTo>
                      <a:lnTo>
                        <a:pt x="6264" y="14299"/>
                      </a:lnTo>
                      <a:lnTo>
                        <a:pt x="6264" y="14603"/>
                      </a:lnTo>
                      <a:lnTo>
                        <a:pt x="6480" y="14603"/>
                      </a:lnTo>
                      <a:lnTo>
                        <a:pt x="6912" y="14603"/>
                      </a:lnTo>
                      <a:lnTo>
                        <a:pt x="7128" y="14299"/>
                      </a:lnTo>
                      <a:lnTo>
                        <a:pt x="7344" y="14603"/>
                      </a:lnTo>
                      <a:lnTo>
                        <a:pt x="7560" y="14603"/>
                      </a:lnTo>
                      <a:lnTo>
                        <a:pt x="7776" y="14603"/>
                      </a:lnTo>
                      <a:lnTo>
                        <a:pt x="7992" y="14603"/>
                      </a:lnTo>
                      <a:lnTo>
                        <a:pt x="7992" y="14299"/>
                      </a:lnTo>
                      <a:lnTo>
                        <a:pt x="8208" y="14603"/>
                      </a:lnTo>
                      <a:lnTo>
                        <a:pt x="8424" y="14603"/>
                      </a:lnTo>
                      <a:lnTo>
                        <a:pt x="8424" y="14299"/>
                      </a:lnTo>
                      <a:lnTo>
                        <a:pt x="8640" y="14603"/>
                      </a:lnTo>
                      <a:lnTo>
                        <a:pt x="8640" y="14299"/>
                      </a:lnTo>
                      <a:lnTo>
                        <a:pt x="8856" y="14299"/>
                      </a:lnTo>
                      <a:lnTo>
                        <a:pt x="9072" y="14299"/>
                      </a:lnTo>
                      <a:lnTo>
                        <a:pt x="9288" y="14299"/>
                      </a:lnTo>
                      <a:lnTo>
                        <a:pt x="9504" y="13994"/>
                      </a:lnTo>
                      <a:lnTo>
                        <a:pt x="9720" y="13994"/>
                      </a:lnTo>
                      <a:lnTo>
                        <a:pt x="9936" y="13994"/>
                      </a:lnTo>
                      <a:lnTo>
                        <a:pt x="10152" y="13994"/>
                      </a:lnTo>
                      <a:lnTo>
                        <a:pt x="10368" y="14299"/>
                      </a:lnTo>
                      <a:lnTo>
                        <a:pt x="10584" y="14299"/>
                      </a:lnTo>
                      <a:lnTo>
                        <a:pt x="10800" y="13994"/>
                      </a:lnTo>
                      <a:lnTo>
                        <a:pt x="11232" y="13994"/>
                      </a:lnTo>
                      <a:lnTo>
                        <a:pt x="11448" y="13994"/>
                      </a:lnTo>
                      <a:lnTo>
                        <a:pt x="11664" y="13994"/>
                      </a:lnTo>
                      <a:lnTo>
                        <a:pt x="11880" y="13994"/>
                      </a:lnTo>
                      <a:lnTo>
                        <a:pt x="12096" y="13690"/>
                      </a:lnTo>
                      <a:lnTo>
                        <a:pt x="12312" y="13690"/>
                      </a:lnTo>
                      <a:lnTo>
                        <a:pt x="12528" y="13690"/>
                      </a:lnTo>
                      <a:lnTo>
                        <a:pt x="12312" y="13690"/>
                      </a:lnTo>
                      <a:lnTo>
                        <a:pt x="12528" y="13994"/>
                      </a:lnTo>
                      <a:lnTo>
                        <a:pt x="12528" y="14299"/>
                      </a:lnTo>
                      <a:lnTo>
                        <a:pt x="12312" y="14299"/>
                      </a:lnTo>
                      <a:lnTo>
                        <a:pt x="12096" y="14299"/>
                      </a:lnTo>
                      <a:lnTo>
                        <a:pt x="11880" y="14299"/>
                      </a:lnTo>
                      <a:lnTo>
                        <a:pt x="11664" y="14299"/>
                      </a:lnTo>
                      <a:lnTo>
                        <a:pt x="11448" y="14299"/>
                      </a:lnTo>
                      <a:lnTo>
                        <a:pt x="11232" y="14299"/>
                      </a:lnTo>
                      <a:lnTo>
                        <a:pt x="11232" y="14603"/>
                      </a:lnTo>
                      <a:lnTo>
                        <a:pt x="11016" y="14603"/>
                      </a:lnTo>
                      <a:lnTo>
                        <a:pt x="10800" y="14603"/>
                      </a:lnTo>
                      <a:lnTo>
                        <a:pt x="10584" y="14603"/>
                      </a:lnTo>
                      <a:lnTo>
                        <a:pt x="10368" y="14603"/>
                      </a:lnTo>
                      <a:lnTo>
                        <a:pt x="10152" y="14603"/>
                      </a:lnTo>
                      <a:lnTo>
                        <a:pt x="9936" y="14603"/>
                      </a:lnTo>
                      <a:lnTo>
                        <a:pt x="9720" y="14907"/>
                      </a:lnTo>
                      <a:lnTo>
                        <a:pt x="9288" y="14907"/>
                      </a:lnTo>
                      <a:lnTo>
                        <a:pt x="9072" y="14907"/>
                      </a:lnTo>
                      <a:lnTo>
                        <a:pt x="8856" y="14907"/>
                      </a:lnTo>
                      <a:lnTo>
                        <a:pt x="8640" y="15211"/>
                      </a:lnTo>
                      <a:lnTo>
                        <a:pt x="8424" y="14907"/>
                      </a:lnTo>
                      <a:lnTo>
                        <a:pt x="8424" y="15211"/>
                      </a:lnTo>
                      <a:lnTo>
                        <a:pt x="8856" y="15515"/>
                      </a:lnTo>
                      <a:lnTo>
                        <a:pt x="9072" y="15515"/>
                      </a:lnTo>
                      <a:lnTo>
                        <a:pt x="9504" y="15515"/>
                      </a:lnTo>
                      <a:lnTo>
                        <a:pt x="9936" y="15515"/>
                      </a:lnTo>
                      <a:lnTo>
                        <a:pt x="10152" y="15820"/>
                      </a:lnTo>
                      <a:lnTo>
                        <a:pt x="10368" y="15820"/>
                      </a:lnTo>
                      <a:lnTo>
                        <a:pt x="10584" y="16124"/>
                      </a:lnTo>
                      <a:lnTo>
                        <a:pt x="10152" y="16124"/>
                      </a:lnTo>
                      <a:lnTo>
                        <a:pt x="9936" y="16124"/>
                      </a:lnTo>
                      <a:lnTo>
                        <a:pt x="9504" y="16124"/>
                      </a:lnTo>
                      <a:lnTo>
                        <a:pt x="9504" y="15820"/>
                      </a:lnTo>
                      <a:lnTo>
                        <a:pt x="9288" y="15820"/>
                      </a:lnTo>
                      <a:lnTo>
                        <a:pt x="9072" y="16124"/>
                      </a:lnTo>
                      <a:lnTo>
                        <a:pt x="8640" y="15820"/>
                      </a:lnTo>
                      <a:lnTo>
                        <a:pt x="8208" y="15820"/>
                      </a:lnTo>
                      <a:lnTo>
                        <a:pt x="8208" y="16124"/>
                      </a:lnTo>
                      <a:lnTo>
                        <a:pt x="7776" y="16124"/>
                      </a:lnTo>
                      <a:lnTo>
                        <a:pt x="7776" y="15820"/>
                      </a:lnTo>
                      <a:lnTo>
                        <a:pt x="7560" y="15515"/>
                      </a:lnTo>
                      <a:lnTo>
                        <a:pt x="7344" y="15515"/>
                      </a:lnTo>
                      <a:lnTo>
                        <a:pt x="6912" y="15820"/>
                      </a:lnTo>
                      <a:lnTo>
                        <a:pt x="6696" y="16124"/>
                      </a:lnTo>
                      <a:lnTo>
                        <a:pt x="6912" y="16428"/>
                      </a:lnTo>
                      <a:lnTo>
                        <a:pt x="6696" y="16732"/>
                      </a:lnTo>
                      <a:lnTo>
                        <a:pt x="6912" y="17037"/>
                      </a:lnTo>
                      <a:lnTo>
                        <a:pt x="7128" y="17341"/>
                      </a:lnTo>
                      <a:lnTo>
                        <a:pt x="7128" y="17645"/>
                      </a:lnTo>
                      <a:lnTo>
                        <a:pt x="7344" y="17645"/>
                      </a:lnTo>
                      <a:lnTo>
                        <a:pt x="7344" y="17949"/>
                      </a:lnTo>
                      <a:lnTo>
                        <a:pt x="7560" y="17949"/>
                      </a:lnTo>
                      <a:lnTo>
                        <a:pt x="7992" y="18254"/>
                      </a:lnTo>
                      <a:lnTo>
                        <a:pt x="8208" y="18254"/>
                      </a:lnTo>
                      <a:lnTo>
                        <a:pt x="8640" y="18558"/>
                      </a:lnTo>
                      <a:lnTo>
                        <a:pt x="8856" y="18254"/>
                      </a:lnTo>
                      <a:lnTo>
                        <a:pt x="9072" y="18558"/>
                      </a:lnTo>
                      <a:lnTo>
                        <a:pt x="9072" y="18862"/>
                      </a:lnTo>
                      <a:lnTo>
                        <a:pt x="9288" y="19166"/>
                      </a:lnTo>
                      <a:lnTo>
                        <a:pt x="9720" y="19166"/>
                      </a:lnTo>
                      <a:lnTo>
                        <a:pt x="9936" y="19166"/>
                      </a:lnTo>
                      <a:lnTo>
                        <a:pt x="10152" y="18862"/>
                      </a:lnTo>
                      <a:lnTo>
                        <a:pt x="10368" y="19166"/>
                      </a:lnTo>
                      <a:lnTo>
                        <a:pt x="10584" y="18862"/>
                      </a:lnTo>
                      <a:lnTo>
                        <a:pt x="10800" y="18862"/>
                      </a:lnTo>
                      <a:lnTo>
                        <a:pt x="11016" y="18862"/>
                      </a:lnTo>
                      <a:lnTo>
                        <a:pt x="11232" y="19166"/>
                      </a:lnTo>
                      <a:lnTo>
                        <a:pt x="11448" y="19166"/>
                      </a:lnTo>
                      <a:lnTo>
                        <a:pt x="11016" y="19470"/>
                      </a:lnTo>
                      <a:lnTo>
                        <a:pt x="10800" y="19470"/>
                      </a:lnTo>
                      <a:lnTo>
                        <a:pt x="10584" y="19470"/>
                      </a:lnTo>
                      <a:lnTo>
                        <a:pt x="10152" y="19470"/>
                      </a:lnTo>
                      <a:lnTo>
                        <a:pt x="9936" y="19470"/>
                      </a:lnTo>
                      <a:lnTo>
                        <a:pt x="9936" y="19775"/>
                      </a:lnTo>
                      <a:lnTo>
                        <a:pt x="10152" y="20079"/>
                      </a:lnTo>
                      <a:lnTo>
                        <a:pt x="10584" y="20383"/>
                      </a:lnTo>
                      <a:lnTo>
                        <a:pt x="11016" y="20687"/>
                      </a:lnTo>
                      <a:lnTo>
                        <a:pt x="11232" y="20687"/>
                      </a:lnTo>
                      <a:lnTo>
                        <a:pt x="11448" y="20992"/>
                      </a:lnTo>
                      <a:lnTo>
                        <a:pt x="11448" y="21296"/>
                      </a:lnTo>
                      <a:lnTo>
                        <a:pt x="11448" y="21600"/>
                      </a:lnTo>
                      <a:lnTo>
                        <a:pt x="11664" y="21296"/>
                      </a:lnTo>
                      <a:lnTo>
                        <a:pt x="11880" y="21296"/>
                      </a:lnTo>
                      <a:lnTo>
                        <a:pt x="12096" y="21600"/>
                      </a:lnTo>
                      <a:lnTo>
                        <a:pt x="12312" y="21600"/>
                      </a:lnTo>
                      <a:lnTo>
                        <a:pt x="12528" y="21600"/>
                      </a:lnTo>
                      <a:lnTo>
                        <a:pt x="12744" y="21296"/>
                      </a:lnTo>
                      <a:lnTo>
                        <a:pt x="12744" y="20992"/>
                      </a:lnTo>
                      <a:lnTo>
                        <a:pt x="12960" y="20992"/>
                      </a:lnTo>
                      <a:lnTo>
                        <a:pt x="12960" y="20687"/>
                      </a:lnTo>
                      <a:lnTo>
                        <a:pt x="12744" y="20383"/>
                      </a:lnTo>
                      <a:lnTo>
                        <a:pt x="12744" y="20079"/>
                      </a:lnTo>
                      <a:lnTo>
                        <a:pt x="12960" y="19775"/>
                      </a:lnTo>
                      <a:lnTo>
                        <a:pt x="13176" y="19470"/>
                      </a:lnTo>
                      <a:lnTo>
                        <a:pt x="13392" y="19470"/>
                      </a:lnTo>
                      <a:lnTo>
                        <a:pt x="13392" y="19166"/>
                      </a:lnTo>
                      <a:lnTo>
                        <a:pt x="13392" y="18862"/>
                      </a:lnTo>
                      <a:lnTo>
                        <a:pt x="13392" y="18558"/>
                      </a:lnTo>
                      <a:lnTo>
                        <a:pt x="13608" y="18254"/>
                      </a:lnTo>
                      <a:lnTo>
                        <a:pt x="13392" y="18254"/>
                      </a:lnTo>
                      <a:lnTo>
                        <a:pt x="13392" y="17949"/>
                      </a:lnTo>
                      <a:lnTo>
                        <a:pt x="13392" y="17645"/>
                      </a:lnTo>
                      <a:lnTo>
                        <a:pt x="13608" y="17341"/>
                      </a:lnTo>
                      <a:lnTo>
                        <a:pt x="13608" y="17037"/>
                      </a:lnTo>
                      <a:lnTo>
                        <a:pt x="14040" y="16732"/>
                      </a:lnTo>
                      <a:lnTo>
                        <a:pt x="14256" y="16732"/>
                      </a:lnTo>
                      <a:lnTo>
                        <a:pt x="14256" y="16428"/>
                      </a:lnTo>
                      <a:lnTo>
                        <a:pt x="13824" y="16732"/>
                      </a:lnTo>
                      <a:lnTo>
                        <a:pt x="13824" y="16428"/>
                      </a:lnTo>
                      <a:lnTo>
                        <a:pt x="14256" y="16124"/>
                      </a:lnTo>
                      <a:lnTo>
                        <a:pt x="14688" y="16124"/>
                      </a:lnTo>
                      <a:lnTo>
                        <a:pt x="14904" y="16124"/>
                      </a:lnTo>
                      <a:lnTo>
                        <a:pt x="15120" y="16124"/>
                      </a:lnTo>
                      <a:lnTo>
                        <a:pt x="15336" y="16124"/>
                      </a:lnTo>
                      <a:lnTo>
                        <a:pt x="15336" y="15820"/>
                      </a:lnTo>
                      <a:lnTo>
                        <a:pt x="15336" y="15515"/>
                      </a:lnTo>
                      <a:lnTo>
                        <a:pt x="15552" y="15515"/>
                      </a:lnTo>
                      <a:lnTo>
                        <a:pt x="15552" y="15211"/>
                      </a:lnTo>
                      <a:lnTo>
                        <a:pt x="15552" y="14907"/>
                      </a:lnTo>
                      <a:lnTo>
                        <a:pt x="15552" y="14603"/>
                      </a:lnTo>
                      <a:lnTo>
                        <a:pt x="15552" y="14299"/>
                      </a:lnTo>
                      <a:lnTo>
                        <a:pt x="15768" y="13994"/>
                      </a:lnTo>
                      <a:lnTo>
                        <a:pt x="15552" y="13994"/>
                      </a:lnTo>
                      <a:lnTo>
                        <a:pt x="15552" y="13690"/>
                      </a:lnTo>
                      <a:lnTo>
                        <a:pt x="15552" y="13386"/>
                      </a:lnTo>
                      <a:lnTo>
                        <a:pt x="15552" y="13082"/>
                      </a:lnTo>
                      <a:lnTo>
                        <a:pt x="15768" y="12777"/>
                      </a:lnTo>
                      <a:lnTo>
                        <a:pt x="15984" y="12777"/>
                      </a:lnTo>
                      <a:lnTo>
                        <a:pt x="16416" y="12777"/>
                      </a:lnTo>
                      <a:lnTo>
                        <a:pt x="16416" y="13082"/>
                      </a:lnTo>
                      <a:lnTo>
                        <a:pt x="16632" y="12777"/>
                      </a:lnTo>
                      <a:lnTo>
                        <a:pt x="16632" y="12473"/>
                      </a:lnTo>
                      <a:lnTo>
                        <a:pt x="16632" y="12169"/>
                      </a:lnTo>
                      <a:lnTo>
                        <a:pt x="16632" y="11865"/>
                      </a:lnTo>
                      <a:lnTo>
                        <a:pt x="16848" y="11865"/>
                      </a:lnTo>
                      <a:lnTo>
                        <a:pt x="16632" y="11561"/>
                      </a:lnTo>
                      <a:lnTo>
                        <a:pt x="16848" y="11561"/>
                      </a:lnTo>
                      <a:lnTo>
                        <a:pt x="16848" y="11256"/>
                      </a:lnTo>
                      <a:lnTo>
                        <a:pt x="16848" y="10952"/>
                      </a:lnTo>
                      <a:lnTo>
                        <a:pt x="16848" y="10648"/>
                      </a:lnTo>
                      <a:lnTo>
                        <a:pt x="16632" y="10344"/>
                      </a:lnTo>
                      <a:lnTo>
                        <a:pt x="17064" y="10344"/>
                      </a:lnTo>
                      <a:lnTo>
                        <a:pt x="17280" y="10344"/>
                      </a:lnTo>
                      <a:lnTo>
                        <a:pt x="17496" y="10039"/>
                      </a:lnTo>
                      <a:lnTo>
                        <a:pt x="17712" y="10039"/>
                      </a:lnTo>
                      <a:lnTo>
                        <a:pt x="17712" y="9735"/>
                      </a:lnTo>
                      <a:lnTo>
                        <a:pt x="17928" y="9735"/>
                      </a:lnTo>
                      <a:lnTo>
                        <a:pt x="17712" y="9431"/>
                      </a:lnTo>
                      <a:lnTo>
                        <a:pt x="18144" y="9431"/>
                      </a:lnTo>
                      <a:lnTo>
                        <a:pt x="18360" y="9431"/>
                      </a:lnTo>
                      <a:lnTo>
                        <a:pt x="18576" y="9431"/>
                      </a:lnTo>
                      <a:lnTo>
                        <a:pt x="18792" y="9431"/>
                      </a:lnTo>
                      <a:lnTo>
                        <a:pt x="19008" y="9127"/>
                      </a:lnTo>
                      <a:lnTo>
                        <a:pt x="19224" y="9127"/>
                      </a:lnTo>
                      <a:lnTo>
                        <a:pt x="19656" y="9127"/>
                      </a:lnTo>
                      <a:lnTo>
                        <a:pt x="20088" y="8823"/>
                      </a:lnTo>
                      <a:lnTo>
                        <a:pt x="20520" y="8823"/>
                      </a:lnTo>
                      <a:lnTo>
                        <a:pt x="20736" y="8823"/>
                      </a:lnTo>
                      <a:lnTo>
                        <a:pt x="20952" y="8823"/>
                      </a:lnTo>
                      <a:lnTo>
                        <a:pt x="21168" y="8823"/>
                      </a:lnTo>
                      <a:lnTo>
                        <a:pt x="21384" y="8823"/>
                      </a:lnTo>
                      <a:lnTo>
                        <a:pt x="21384" y="8518"/>
                      </a:lnTo>
                      <a:lnTo>
                        <a:pt x="21600" y="8214"/>
                      </a:lnTo>
                      <a:lnTo>
                        <a:pt x="21600" y="7910"/>
                      </a:lnTo>
                      <a:lnTo>
                        <a:pt x="21600" y="7606"/>
                      </a:lnTo>
                      <a:lnTo>
                        <a:pt x="21384" y="7606"/>
                      </a:lnTo>
                      <a:lnTo>
                        <a:pt x="21168" y="7606"/>
                      </a:lnTo>
                      <a:lnTo>
                        <a:pt x="20736" y="7606"/>
                      </a:lnTo>
                      <a:lnTo>
                        <a:pt x="20304" y="7606"/>
                      </a:lnTo>
                      <a:lnTo>
                        <a:pt x="19872" y="7606"/>
                      </a:lnTo>
                      <a:lnTo>
                        <a:pt x="19656" y="7301"/>
                      </a:lnTo>
                      <a:lnTo>
                        <a:pt x="19440" y="7301"/>
                      </a:lnTo>
                      <a:lnTo>
                        <a:pt x="19224" y="7301"/>
                      </a:lnTo>
                      <a:lnTo>
                        <a:pt x="19224" y="6997"/>
                      </a:lnTo>
                      <a:lnTo>
                        <a:pt x="18576" y="6997"/>
                      </a:lnTo>
                      <a:lnTo>
                        <a:pt x="18360" y="6997"/>
                      </a:lnTo>
                      <a:lnTo>
                        <a:pt x="18144" y="6693"/>
                      </a:lnTo>
                      <a:lnTo>
                        <a:pt x="18144" y="6389"/>
                      </a:lnTo>
                      <a:lnTo>
                        <a:pt x="18144" y="6085"/>
                      </a:lnTo>
                      <a:lnTo>
                        <a:pt x="17928" y="6085"/>
                      </a:lnTo>
                      <a:lnTo>
                        <a:pt x="17712" y="6085"/>
                      </a:lnTo>
                      <a:lnTo>
                        <a:pt x="17496" y="5780"/>
                      </a:lnTo>
                      <a:lnTo>
                        <a:pt x="17064" y="5780"/>
                      </a:lnTo>
                      <a:lnTo>
                        <a:pt x="16848" y="5780"/>
                      </a:lnTo>
                      <a:lnTo>
                        <a:pt x="16416" y="5780"/>
                      </a:lnTo>
                      <a:lnTo>
                        <a:pt x="16200" y="5780"/>
                      </a:lnTo>
                      <a:lnTo>
                        <a:pt x="16200" y="5476"/>
                      </a:lnTo>
                      <a:lnTo>
                        <a:pt x="16200" y="5172"/>
                      </a:lnTo>
                      <a:lnTo>
                        <a:pt x="16200" y="4868"/>
                      </a:lnTo>
                      <a:lnTo>
                        <a:pt x="16416" y="4563"/>
                      </a:lnTo>
                      <a:lnTo>
                        <a:pt x="16200" y="4259"/>
                      </a:lnTo>
                      <a:lnTo>
                        <a:pt x="15984" y="3955"/>
                      </a:lnTo>
                      <a:lnTo>
                        <a:pt x="15984" y="3651"/>
                      </a:lnTo>
                      <a:lnTo>
                        <a:pt x="15768" y="3346"/>
                      </a:lnTo>
                      <a:lnTo>
                        <a:pt x="15552" y="3346"/>
                      </a:lnTo>
                      <a:lnTo>
                        <a:pt x="15336" y="3042"/>
                      </a:lnTo>
                      <a:lnTo>
                        <a:pt x="15120" y="3042"/>
                      </a:lnTo>
                      <a:lnTo>
                        <a:pt x="14904" y="3042"/>
                      </a:lnTo>
                      <a:lnTo>
                        <a:pt x="14688" y="3346"/>
                      </a:lnTo>
                      <a:lnTo>
                        <a:pt x="14688" y="3651"/>
                      </a:lnTo>
                      <a:lnTo>
                        <a:pt x="14904" y="3955"/>
                      </a:lnTo>
                      <a:lnTo>
                        <a:pt x="14688" y="3955"/>
                      </a:lnTo>
                      <a:lnTo>
                        <a:pt x="14472" y="4259"/>
                      </a:lnTo>
                      <a:lnTo>
                        <a:pt x="14256" y="4259"/>
                      </a:lnTo>
                      <a:lnTo>
                        <a:pt x="14040" y="4563"/>
                      </a:lnTo>
                      <a:lnTo>
                        <a:pt x="13824" y="4868"/>
                      </a:lnTo>
                      <a:lnTo>
                        <a:pt x="13824" y="4563"/>
                      </a:lnTo>
                      <a:lnTo>
                        <a:pt x="14040" y="4259"/>
                      </a:lnTo>
                      <a:lnTo>
                        <a:pt x="14040" y="3955"/>
                      </a:lnTo>
                      <a:lnTo>
                        <a:pt x="14040" y="3651"/>
                      </a:lnTo>
                      <a:lnTo>
                        <a:pt x="13824" y="3651"/>
                      </a:lnTo>
                      <a:lnTo>
                        <a:pt x="13824" y="3346"/>
                      </a:lnTo>
                      <a:lnTo>
                        <a:pt x="14040" y="3346"/>
                      </a:lnTo>
                      <a:lnTo>
                        <a:pt x="14040" y="3042"/>
                      </a:lnTo>
                      <a:lnTo>
                        <a:pt x="14256" y="2738"/>
                      </a:lnTo>
                      <a:lnTo>
                        <a:pt x="14472" y="2434"/>
                      </a:lnTo>
                      <a:lnTo>
                        <a:pt x="14472" y="2130"/>
                      </a:lnTo>
                      <a:lnTo>
                        <a:pt x="14256" y="1825"/>
                      </a:lnTo>
                      <a:lnTo>
                        <a:pt x="14040" y="1825"/>
                      </a:lnTo>
                      <a:lnTo>
                        <a:pt x="13824" y="1521"/>
                      </a:lnTo>
                      <a:lnTo>
                        <a:pt x="13608" y="1217"/>
                      </a:lnTo>
                      <a:lnTo>
                        <a:pt x="13176" y="1217"/>
                      </a:lnTo>
                      <a:lnTo>
                        <a:pt x="12960" y="913"/>
                      </a:lnTo>
                      <a:lnTo>
                        <a:pt x="12744" y="913"/>
                      </a:lnTo>
                      <a:lnTo>
                        <a:pt x="12528" y="913"/>
                      </a:lnTo>
                      <a:lnTo>
                        <a:pt x="12312" y="913"/>
                      </a:lnTo>
                      <a:lnTo>
                        <a:pt x="12528" y="1217"/>
                      </a:lnTo>
                      <a:lnTo>
                        <a:pt x="12312" y="1521"/>
                      </a:lnTo>
                      <a:lnTo>
                        <a:pt x="12096" y="1521"/>
                      </a:lnTo>
                      <a:lnTo>
                        <a:pt x="12096" y="1217"/>
                      </a:lnTo>
                      <a:lnTo>
                        <a:pt x="11880" y="1217"/>
                      </a:lnTo>
                      <a:lnTo>
                        <a:pt x="11880" y="913"/>
                      </a:lnTo>
                      <a:lnTo>
                        <a:pt x="11880" y="608"/>
                      </a:lnTo>
                      <a:lnTo>
                        <a:pt x="11880" y="304"/>
                      </a:lnTo>
                      <a:lnTo>
                        <a:pt x="11664" y="304"/>
                      </a:lnTo>
                      <a:lnTo>
                        <a:pt x="11448" y="304"/>
                      </a:lnTo>
                      <a:lnTo>
                        <a:pt x="11232" y="0"/>
                      </a:lnTo>
                      <a:lnTo>
                        <a:pt x="11016" y="0"/>
                      </a:lnTo>
                      <a:lnTo>
                        <a:pt x="10800" y="304"/>
                      </a:lnTo>
                      <a:lnTo>
                        <a:pt x="10584" y="608"/>
                      </a:lnTo>
                      <a:lnTo>
                        <a:pt x="10584" y="913"/>
                      </a:lnTo>
                      <a:lnTo>
                        <a:pt x="10584" y="1217"/>
                      </a:lnTo>
                      <a:lnTo>
                        <a:pt x="10800" y="1217"/>
                      </a:lnTo>
                      <a:lnTo>
                        <a:pt x="10368" y="1521"/>
                      </a:lnTo>
                      <a:lnTo>
                        <a:pt x="10152" y="1521"/>
                      </a:lnTo>
                      <a:lnTo>
                        <a:pt x="10152" y="1825"/>
                      </a:lnTo>
                      <a:lnTo>
                        <a:pt x="9936" y="2130"/>
                      </a:lnTo>
                      <a:lnTo>
                        <a:pt x="9936" y="2434"/>
                      </a:lnTo>
                      <a:lnTo>
                        <a:pt x="10152" y="2434"/>
                      </a:lnTo>
                      <a:lnTo>
                        <a:pt x="10152" y="2738"/>
                      </a:lnTo>
                      <a:lnTo>
                        <a:pt x="10152" y="3042"/>
                      </a:lnTo>
                      <a:lnTo>
                        <a:pt x="10368" y="3346"/>
                      </a:lnTo>
                      <a:lnTo>
                        <a:pt x="10368" y="3651"/>
                      </a:lnTo>
                      <a:lnTo>
                        <a:pt x="10368" y="3955"/>
                      </a:lnTo>
                      <a:lnTo>
                        <a:pt x="10368" y="4259"/>
                      </a:lnTo>
                      <a:lnTo>
                        <a:pt x="10368" y="4563"/>
                      </a:lnTo>
                      <a:lnTo>
                        <a:pt x="10368" y="4868"/>
                      </a:lnTo>
                      <a:lnTo>
                        <a:pt x="10584" y="5172"/>
                      </a:lnTo>
                      <a:lnTo>
                        <a:pt x="10584" y="5476"/>
                      </a:lnTo>
                      <a:lnTo>
                        <a:pt x="10584" y="5780"/>
                      </a:lnTo>
                      <a:lnTo>
                        <a:pt x="10800" y="5780"/>
                      </a:lnTo>
                      <a:lnTo>
                        <a:pt x="10800" y="6085"/>
                      </a:lnTo>
                      <a:lnTo>
                        <a:pt x="11016" y="6389"/>
                      </a:lnTo>
                      <a:lnTo>
                        <a:pt x="11232" y="6693"/>
                      </a:lnTo>
                      <a:lnTo>
                        <a:pt x="11448" y="6997"/>
                      </a:lnTo>
                      <a:lnTo>
                        <a:pt x="11664" y="7301"/>
                      </a:lnTo>
                      <a:lnTo>
                        <a:pt x="11232" y="7301"/>
                      </a:lnTo>
                      <a:lnTo>
                        <a:pt x="11016" y="7301"/>
                      </a:lnTo>
                      <a:lnTo>
                        <a:pt x="10800" y="6997"/>
                      </a:lnTo>
                      <a:lnTo>
                        <a:pt x="10800" y="6693"/>
                      </a:lnTo>
                      <a:lnTo>
                        <a:pt x="10584" y="6693"/>
                      </a:lnTo>
                      <a:lnTo>
                        <a:pt x="10368" y="6389"/>
                      </a:lnTo>
                      <a:lnTo>
                        <a:pt x="10368" y="6085"/>
                      </a:lnTo>
                      <a:lnTo>
                        <a:pt x="10152" y="6085"/>
                      </a:lnTo>
                      <a:lnTo>
                        <a:pt x="9936" y="5780"/>
                      </a:lnTo>
                      <a:lnTo>
                        <a:pt x="9720" y="5780"/>
                      </a:lnTo>
                      <a:lnTo>
                        <a:pt x="9720" y="6085"/>
                      </a:lnTo>
                      <a:lnTo>
                        <a:pt x="9504" y="6085"/>
                      </a:lnTo>
                      <a:lnTo>
                        <a:pt x="9504" y="5780"/>
                      </a:lnTo>
                      <a:lnTo>
                        <a:pt x="9720" y="5476"/>
                      </a:lnTo>
                      <a:lnTo>
                        <a:pt x="9720" y="5172"/>
                      </a:lnTo>
                      <a:lnTo>
                        <a:pt x="9720" y="4868"/>
                      </a:lnTo>
                      <a:lnTo>
                        <a:pt x="9504" y="4868"/>
                      </a:lnTo>
                      <a:lnTo>
                        <a:pt x="9504" y="4563"/>
                      </a:lnTo>
                      <a:lnTo>
                        <a:pt x="9504" y="4259"/>
                      </a:lnTo>
                      <a:lnTo>
                        <a:pt x="9288" y="3955"/>
                      </a:lnTo>
                      <a:lnTo>
                        <a:pt x="9288" y="3651"/>
                      </a:lnTo>
                      <a:lnTo>
                        <a:pt x="9288" y="3346"/>
                      </a:lnTo>
                      <a:lnTo>
                        <a:pt x="9288" y="3042"/>
                      </a:lnTo>
                      <a:lnTo>
                        <a:pt x="9072" y="3042"/>
                      </a:lnTo>
                      <a:lnTo>
                        <a:pt x="9072" y="2738"/>
                      </a:lnTo>
                      <a:lnTo>
                        <a:pt x="8856" y="2434"/>
                      </a:lnTo>
                      <a:lnTo>
                        <a:pt x="8640" y="2130"/>
                      </a:lnTo>
                      <a:lnTo>
                        <a:pt x="8208" y="2130"/>
                      </a:lnTo>
                      <a:lnTo>
                        <a:pt x="7992" y="2130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23" name="Shape 523"/>
                <p:cNvSpPr/>
                <p:nvPr/>
              </p:nvSpPr>
              <p:spPr>
                <a:xfrm>
                  <a:off x="0" y="133611"/>
                  <a:ext cx="51313" cy="549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543"/>
                      </a:moveTo>
                      <a:lnTo>
                        <a:pt x="0" y="3086"/>
                      </a:lnTo>
                      <a:lnTo>
                        <a:pt x="0" y="4629"/>
                      </a:lnTo>
                      <a:lnTo>
                        <a:pt x="1440" y="4629"/>
                      </a:lnTo>
                      <a:lnTo>
                        <a:pt x="2880" y="6171"/>
                      </a:lnTo>
                      <a:lnTo>
                        <a:pt x="4320" y="7714"/>
                      </a:lnTo>
                      <a:lnTo>
                        <a:pt x="4320" y="9257"/>
                      </a:lnTo>
                      <a:lnTo>
                        <a:pt x="4320" y="10800"/>
                      </a:lnTo>
                      <a:lnTo>
                        <a:pt x="5760" y="12343"/>
                      </a:lnTo>
                      <a:lnTo>
                        <a:pt x="7200" y="12343"/>
                      </a:lnTo>
                      <a:lnTo>
                        <a:pt x="8640" y="13886"/>
                      </a:lnTo>
                      <a:lnTo>
                        <a:pt x="10080" y="13886"/>
                      </a:lnTo>
                      <a:lnTo>
                        <a:pt x="11520" y="13886"/>
                      </a:lnTo>
                      <a:lnTo>
                        <a:pt x="11520" y="15429"/>
                      </a:lnTo>
                      <a:lnTo>
                        <a:pt x="14400" y="15429"/>
                      </a:lnTo>
                      <a:lnTo>
                        <a:pt x="14400" y="16971"/>
                      </a:lnTo>
                      <a:lnTo>
                        <a:pt x="15840" y="16971"/>
                      </a:lnTo>
                      <a:lnTo>
                        <a:pt x="17280" y="18514"/>
                      </a:lnTo>
                      <a:lnTo>
                        <a:pt x="17280" y="20057"/>
                      </a:lnTo>
                      <a:lnTo>
                        <a:pt x="18720" y="21600"/>
                      </a:lnTo>
                      <a:lnTo>
                        <a:pt x="20160" y="21600"/>
                      </a:lnTo>
                      <a:lnTo>
                        <a:pt x="21600" y="21600"/>
                      </a:lnTo>
                      <a:lnTo>
                        <a:pt x="20160" y="20057"/>
                      </a:lnTo>
                      <a:lnTo>
                        <a:pt x="20160" y="18514"/>
                      </a:lnTo>
                      <a:lnTo>
                        <a:pt x="18720" y="16971"/>
                      </a:lnTo>
                      <a:lnTo>
                        <a:pt x="17280" y="16971"/>
                      </a:lnTo>
                      <a:lnTo>
                        <a:pt x="17280" y="15429"/>
                      </a:lnTo>
                      <a:lnTo>
                        <a:pt x="17280" y="13886"/>
                      </a:lnTo>
                      <a:lnTo>
                        <a:pt x="15840" y="13886"/>
                      </a:lnTo>
                      <a:lnTo>
                        <a:pt x="14400" y="13886"/>
                      </a:lnTo>
                      <a:lnTo>
                        <a:pt x="11520" y="12343"/>
                      </a:lnTo>
                      <a:lnTo>
                        <a:pt x="11520" y="10800"/>
                      </a:lnTo>
                      <a:lnTo>
                        <a:pt x="10080" y="10800"/>
                      </a:lnTo>
                      <a:lnTo>
                        <a:pt x="10080" y="9257"/>
                      </a:lnTo>
                      <a:lnTo>
                        <a:pt x="8640" y="9257"/>
                      </a:lnTo>
                      <a:lnTo>
                        <a:pt x="8640" y="7714"/>
                      </a:lnTo>
                      <a:lnTo>
                        <a:pt x="8640" y="6171"/>
                      </a:lnTo>
                      <a:lnTo>
                        <a:pt x="8640" y="4629"/>
                      </a:lnTo>
                      <a:lnTo>
                        <a:pt x="5760" y="3086"/>
                      </a:lnTo>
                      <a:lnTo>
                        <a:pt x="4320" y="3086"/>
                      </a:lnTo>
                      <a:lnTo>
                        <a:pt x="4320" y="1543"/>
                      </a:lnTo>
                      <a:lnTo>
                        <a:pt x="2880" y="0"/>
                      </a:lnTo>
                      <a:lnTo>
                        <a:pt x="1440" y="0"/>
                      </a:lnTo>
                      <a:lnTo>
                        <a:pt x="0" y="0"/>
                      </a:lnTo>
                      <a:lnTo>
                        <a:pt x="0" y="1543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24" name="Shape 524"/>
                <p:cNvSpPr/>
                <p:nvPr/>
              </p:nvSpPr>
              <p:spPr>
                <a:xfrm>
                  <a:off x="305826" y="153591"/>
                  <a:ext cx="71838" cy="353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286" y="0"/>
                      </a:moveTo>
                      <a:lnTo>
                        <a:pt x="9257" y="2400"/>
                      </a:lnTo>
                      <a:lnTo>
                        <a:pt x="8229" y="2400"/>
                      </a:lnTo>
                      <a:lnTo>
                        <a:pt x="8229" y="4800"/>
                      </a:lnTo>
                      <a:lnTo>
                        <a:pt x="7200" y="4800"/>
                      </a:lnTo>
                      <a:lnTo>
                        <a:pt x="6171" y="4800"/>
                      </a:lnTo>
                      <a:lnTo>
                        <a:pt x="5143" y="4800"/>
                      </a:lnTo>
                      <a:lnTo>
                        <a:pt x="3086" y="7200"/>
                      </a:lnTo>
                      <a:lnTo>
                        <a:pt x="1029" y="7200"/>
                      </a:lnTo>
                      <a:lnTo>
                        <a:pt x="0" y="7200"/>
                      </a:lnTo>
                      <a:lnTo>
                        <a:pt x="1029" y="9600"/>
                      </a:lnTo>
                      <a:lnTo>
                        <a:pt x="2057" y="9600"/>
                      </a:lnTo>
                      <a:lnTo>
                        <a:pt x="4114" y="9600"/>
                      </a:lnTo>
                      <a:lnTo>
                        <a:pt x="4114" y="12000"/>
                      </a:lnTo>
                      <a:lnTo>
                        <a:pt x="4114" y="14400"/>
                      </a:lnTo>
                      <a:lnTo>
                        <a:pt x="5143" y="14400"/>
                      </a:lnTo>
                      <a:lnTo>
                        <a:pt x="5143" y="16800"/>
                      </a:lnTo>
                      <a:lnTo>
                        <a:pt x="6171" y="16800"/>
                      </a:lnTo>
                      <a:lnTo>
                        <a:pt x="6171" y="19200"/>
                      </a:lnTo>
                      <a:lnTo>
                        <a:pt x="7200" y="21600"/>
                      </a:lnTo>
                      <a:lnTo>
                        <a:pt x="8229" y="21600"/>
                      </a:lnTo>
                      <a:lnTo>
                        <a:pt x="9257" y="21600"/>
                      </a:lnTo>
                      <a:lnTo>
                        <a:pt x="10286" y="19200"/>
                      </a:lnTo>
                      <a:lnTo>
                        <a:pt x="11314" y="19200"/>
                      </a:lnTo>
                      <a:lnTo>
                        <a:pt x="13371" y="19200"/>
                      </a:lnTo>
                      <a:lnTo>
                        <a:pt x="14400" y="16800"/>
                      </a:lnTo>
                      <a:lnTo>
                        <a:pt x="15429" y="19200"/>
                      </a:lnTo>
                      <a:lnTo>
                        <a:pt x="16457" y="19200"/>
                      </a:lnTo>
                      <a:lnTo>
                        <a:pt x="18514" y="16800"/>
                      </a:lnTo>
                      <a:lnTo>
                        <a:pt x="18514" y="14400"/>
                      </a:lnTo>
                      <a:lnTo>
                        <a:pt x="19543" y="12000"/>
                      </a:lnTo>
                      <a:lnTo>
                        <a:pt x="19543" y="9600"/>
                      </a:lnTo>
                      <a:lnTo>
                        <a:pt x="21600" y="7200"/>
                      </a:lnTo>
                      <a:lnTo>
                        <a:pt x="20571" y="4800"/>
                      </a:lnTo>
                      <a:lnTo>
                        <a:pt x="19543" y="4800"/>
                      </a:lnTo>
                      <a:lnTo>
                        <a:pt x="18514" y="2400"/>
                      </a:lnTo>
                      <a:lnTo>
                        <a:pt x="16457" y="2400"/>
                      </a:lnTo>
                      <a:lnTo>
                        <a:pt x="15429" y="2400"/>
                      </a:lnTo>
                      <a:lnTo>
                        <a:pt x="14400" y="2400"/>
                      </a:lnTo>
                      <a:lnTo>
                        <a:pt x="11314" y="2400"/>
                      </a:lnTo>
                      <a:lnTo>
                        <a:pt x="12343" y="0"/>
                      </a:lnTo>
                      <a:lnTo>
                        <a:pt x="11314" y="0"/>
                      </a:lnTo>
                      <a:lnTo>
                        <a:pt x="10286" y="0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25" name="Shape 525"/>
                <p:cNvSpPr/>
                <p:nvPr/>
              </p:nvSpPr>
              <p:spPr>
                <a:xfrm>
                  <a:off x="326420" y="180823"/>
                  <a:ext cx="129991" cy="824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lnTo>
                        <a:pt x="10800" y="1029"/>
                      </a:lnTo>
                      <a:lnTo>
                        <a:pt x="10232" y="1029"/>
                      </a:lnTo>
                      <a:lnTo>
                        <a:pt x="9663" y="1029"/>
                      </a:lnTo>
                      <a:lnTo>
                        <a:pt x="9095" y="1029"/>
                      </a:lnTo>
                      <a:lnTo>
                        <a:pt x="9095" y="2057"/>
                      </a:lnTo>
                      <a:lnTo>
                        <a:pt x="8526" y="2057"/>
                      </a:lnTo>
                      <a:lnTo>
                        <a:pt x="7958" y="2057"/>
                      </a:lnTo>
                      <a:lnTo>
                        <a:pt x="7389" y="2057"/>
                      </a:lnTo>
                      <a:lnTo>
                        <a:pt x="6821" y="2057"/>
                      </a:lnTo>
                      <a:lnTo>
                        <a:pt x="6253" y="2057"/>
                      </a:lnTo>
                      <a:lnTo>
                        <a:pt x="5684" y="2057"/>
                      </a:lnTo>
                      <a:lnTo>
                        <a:pt x="5116" y="2057"/>
                      </a:lnTo>
                      <a:lnTo>
                        <a:pt x="4547" y="2057"/>
                      </a:lnTo>
                      <a:lnTo>
                        <a:pt x="3411" y="2057"/>
                      </a:lnTo>
                      <a:lnTo>
                        <a:pt x="2842" y="2057"/>
                      </a:lnTo>
                      <a:lnTo>
                        <a:pt x="2274" y="3086"/>
                      </a:lnTo>
                      <a:lnTo>
                        <a:pt x="1705" y="3086"/>
                      </a:lnTo>
                      <a:lnTo>
                        <a:pt x="1137" y="4114"/>
                      </a:lnTo>
                      <a:lnTo>
                        <a:pt x="568" y="4114"/>
                      </a:lnTo>
                      <a:lnTo>
                        <a:pt x="0" y="5143"/>
                      </a:lnTo>
                      <a:lnTo>
                        <a:pt x="568" y="5143"/>
                      </a:lnTo>
                      <a:lnTo>
                        <a:pt x="1137" y="5143"/>
                      </a:lnTo>
                      <a:lnTo>
                        <a:pt x="1137" y="6171"/>
                      </a:lnTo>
                      <a:lnTo>
                        <a:pt x="1705" y="6171"/>
                      </a:lnTo>
                      <a:lnTo>
                        <a:pt x="2274" y="7200"/>
                      </a:lnTo>
                      <a:lnTo>
                        <a:pt x="2842" y="7200"/>
                      </a:lnTo>
                      <a:lnTo>
                        <a:pt x="3411" y="7200"/>
                      </a:lnTo>
                      <a:lnTo>
                        <a:pt x="3979" y="7200"/>
                      </a:lnTo>
                      <a:lnTo>
                        <a:pt x="3979" y="8229"/>
                      </a:lnTo>
                      <a:lnTo>
                        <a:pt x="3411" y="8229"/>
                      </a:lnTo>
                      <a:lnTo>
                        <a:pt x="3411" y="9257"/>
                      </a:lnTo>
                      <a:lnTo>
                        <a:pt x="3411" y="10286"/>
                      </a:lnTo>
                      <a:lnTo>
                        <a:pt x="2842" y="10286"/>
                      </a:lnTo>
                      <a:lnTo>
                        <a:pt x="2842" y="11314"/>
                      </a:lnTo>
                      <a:lnTo>
                        <a:pt x="2274" y="11314"/>
                      </a:lnTo>
                      <a:lnTo>
                        <a:pt x="2274" y="12343"/>
                      </a:lnTo>
                      <a:lnTo>
                        <a:pt x="2274" y="13371"/>
                      </a:lnTo>
                      <a:lnTo>
                        <a:pt x="1705" y="14400"/>
                      </a:lnTo>
                      <a:lnTo>
                        <a:pt x="1137" y="14400"/>
                      </a:lnTo>
                      <a:lnTo>
                        <a:pt x="568" y="14400"/>
                      </a:lnTo>
                      <a:lnTo>
                        <a:pt x="568" y="15429"/>
                      </a:lnTo>
                      <a:lnTo>
                        <a:pt x="0" y="15429"/>
                      </a:lnTo>
                      <a:lnTo>
                        <a:pt x="568" y="16457"/>
                      </a:lnTo>
                      <a:lnTo>
                        <a:pt x="0" y="16457"/>
                      </a:lnTo>
                      <a:lnTo>
                        <a:pt x="568" y="17486"/>
                      </a:lnTo>
                      <a:lnTo>
                        <a:pt x="1137" y="17486"/>
                      </a:lnTo>
                      <a:lnTo>
                        <a:pt x="1705" y="17486"/>
                      </a:lnTo>
                      <a:lnTo>
                        <a:pt x="2274" y="17486"/>
                      </a:lnTo>
                      <a:lnTo>
                        <a:pt x="2842" y="17486"/>
                      </a:lnTo>
                      <a:lnTo>
                        <a:pt x="3411" y="16457"/>
                      </a:lnTo>
                      <a:lnTo>
                        <a:pt x="3979" y="16457"/>
                      </a:lnTo>
                      <a:lnTo>
                        <a:pt x="4547" y="16457"/>
                      </a:lnTo>
                      <a:lnTo>
                        <a:pt x="5116" y="16457"/>
                      </a:lnTo>
                      <a:lnTo>
                        <a:pt x="5684" y="16457"/>
                      </a:lnTo>
                      <a:lnTo>
                        <a:pt x="6253" y="16457"/>
                      </a:lnTo>
                      <a:lnTo>
                        <a:pt x="6821" y="16457"/>
                      </a:lnTo>
                      <a:lnTo>
                        <a:pt x="7389" y="16457"/>
                      </a:lnTo>
                      <a:lnTo>
                        <a:pt x="7958" y="16457"/>
                      </a:lnTo>
                      <a:lnTo>
                        <a:pt x="7958" y="15429"/>
                      </a:lnTo>
                      <a:lnTo>
                        <a:pt x="8526" y="15429"/>
                      </a:lnTo>
                      <a:lnTo>
                        <a:pt x="8526" y="14400"/>
                      </a:lnTo>
                      <a:lnTo>
                        <a:pt x="9095" y="14400"/>
                      </a:lnTo>
                      <a:lnTo>
                        <a:pt x="9663" y="15429"/>
                      </a:lnTo>
                      <a:lnTo>
                        <a:pt x="9095" y="15429"/>
                      </a:lnTo>
                      <a:lnTo>
                        <a:pt x="9663" y="16457"/>
                      </a:lnTo>
                      <a:lnTo>
                        <a:pt x="9663" y="15429"/>
                      </a:lnTo>
                      <a:lnTo>
                        <a:pt x="10232" y="15429"/>
                      </a:lnTo>
                      <a:lnTo>
                        <a:pt x="10800" y="15429"/>
                      </a:lnTo>
                      <a:lnTo>
                        <a:pt x="10232" y="16457"/>
                      </a:lnTo>
                      <a:lnTo>
                        <a:pt x="9663" y="16457"/>
                      </a:lnTo>
                      <a:lnTo>
                        <a:pt x="9663" y="17486"/>
                      </a:lnTo>
                      <a:lnTo>
                        <a:pt x="9095" y="17486"/>
                      </a:lnTo>
                      <a:lnTo>
                        <a:pt x="9663" y="18514"/>
                      </a:lnTo>
                      <a:lnTo>
                        <a:pt x="9095" y="19543"/>
                      </a:lnTo>
                      <a:lnTo>
                        <a:pt x="8526" y="19543"/>
                      </a:lnTo>
                      <a:lnTo>
                        <a:pt x="8526" y="20571"/>
                      </a:lnTo>
                      <a:lnTo>
                        <a:pt x="9095" y="20571"/>
                      </a:lnTo>
                      <a:lnTo>
                        <a:pt x="9663" y="20571"/>
                      </a:lnTo>
                      <a:lnTo>
                        <a:pt x="9663" y="21600"/>
                      </a:lnTo>
                      <a:lnTo>
                        <a:pt x="10232" y="20571"/>
                      </a:lnTo>
                      <a:lnTo>
                        <a:pt x="10800" y="20571"/>
                      </a:lnTo>
                      <a:lnTo>
                        <a:pt x="10800" y="19543"/>
                      </a:lnTo>
                      <a:lnTo>
                        <a:pt x="11368" y="19543"/>
                      </a:lnTo>
                      <a:lnTo>
                        <a:pt x="11937" y="18514"/>
                      </a:lnTo>
                      <a:lnTo>
                        <a:pt x="12505" y="18514"/>
                      </a:lnTo>
                      <a:lnTo>
                        <a:pt x="13074" y="18514"/>
                      </a:lnTo>
                      <a:lnTo>
                        <a:pt x="13642" y="18514"/>
                      </a:lnTo>
                      <a:lnTo>
                        <a:pt x="14211" y="17486"/>
                      </a:lnTo>
                      <a:lnTo>
                        <a:pt x="14779" y="17486"/>
                      </a:lnTo>
                      <a:lnTo>
                        <a:pt x="14779" y="16457"/>
                      </a:lnTo>
                      <a:lnTo>
                        <a:pt x="15347" y="16457"/>
                      </a:lnTo>
                      <a:lnTo>
                        <a:pt x="15916" y="16457"/>
                      </a:lnTo>
                      <a:lnTo>
                        <a:pt x="15916" y="15429"/>
                      </a:lnTo>
                      <a:lnTo>
                        <a:pt x="16484" y="14400"/>
                      </a:lnTo>
                      <a:lnTo>
                        <a:pt x="17053" y="14400"/>
                      </a:lnTo>
                      <a:lnTo>
                        <a:pt x="17053" y="13371"/>
                      </a:lnTo>
                      <a:lnTo>
                        <a:pt x="17621" y="13371"/>
                      </a:lnTo>
                      <a:lnTo>
                        <a:pt x="17621" y="12343"/>
                      </a:lnTo>
                      <a:lnTo>
                        <a:pt x="18189" y="12343"/>
                      </a:lnTo>
                      <a:lnTo>
                        <a:pt x="18758" y="12343"/>
                      </a:lnTo>
                      <a:lnTo>
                        <a:pt x="19326" y="12343"/>
                      </a:lnTo>
                      <a:lnTo>
                        <a:pt x="19895" y="12343"/>
                      </a:lnTo>
                      <a:lnTo>
                        <a:pt x="20463" y="12343"/>
                      </a:lnTo>
                      <a:lnTo>
                        <a:pt x="20463" y="11314"/>
                      </a:lnTo>
                      <a:lnTo>
                        <a:pt x="21032" y="11314"/>
                      </a:lnTo>
                      <a:lnTo>
                        <a:pt x="21032" y="12343"/>
                      </a:lnTo>
                      <a:lnTo>
                        <a:pt x="21600" y="12343"/>
                      </a:lnTo>
                      <a:lnTo>
                        <a:pt x="21600" y="11314"/>
                      </a:lnTo>
                      <a:lnTo>
                        <a:pt x="21032" y="11314"/>
                      </a:lnTo>
                      <a:lnTo>
                        <a:pt x="20463" y="11314"/>
                      </a:lnTo>
                      <a:lnTo>
                        <a:pt x="19895" y="11314"/>
                      </a:lnTo>
                      <a:lnTo>
                        <a:pt x="19895" y="10286"/>
                      </a:lnTo>
                      <a:lnTo>
                        <a:pt x="19326" y="10286"/>
                      </a:lnTo>
                      <a:lnTo>
                        <a:pt x="19326" y="9257"/>
                      </a:lnTo>
                      <a:lnTo>
                        <a:pt x="18758" y="9257"/>
                      </a:lnTo>
                      <a:lnTo>
                        <a:pt x="18189" y="8229"/>
                      </a:lnTo>
                      <a:lnTo>
                        <a:pt x="17621" y="8229"/>
                      </a:lnTo>
                      <a:lnTo>
                        <a:pt x="17053" y="9257"/>
                      </a:lnTo>
                      <a:lnTo>
                        <a:pt x="16484" y="9257"/>
                      </a:lnTo>
                      <a:lnTo>
                        <a:pt x="15916" y="9257"/>
                      </a:lnTo>
                      <a:lnTo>
                        <a:pt x="15347" y="9257"/>
                      </a:lnTo>
                      <a:lnTo>
                        <a:pt x="14779" y="9257"/>
                      </a:lnTo>
                      <a:lnTo>
                        <a:pt x="14211" y="8229"/>
                      </a:lnTo>
                      <a:lnTo>
                        <a:pt x="13642" y="8229"/>
                      </a:lnTo>
                      <a:lnTo>
                        <a:pt x="13642" y="7200"/>
                      </a:lnTo>
                      <a:lnTo>
                        <a:pt x="13074" y="7200"/>
                      </a:lnTo>
                      <a:lnTo>
                        <a:pt x="12505" y="7200"/>
                      </a:lnTo>
                      <a:lnTo>
                        <a:pt x="11937" y="6171"/>
                      </a:lnTo>
                      <a:lnTo>
                        <a:pt x="11937" y="5143"/>
                      </a:lnTo>
                      <a:lnTo>
                        <a:pt x="11937" y="4114"/>
                      </a:lnTo>
                      <a:lnTo>
                        <a:pt x="12505" y="4114"/>
                      </a:lnTo>
                      <a:lnTo>
                        <a:pt x="13074" y="4114"/>
                      </a:lnTo>
                      <a:lnTo>
                        <a:pt x="13074" y="3086"/>
                      </a:lnTo>
                      <a:lnTo>
                        <a:pt x="13642" y="3086"/>
                      </a:lnTo>
                      <a:lnTo>
                        <a:pt x="13074" y="2057"/>
                      </a:lnTo>
                      <a:lnTo>
                        <a:pt x="12505" y="2057"/>
                      </a:lnTo>
                      <a:lnTo>
                        <a:pt x="12505" y="1029"/>
                      </a:lnTo>
                      <a:lnTo>
                        <a:pt x="11937" y="2057"/>
                      </a:lnTo>
                      <a:lnTo>
                        <a:pt x="11368" y="2057"/>
                      </a:lnTo>
                      <a:lnTo>
                        <a:pt x="11368" y="1029"/>
                      </a:lnTo>
                      <a:lnTo>
                        <a:pt x="11368" y="0"/>
                      </a:lnTo>
                      <a:lnTo>
                        <a:pt x="10800" y="0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26" name="Shape 526"/>
                <p:cNvSpPr/>
                <p:nvPr/>
              </p:nvSpPr>
              <p:spPr>
                <a:xfrm>
                  <a:off x="653523" y="23428"/>
                  <a:ext cx="71838" cy="157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571" y="0"/>
                      </a:moveTo>
                      <a:lnTo>
                        <a:pt x="19543" y="0"/>
                      </a:lnTo>
                      <a:lnTo>
                        <a:pt x="18514" y="0"/>
                      </a:lnTo>
                      <a:lnTo>
                        <a:pt x="17486" y="0"/>
                      </a:lnTo>
                      <a:lnTo>
                        <a:pt x="16457" y="0"/>
                      </a:lnTo>
                      <a:lnTo>
                        <a:pt x="15429" y="0"/>
                      </a:lnTo>
                      <a:lnTo>
                        <a:pt x="14400" y="5400"/>
                      </a:lnTo>
                      <a:lnTo>
                        <a:pt x="13371" y="5400"/>
                      </a:lnTo>
                      <a:lnTo>
                        <a:pt x="12343" y="5400"/>
                      </a:lnTo>
                      <a:lnTo>
                        <a:pt x="11314" y="5400"/>
                      </a:lnTo>
                      <a:lnTo>
                        <a:pt x="10286" y="5400"/>
                      </a:lnTo>
                      <a:lnTo>
                        <a:pt x="9257" y="10800"/>
                      </a:lnTo>
                      <a:lnTo>
                        <a:pt x="8229" y="10800"/>
                      </a:lnTo>
                      <a:lnTo>
                        <a:pt x="7200" y="10800"/>
                      </a:lnTo>
                      <a:lnTo>
                        <a:pt x="6171" y="10800"/>
                      </a:lnTo>
                      <a:lnTo>
                        <a:pt x="5143" y="10800"/>
                      </a:lnTo>
                      <a:lnTo>
                        <a:pt x="4114" y="10800"/>
                      </a:lnTo>
                      <a:lnTo>
                        <a:pt x="4114" y="16200"/>
                      </a:lnTo>
                      <a:lnTo>
                        <a:pt x="3086" y="16200"/>
                      </a:lnTo>
                      <a:lnTo>
                        <a:pt x="2057" y="10800"/>
                      </a:lnTo>
                      <a:lnTo>
                        <a:pt x="2057" y="16200"/>
                      </a:lnTo>
                      <a:lnTo>
                        <a:pt x="1029" y="16200"/>
                      </a:lnTo>
                      <a:lnTo>
                        <a:pt x="0" y="16200"/>
                      </a:lnTo>
                      <a:lnTo>
                        <a:pt x="1029" y="16200"/>
                      </a:lnTo>
                      <a:lnTo>
                        <a:pt x="1029" y="21600"/>
                      </a:lnTo>
                      <a:lnTo>
                        <a:pt x="2057" y="21600"/>
                      </a:lnTo>
                      <a:lnTo>
                        <a:pt x="3086" y="21600"/>
                      </a:lnTo>
                      <a:lnTo>
                        <a:pt x="4114" y="21600"/>
                      </a:lnTo>
                      <a:lnTo>
                        <a:pt x="5143" y="16200"/>
                      </a:lnTo>
                      <a:lnTo>
                        <a:pt x="5143" y="21600"/>
                      </a:lnTo>
                      <a:lnTo>
                        <a:pt x="6171" y="21600"/>
                      </a:lnTo>
                      <a:lnTo>
                        <a:pt x="7200" y="16200"/>
                      </a:lnTo>
                      <a:lnTo>
                        <a:pt x="8229" y="16200"/>
                      </a:lnTo>
                      <a:lnTo>
                        <a:pt x="9257" y="16200"/>
                      </a:lnTo>
                      <a:lnTo>
                        <a:pt x="10286" y="16200"/>
                      </a:lnTo>
                      <a:lnTo>
                        <a:pt x="11314" y="16200"/>
                      </a:lnTo>
                      <a:lnTo>
                        <a:pt x="12343" y="10800"/>
                      </a:lnTo>
                      <a:lnTo>
                        <a:pt x="13371" y="10800"/>
                      </a:lnTo>
                      <a:lnTo>
                        <a:pt x="14400" y="10800"/>
                      </a:lnTo>
                      <a:lnTo>
                        <a:pt x="15429" y="10800"/>
                      </a:lnTo>
                      <a:lnTo>
                        <a:pt x="16457" y="10800"/>
                      </a:lnTo>
                      <a:lnTo>
                        <a:pt x="17486" y="5400"/>
                      </a:lnTo>
                      <a:lnTo>
                        <a:pt x="18514" y="5400"/>
                      </a:lnTo>
                      <a:lnTo>
                        <a:pt x="19543" y="5400"/>
                      </a:lnTo>
                      <a:lnTo>
                        <a:pt x="20571" y="5400"/>
                      </a:lnTo>
                      <a:lnTo>
                        <a:pt x="21600" y="5400"/>
                      </a:lnTo>
                      <a:lnTo>
                        <a:pt x="20571" y="0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27" name="Shape 527"/>
                <p:cNvSpPr/>
                <p:nvPr/>
              </p:nvSpPr>
              <p:spPr>
                <a:xfrm>
                  <a:off x="498557" y="137446"/>
                  <a:ext cx="20525" cy="157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600" y="10800"/>
                      </a:moveTo>
                      <a:lnTo>
                        <a:pt x="0" y="5400"/>
                      </a:lnTo>
                      <a:lnTo>
                        <a:pt x="3600" y="5400"/>
                      </a:lnTo>
                      <a:lnTo>
                        <a:pt x="3600" y="0"/>
                      </a:lnTo>
                      <a:lnTo>
                        <a:pt x="7200" y="0"/>
                      </a:lnTo>
                      <a:lnTo>
                        <a:pt x="7200" y="5400"/>
                      </a:lnTo>
                      <a:lnTo>
                        <a:pt x="10800" y="5400"/>
                      </a:lnTo>
                      <a:lnTo>
                        <a:pt x="10800" y="10800"/>
                      </a:lnTo>
                      <a:lnTo>
                        <a:pt x="14400" y="10800"/>
                      </a:lnTo>
                      <a:lnTo>
                        <a:pt x="18000" y="10800"/>
                      </a:lnTo>
                      <a:lnTo>
                        <a:pt x="18000" y="16200"/>
                      </a:lnTo>
                      <a:lnTo>
                        <a:pt x="21600" y="16200"/>
                      </a:lnTo>
                      <a:lnTo>
                        <a:pt x="18000" y="16200"/>
                      </a:lnTo>
                      <a:lnTo>
                        <a:pt x="18000" y="21600"/>
                      </a:lnTo>
                      <a:lnTo>
                        <a:pt x="14400" y="21600"/>
                      </a:lnTo>
                      <a:lnTo>
                        <a:pt x="10800" y="21600"/>
                      </a:lnTo>
                      <a:lnTo>
                        <a:pt x="10800" y="16200"/>
                      </a:lnTo>
                      <a:lnTo>
                        <a:pt x="7200" y="16200"/>
                      </a:lnTo>
                      <a:lnTo>
                        <a:pt x="3600" y="16200"/>
                      </a:lnTo>
                      <a:lnTo>
                        <a:pt x="3600" y="10800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28" name="Shape 528"/>
                <p:cNvSpPr/>
                <p:nvPr/>
              </p:nvSpPr>
              <p:spPr>
                <a:xfrm>
                  <a:off x="549187" y="125864"/>
                  <a:ext cx="54734" cy="11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3500" y="14400"/>
                      </a:moveTo>
                      <a:lnTo>
                        <a:pt x="12150" y="14400"/>
                      </a:lnTo>
                      <a:lnTo>
                        <a:pt x="10800" y="14400"/>
                      </a:lnTo>
                      <a:lnTo>
                        <a:pt x="9450" y="14400"/>
                      </a:lnTo>
                      <a:lnTo>
                        <a:pt x="8100" y="14400"/>
                      </a:lnTo>
                      <a:lnTo>
                        <a:pt x="6750" y="14400"/>
                      </a:lnTo>
                      <a:lnTo>
                        <a:pt x="5400" y="14400"/>
                      </a:lnTo>
                      <a:lnTo>
                        <a:pt x="4050" y="21600"/>
                      </a:lnTo>
                      <a:lnTo>
                        <a:pt x="2700" y="21600"/>
                      </a:lnTo>
                      <a:lnTo>
                        <a:pt x="1350" y="21600"/>
                      </a:lnTo>
                      <a:lnTo>
                        <a:pt x="0" y="21600"/>
                      </a:lnTo>
                      <a:lnTo>
                        <a:pt x="0" y="14400"/>
                      </a:lnTo>
                      <a:lnTo>
                        <a:pt x="1350" y="14400"/>
                      </a:lnTo>
                      <a:lnTo>
                        <a:pt x="1350" y="21600"/>
                      </a:lnTo>
                      <a:lnTo>
                        <a:pt x="2700" y="21600"/>
                      </a:lnTo>
                      <a:lnTo>
                        <a:pt x="2700" y="14400"/>
                      </a:lnTo>
                      <a:lnTo>
                        <a:pt x="4050" y="7200"/>
                      </a:lnTo>
                      <a:lnTo>
                        <a:pt x="5400" y="7200"/>
                      </a:lnTo>
                      <a:lnTo>
                        <a:pt x="5400" y="14400"/>
                      </a:lnTo>
                      <a:lnTo>
                        <a:pt x="6750" y="14400"/>
                      </a:lnTo>
                      <a:lnTo>
                        <a:pt x="6750" y="7200"/>
                      </a:lnTo>
                      <a:lnTo>
                        <a:pt x="8100" y="7200"/>
                      </a:lnTo>
                      <a:lnTo>
                        <a:pt x="9450" y="0"/>
                      </a:lnTo>
                      <a:lnTo>
                        <a:pt x="10800" y="7200"/>
                      </a:lnTo>
                      <a:lnTo>
                        <a:pt x="12150" y="7200"/>
                      </a:lnTo>
                      <a:lnTo>
                        <a:pt x="13500" y="7200"/>
                      </a:lnTo>
                      <a:lnTo>
                        <a:pt x="14850" y="7200"/>
                      </a:lnTo>
                      <a:lnTo>
                        <a:pt x="14850" y="14400"/>
                      </a:lnTo>
                      <a:lnTo>
                        <a:pt x="16200" y="14400"/>
                      </a:lnTo>
                      <a:lnTo>
                        <a:pt x="17550" y="14400"/>
                      </a:lnTo>
                      <a:lnTo>
                        <a:pt x="18900" y="14400"/>
                      </a:lnTo>
                      <a:lnTo>
                        <a:pt x="20250" y="14400"/>
                      </a:lnTo>
                      <a:lnTo>
                        <a:pt x="20250" y="7200"/>
                      </a:lnTo>
                      <a:lnTo>
                        <a:pt x="21600" y="7200"/>
                      </a:lnTo>
                      <a:lnTo>
                        <a:pt x="21600" y="14400"/>
                      </a:lnTo>
                      <a:lnTo>
                        <a:pt x="20250" y="14400"/>
                      </a:lnTo>
                      <a:lnTo>
                        <a:pt x="18900" y="14400"/>
                      </a:lnTo>
                      <a:lnTo>
                        <a:pt x="17550" y="21600"/>
                      </a:lnTo>
                      <a:lnTo>
                        <a:pt x="16200" y="21600"/>
                      </a:lnTo>
                      <a:lnTo>
                        <a:pt x="14850" y="21600"/>
                      </a:lnTo>
                      <a:lnTo>
                        <a:pt x="13500" y="14400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29" name="Shape 529"/>
                <p:cNvSpPr/>
                <p:nvPr/>
              </p:nvSpPr>
              <p:spPr>
                <a:xfrm>
                  <a:off x="225642" y="0"/>
                  <a:ext cx="304453" cy="1099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649" y="0"/>
                      </a:moveTo>
                      <a:lnTo>
                        <a:pt x="11649" y="771"/>
                      </a:lnTo>
                      <a:lnTo>
                        <a:pt x="11892" y="771"/>
                      </a:lnTo>
                      <a:lnTo>
                        <a:pt x="11892" y="1543"/>
                      </a:lnTo>
                      <a:lnTo>
                        <a:pt x="11649" y="1543"/>
                      </a:lnTo>
                      <a:lnTo>
                        <a:pt x="11649" y="2314"/>
                      </a:lnTo>
                      <a:lnTo>
                        <a:pt x="11649" y="3086"/>
                      </a:lnTo>
                      <a:lnTo>
                        <a:pt x="11407" y="3086"/>
                      </a:lnTo>
                      <a:lnTo>
                        <a:pt x="11407" y="2314"/>
                      </a:lnTo>
                      <a:lnTo>
                        <a:pt x="11164" y="2314"/>
                      </a:lnTo>
                      <a:lnTo>
                        <a:pt x="11164" y="1543"/>
                      </a:lnTo>
                      <a:lnTo>
                        <a:pt x="10921" y="1543"/>
                      </a:lnTo>
                      <a:lnTo>
                        <a:pt x="10679" y="2314"/>
                      </a:lnTo>
                      <a:lnTo>
                        <a:pt x="10679" y="3086"/>
                      </a:lnTo>
                      <a:lnTo>
                        <a:pt x="10921" y="3086"/>
                      </a:lnTo>
                      <a:lnTo>
                        <a:pt x="10921" y="3857"/>
                      </a:lnTo>
                      <a:lnTo>
                        <a:pt x="10921" y="4629"/>
                      </a:lnTo>
                      <a:lnTo>
                        <a:pt x="10679" y="5400"/>
                      </a:lnTo>
                      <a:lnTo>
                        <a:pt x="10679" y="6171"/>
                      </a:lnTo>
                      <a:lnTo>
                        <a:pt x="10679" y="6943"/>
                      </a:lnTo>
                      <a:lnTo>
                        <a:pt x="10921" y="6943"/>
                      </a:lnTo>
                      <a:lnTo>
                        <a:pt x="10921" y="7714"/>
                      </a:lnTo>
                      <a:lnTo>
                        <a:pt x="10679" y="7714"/>
                      </a:lnTo>
                      <a:lnTo>
                        <a:pt x="10921" y="7714"/>
                      </a:lnTo>
                      <a:lnTo>
                        <a:pt x="10921" y="8486"/>
                      </a:lnTo>
                      <a:lnTo>
                        <a:pt x="10679" y="8486"/>
                      </a:lnTo>
                      <a:lnTo>
                        <a:pt x="10436" y="8486"/>
                      </a:lnTo>
                      <a:lnTo>
                        <a:pt x="10193" y="7714"/>
                      </a:lnTo>
                      <a:lnTo>
                        <a:pt x="9951" y="7714"/>
                      </a:lnTo>
                      <a:lnTo>
                        <a:pt x="9951" y="6943"/>
                      </a:lnTo>
                      <a:lnTo>
                        <a:pt x="9708" y="6171"/>
                      </a:lnTo>
                      <a:lnTo>
                        <a:pt x="9465" y="6171"/>
                      </a:lnTo>
                      <a:lnTo>
                        <a:pt x="9222" y="6171"/>
                      </a:lnTo>
                      <a:lnTo>
                        <a:pt x="8980" y="6171"/>
                      </a:lnTo>
                      <a:lnTo>
                        <a:pt x="8980" y="6943"/>
                      </a:lnTo>
                      <a:lnTo>
                        <a:pt x="9222" y="6171"/>
                      </a:lnTo>
                      <a:lnTo>
                        <a:pt x="9465" y="5400"/>
                      </a:lnTo>
                      <a:lnTo>
                        <a:pt x="9708" y="5400"/>
                      </a:lnTo>
                      <a:lnTo>
                        <a:pt x="9708" y="4629"/>
                      </a:lnTo>
                      <a:lnTo>
                        <a:pt x="9708" y="3857"/>
                      </a:lnTo>
                      <a:lnTo>
                        <a:pt x="9465" y="3857"/>
                      </a:lnTo>
                      <a:lnTo>
                        <a:pt x="9465" y="4629"/>
                      </a:lnTo>
                      <a:lnTo>
                        <a:pt x="9222" y="4629"/>
                      </a:lnTo>
                      <a:lnTo>
                        <a:pt x="8980" y="4629"/>
                      </a:lnTo>
                      <a:lnTo>
                        <a:pt x="8737" y="3857"/>
                      </a:lnTo>
                      <a:lnTo>
                        <a:pt x="8737" y="4629"/>
                      </a:lnTo>
                      <a:lnTo>
                        <a:pt x="8494" y="4629"/>
                      </a:lnTo>
                      <a:lnTo>
                        <a:pt x="8252" y="4629"/>
                      </a:lnTo>
                      <a:lnTo>
                        <a:pt x="8009" y="4629"/>
                      </a:lnTo>
                      <a:lnTo>
                        <a:pt x="7766" y="4629"/>
                      </a:lnTo>
                      <a:lnTo>
                        <a:pt x="7524" y="4629"/>
                      </a:lnTo>
                      <a:lnTo>
                        <a:pt x="7281" y="4629"/>
                      </a:lnTo>
                      <a:lnTo>
                        <a:pt x="7038" y="3857"/>
                      </a:lnTo>
                      <a:lnTo>
                        <a:pt x="7038" y="3086"/>
                      </a:lnTo>
                      <a:lnTo>
                        <a:pt x="7038" y="3857"/>
                      </a:lnTo>
                      <a:lnTo>
                        <a:pt x="6796" y="3857"/>
                      </a:lnTo>
                      <a:lnTo>
                        <a:pt x="6553" y="3857"/>
                      </a:lnTo>
                      <a:lnTo>
                        <a:pt x="6553" y="3086"/>
                      </a:lnTo>
                      <a:lnTo>
                        <a:pt x="6310" y="3086"/>
                      </a:lnTo>
                      <a:lnTo>
                        <a:pt x="6553" y="3086"/>
                      </a:lnTo>
                      <a:lnTo>
                        <a:pt x="6553" y="2314"/>
                      </a:lnTo>
                      <a:lnTo>
                        <a:pt x="6310" y="2314"/>
                      </a:lnTo>
                      <a:lnTo>
                        <a:pt x="6067" y="2314"/>
                      </a:lnTo>
                      <a:lnTo>
                        <a:pt x="6067" y="1543"/>
                      </a:lnTo>
                      <a:lnTo>
                        <a:pt x="5825" y="1543"/>
                      </a:lnTo>
                      <a:lnTo>
                        <a:pt x="5582" y="1543"/>
                      </a:lnTo>
                      <a:lnTo>
                        <a:pt x="5339" y="1543"/>
                      </a:lnTo>
                      <a:lnTo>
                        <a:pt x="5339" y="771"/>
                      </a:lnTo>
                      <a:lnTo>
                        <a:pt x="5097" y="771"/>
                      </a:lnTo>
                      <a:lnTo>
                        <a:pt x="4854" y="0"/>
                      </a:lnTo>
                      <a:lnTo>
                        <a:pt x="4611" y="0"/>
                      </a:lnTo>
                      <a:lnTo>
                        <a:pt x="4854" y="771"/>
                      </a:lnTo>
                      <a:lnTo>
                        <a:pt x="4611" y="771"/>
                      </a:lnTo>
                      <a:lnTo>
                        <a:pt x="4369" y="0"/>
                      </a:lnTo>
                      <a:lnTo>
                        <a:pt x="4369" y="771"/>
                      </a:lnTo>
                      <a:lnTo>
                        <a:pt x="4126" y="1543"/>
                      </a:lnTo>
                      <a:lnTo>
                        <a:pt x="4369" y="1543"/>
                      </a:lnTo>
                      <a:lnTo>
                        <a:pt x="4611" y="1543"/>
                      </a:lnTo>
                      <a:lnTo>
                        <a:pt x="4611" y="2314"/>
                      </a:lnTo>
                      <a:lnTo>
                        <a:pt x="4611" y="1543"/>
                      </a:lnTo>
                      <a:lnTo>
                        <a:pt x="4854" y="1543"/>
                      </a:lnTo>
                      <a:lnTo>
                        <a:pt x="4854" y="2314"/>
                      </a:lnTo>
                      <a:lnTo>
                        <a:pt x="5097" y="1543"/>
                      </a:lnTo>
                      <a:lnTo>
                        <a:pt x="5097" y="2314"/>
                      </a:lnTo>
                      <a:lnTo>
                        <a:pt x="4854" y="2314"/>
                      </a:lnTo>
                      <a:lnTo>
                        <a:pt x="5097" y="3086"/>
                      </a:lnTo>
                      <a:lnTo>
                        <a:pt x="4854" y="3086"/>
                      </a:lnTo>
                      <a:lnTo>
                        <a:pt x="5097" y="3086"/>
                      </a:lnTo>
                      <a:lnTo>
                        <a:pt x="5097" y="3857"/>
                      </a:lnTo>
                      <a:lnTo>
                        <a:pt x="4854" y="3857"/>
                      </a:lnTo>
                      <a:lnTo>
                        <a:pt x="4854" y="4629"/>
                      </a:lnTo>
                      <a:lnTo>
                        <a:pt x="5097" y="4629"/>
                      </a:lnTo>
                      <a:lnTo>
                        <a:pt x="5097" y="5400"/>
                      </a:lnTo>
                      <a:lnTo>
                        <a:pt x="4854" y="5400"/>
                      </a:lnTo>
                      <a:lnTo>
                        <a:pt x="4611" y="4629"/>
                      </a:lnTo>
                      <a:lnTo>
                        <a:pt x="4369" y="4629"/>
                      </a:lnTo>
                      <a:lnTo>
                        <a:pt x="4126" y="4629"/>
                      </a:lnTo>
                      <a:lnTo>
                        <a:pt x="4126" y="3857"/>
                      </a:lnTo>
                      <a:lnTo>
                        <a:pt x="3883" y="3857"/>
                      </a:lnTo>
                      <a:lnTo>
                        <a:pt x="3883" y="3086"/>
                      </a:lnTo>
                      <a:lnTo>
                        <a:pt x="3640" y="3086"/>
                      </a:lnTo>
                      <a:lnTo>
                        <a:pt x="3398" y="3086"/>
                      </a:lnTo>
                      <a:lnTo>
                        <a:pt x="3398" y="2314"/>
                      </a:lnTo>
                      <a:lnTo>
                        <a:pt x="3398" y="3086"/>
                      </a:lnTo>
                      <a:lnTo>
                        <a:pt x="3398" y="3857"/>
                      </a:lnTo>
                      <a:lnTo>
                        <a:pt x="3398" y="4629"/>
                      </a:lnTo>
                      <a:lnTo>
                        <a:pt x="3640" y="5400"/>
                      </a:lnTo>
                      <a:lnTo>
                        <a:pt x="3883" y="5400"/>
                      </a:lnTo>
                      <a:lnTo>
                        <a:pt x="4126" y="5400"/>
                      </a:lnTo>
                      <a:lnTo>
                        <a:pt x="4369" y="5400"/>
                      </a:lnTo>
                      <a:lnTo>
                        <a:pt x="4611" y="6171"/>
                      </a:lnTo>
                      <a:lnTo>
                        <a:pt x="4369" y="6171"/>
                      </a:lnTo>
                      <a:lnTo>
                        <a:pt x="4126" y="6171"/>
                      </a:lnTo>
                      <a:lnTo>
                        <a:pt x="4369" y="6943"/>
                      </a:lnTo>
                      <a:lnTo>
                        <a:pt x="4126" y="6943"/>
                      </a:lnTo>
                      <a:lnTo>
                        <a:pt x="4126" y="7714"/>
                      </a:lnTo>
                      <a:lnTo>
                        <a:pt x="4126" y="8486"/>
                      </a:lnTo>
                      <a:lnTo>
                        <a:pt x="3883" y="7714"/>
                      </a:lnTo>
                      <a:lnTo>
                        <a:pt x="3640" y="7714"/>
                      </a:lnTo>
                      <a:lnTo>
                        <a:pt x="3640" y="6943"/>
                      </a:lnTo>
                      <a:lnTo>
                        <a:pt x="3398" y="6943"/>
                      </a:lnTo>
                      <a:lnTo>
                        <a:pt x="3398" y="6171"/>
                      </a:lnTo>
                      <a:lnTo>
                        <a:pt x="3155" y="6171"/>
                      </a:lnTo>
                      <a:lnTo>
                        <a:pt x="2912" y="6171"/>
                      </a:lnTo>
                      <a:lnTo>
                        <a:pt x="2912" y="5400"/>
                      </a:lnTo>
                      <a:lnTo>
                        <a:pt x="2670" y="5400"/>
                      </a:lnTo>
                      <a:lnTo>
                        <a:pt x="2427" y="5400"/>
                      </a:lnTo>
                      <a:lnTo>
                        <a:pt x="2427" y="6171"/>
                      </a:lnTo>
                      <a:lnTo>
                        <a:pt x="2184" y="5400"/>
                      </a:lnTo>
                      <a:lnTo>
                        <a:pt x="1942" y="5400"/>
                      </a:lnTo>
                      <a:lnTo>
                        <a:pt x="1699" y="5400"/>
                      </a:lnTo>
                      <a:lnTo>
                        <a:pt x="1456" y="5400"/>
                      </a:lnTo>
                      <a:lnTo>
                        <a:pt x="1213" y="5400"/>
                      </a:lnTo>
                      <a:lnTo>
                        <a:pt x="971" y="5400"/>
                      </a:lnTo>
                      <a:lnTo>
                        <a:pt x="728" y="5400"/>
                      </a:lnTo>
                      <a:lnTo>
                        <a:pt x="485" y="4629"/>
                      </a:lnTo>
                      <a:lnTo>
                        <a:pt x="485" y="5400"/>
                      </a:lnTo>
                      <a:lnTo>
                        <a:pt x="0" y="5400"/>
                      </a:lnTo>
                      <a:lnTo>
                        <a:pt x="0" y="6171"/>
                      </a:lnTo>
                      <a:lnTo>
                        <a:pt x="243" y="6171"/>
                      </a:lnTo>
                      <a:lnTo>
                        <a:pt x="485" y="6171"/>
                      </a:lnTo>
                      <a:lnTo>
                        <a:pt x="728" y="6171"/>
                      </a:lnTo>
                      <a:lnTo>
                        <a:pt x="971" y="6171"/>
                      </a:lnTo>
                      <a:lnTo>
                        <a:pt x="1213" y="6171"/>
                      </a:lnTo>
                      <a:lnTo>
                        <a:pt x="1213" y="6943"/>
                      </a:lnTo>
                      <a:lnTo>
                        <a:pt x="1213" y="7714"/>
                      </a:lnTo>
                      <a:lnTo>
                        <a:pt x="1456" y="7714"/>
                      </a:lnTo>
                      <a:lnTo>
                        <a:pt x="1699" y="7714"/>
                      </a:lnTo>
                      <a:lnTo>
                        <a:pt x="1942" y="7714"/>
                      </a:lnTo>
                      <a:lnTo>
                        <a:pt x="2184" y="7714"/>
                      </a:lnTo>
                      <a:lnTo>
                        <a:pt x="2427" y="7714"/>
                      </a:lnTo>
                      <a:lnTo>
                        <a:pt x="2670" y="7714"/>
                      </a:lnTo>
                      <a:lnTo>
                        <a:pt x="2912" y="7714"/>
                      </a:lnTo>
                      <a:lnTo>
                        <a:pt x="2670" y="7714"/>
                      </a:lnTo>
                      <a:lnTo>
                        <a:pt x="2670" y="8486"/>
                      </a:lnTo>
                      <a:lnTo>
                        <a:pt x="2427" y="9257"/>
                      </a:lnTo>
                      <a:lnTo>
                        <a:pt x="2184" y="8486"/>
                      </a:lnTo>
                      <a:lnTo>
                        <a:pt x="1942" y="8486"/>
                      </a:lnTo>
                      <a:lnTo>
                        <a:pt x="2184" y="9257"/>
                      </a:lnTo>
                      <a:lnTo>
                        <a:pt x="1942" y="9257"/>
                      </a:lnTo>
                      <a:lnTo>
                        <a:pt x="1699" y="9257"/>
                      </a:lnTo>
                      <a:lnTo>
                        <a:pt x="1456" y="10029"/>
                      </a:lnTo>
                      <a:lnTo>
                        <a:pt x="1213" y="10029"/>
                      </a:lnTo>
                      <a:lnTo>
                        <a:pt x="1456" y="10029"/>
                      </a:lnTo>
                      <a:lnTo>
                        <a:pt x="1699" y="10029"/>
                      </a:lnTo>
                      <a:lnTo>
                        <a:pt x="1699" y="10800"/>
                      </a:lnTo>
                      <a:lnTo>
                        <a:pt x="1699" y="11571"/>
                      </a:lnTo>
                      <a:lnTo>
                        <a:pt x="1942" y="11571"/>
                      </a:lnTo>
                      <a:lnTo>
                        <a:pt x="2184" y="11571"/>
                      </a:lnTo>
                      <a:lnTo>
                        <a:pt x="2184" y="12343"/>
                      </a:lnTo>
                      <a:lnTo>
                        <a:pt x="2184" y="11571"/>
                      </a:lnTo>
                      <a:lnTo>
                        <a:pt x="2427" y="11571"/>
                      </a:lnTo>
                      <a:lnTo>
                        <a:pt x="2427" y="12343"/>
                      </a:lnTo>
                      <a:lnTo>
                        <a:pt x="2670" y="12343"/>
                      </a:lnTo>
                      <a:lnTo>
                        <a:pt x="2427" y="12343"/>
                      </a:lnTo>
                      <a:lnTo>
                        <a:pt x="2670" y="12343"/>
                      </a:lnTo>
                      <a:lnTo>
                        <a:pt x="2670" y="13114"/>
                      </a:lnTo>
                      <a:lnTo>
                        <a:pt x="2912" y="13114"/>
                      </a:lnTo>
                      <a:lnTo>
                        <a:pt x="3155" y="12343"/>
                      </a:lnTo>
                      <a:lnTo>
                        <a:pt x="3155" y="13114"/>
                      </a:lnTo>
                      <a:lnTo>
                        <a:pt x="3398" y="13114"/>
                      </a:lnTo>
                      <a:lnTo>
                        <a:pt x="3640" y="13114"/>
                      </a:lnTo>
                      <a:lnTo>
                        <a:pt x="3883" y="13114"/>
                      </a:lnTo>
                      <a:lnTo>
                        <a:pt x="4126" y="12343"/>
                      </a:lnTo>
                      <a:lnTo>
                        <a:pt x="4126" y="13114"/>
                      </a:lnTo>
                      <a:lnTo>
                        <a:pt x="4369" y="13114"/>
                      </a:lnTo>
                      <a:lnTo>
                        <a:pt x="4611" y="13114"/>
                      </a:lnTo>
                      <a:lnTo>
                        <a:pt x="4854" y="13114"/>
                      </a:lnTo>
                      <a:lnTo>
                        <a:pt x="4854" y="12343"/>
                      </a:lnTo>
                      <a:lnTo>
                        <a:pt x="5097" y="12343"/>
                      </a:lnTo>
                      <a:lnTo>
                        <a:pt x="5339" y="12343"/>
                      </a:lnTo>
                      <a:lnTo>
                        <a:pt x="5582" y="12343"/>
                      </a:lnTo>
                      <a:lnTo>
                        <a:pt x="5825" y="12343"/>
                      </a:lnTo>
                      <a:lnTo>
                        <a:pt x="6067" y="12343"/>
                      </a:lnTo>
                      <a:lnTo>
                        <a:pt x="6310" y="12343"/>
                      </a:lnTo>
                      <a:lnTo>
                        <a:pt x="6553" y="11571"/>
                      </a:lnTo>
                      <a:lnTo>
                        <a:pt x="6796" y="11571"/>
                      </a:lnTo>
                      <a:lnTo>
                        <a:pt x="7038" y="12343"/>
                      </a:lnTo>
                      <a:lnTo>
                        <a:pt x="7281" y="11571"/>
                      </a:lnTo>
                      <a:lnTo>
                        <a:pt x="7524" y="11571"/>
                      </a:lnTo>
                      <a:lnTo>
                        <a:pt x="7766" y="11571"/>
                      </a:lnTo>
                      <a:lnTo>
                        <a:pt x="8009" y="11571"/>
                      </a:lnTo>
                      <a:lnTo>
                        <a:pt x="8252" y="11571"/>
                      </a:lnTo>
                      <a:lnTo>
                        <a:pt x="8494" y="11571"/>
                      </a:lnTo>
                      <a:lnTo>
                        <a:pt x="8737" y="11571"/>
                      </a:lnTo>
                      <a:lnTo>
                        <a:pt x="8980" y="11571"/>
                      </a:lnTo>
                      <a:lnTo>
                        <a:pt x="9222" y="11571"/>
                      </a:lnTo>
                      <a:lnTo>
                        <a:pt x="9465" y="11571"/>
                      </a:lnTo>
                      <a:lnTo>
                        <a:pt x="9708" y="11571"/>
                      </a:lnTo>
                      <a:lnTo>
                        <a:pt x="9465" y="11571"/>
                      </a:lnTo>
                      <a:lnTo>
                        <a:pt x="9465" y="12343"/>
                      </a:lnTo>
                      <a:lnTo>
                        <a:pt x="9708" y="12343"/>
                      </a:lnTo>
                      <a:lnTo>
                        <a:pt x="9951" y="12343"/>
                      </a:lnTo>
                      <a:lnTo>
                        <a:pt x="9951" y="13114"/>
                      </a:lnTo>
                      <a:lnTo>
                        <a:pt x="9708" y="13114"/>
                      </a:lnTo>
                      <a:lnTo>
                        <a:pt x="9465" y="13114"/>
                      </a:lnTo>
                      <a:lnTo>
                        <a:pt x="9222" y="13114"/>
                      </a:lnTo>
                      <a:lnTo>
                        <a:pt x="8737" y="13114"/>
                      </a:lnTo>
                      <a:lnTo>
                        <a:pt x="8494" y="13114"/>
                      </a:lnTo>
                      <a:lnTo>
                        <a:pt x="8252" y="13114"/>
                      </a:lnTo>
                      <a:lnTo>
                        <a:pt x="8009" y="13114"/>
                      </a:lnTo>
                      <a:lnTo>
                        <a:pt x="7766" y="13114"/>
                      </a:lnTo>
                      <a:lnTo>
                        <a:pt x="7524" y="13114"/>
                      </a:lnTo>
                      <a:lnTo>
                        <a:pt x="7524" y="13886"/>
                      </a:lnTo>
                      <a:lnTo>
                        <a:pt x="7524" y="13114"/>
                      </a:lnTo>
                      <a:lnTo>
                        <a:pt x="7281" y="13114"/>
                      </a:lnTo>
                      <a:lnTo>
                        <a:pt x="7038" y="13114"/>
                      </a:lnTo>
                      <a:lnTo>
                        <a:pt x="6796" y="13886"/>
                      </a:lnTo>
                      <a:lnTo>
                        <a:pt x="6796" y="14657"/>
                      </a:lnTo>
                      <a:lnTo>
                        <a:pt x="7038" y="14657"/>
                      </a:lnTo>
                      <a:lnTo>
                        <a:pt x="7281" y="14657"/>
                      </a:lnTo>
                      <a:lnTo>
                        <a:pt x="7524" y="14657"/>
                      </a:lnTo>
                      <a:lnTo>
                        <a:pt x="7766" y="14657"/>
                      </a:lnTo>
                      <a:lnTo>
                        <a:pt x="7766" y="15429"/>
                      </a:lnTo>
                      <a:lnTo>
                        <a:pt x="8009" y="15429"/>
                      </a:lnTo>
                      <a:lnTo>
                        <a:pt x="7766" y="15429"/>
                      </a:lnTo>
                      <a:lnTo>
                        <a:pt x="7524" y="15429"/>
                      </a:lnTo>
                      <a:lnTo>
                        <a:pt x="7281" y="15429"/>
                      </a:lnTo>
                      <a:lnTo>
                        <a:pt x="7038" y="15429"/>
                      </a:lnTo>
                      <a:lnTo>
                        <a:pt x="6796" y="15429"/>
                      </a:lnTo>
                      <a:lnTo>
                        <a:pt x="6553" y="15429"/>
                      </a:lnTo>
                      <a:lnTo>
                        <a:pt x="6067" y="15429"/>
                      </a:lnTo>
                      <a:lnTo>
                        <a:pt x="6067" y="14657"/>
                      </a:lnTo>
                      <a:lnTo>
                        <a:pt x="5825" y="14657"/>
                      </a:lnTo>
                      <a:lnTo>
                        <a:pt x="5582" y="14657"/>
                      </a:lnTo>
                      <a:lnTo>
                        <a:pt x="5339" y="14657"/>
                      </a:lnTo>
                      <a:lnTo>
                        <a:pt x="5097" y="14657"/>
                      </a:lnTo>
                      <a:lnTo>
                        <a:pt x="4854" y="14657"/>
                      </a:lnTo>
                      <a:lnTo>
                        <a:pt x="4854" y="15429"/>
                      </a:lnTo>
                      <a:lnTo>
                        <a:pt x="5097" y="15429"/>
                      </a:lnTo>
                      <a:lnTo>
                        <a:pt x="5097" y="16200"/>
                      </a:lnTo>
                      <a:lnTo>
                        <a:pt x="5339" y="16200"/>
                      </a:lnTo>
                      <a:lnTo>
                        <a:pt x="5582" y="16200"/>
                      </a:lnTo>
                      <a:lnTo>
                        <a:pt x="5825" y="16971"/>
                      </a:lnTo>
                      <a:lnTo>
                        <a:pt x="6067" y="16971"/>
                      </a:lnTo>
                      <a:lnTo>
                        <a:pt x="6310" y="16971"/>
                      </a:lnTo>
                      <a:lnTo>
                        <a:pt x="6310" y="17743"/>
                      </a:lnTo>
                      <a:lnTo>
                        <a:pt x="6553" y="17743"/>
                      </a:lnTo>
                      <a:lnTo>
                        <a:pt x="6796" y="16971"/>
                      </a:lnTo>
                      <a:lnTo>
                        <a:pt x="7038" y="16971"/>
                      </a:lnTo>
                      <a:lnTo>
                        <a:pt x="7038" y="17743"/>
                      </a:lnTo>
                      <a:lnTo>
                        <a:pt x="7038" y="18514"/>
                      </a:lnTo>
                      <a:lnTo>
                        <a:pt x="7281" y="18514"/>
                      </a:lnTo>
                      <a:lnTo>
                        <a:pt x="7524" y="18514"/>
                      </a:lnTo>
                      <a:lnTo>
                        <a:pt x="7766" y="18514"/>
                      </a:lnTo>
                      <a:lnTo>
                        <a:pt x="8009" y="18514"/>
                      </a:lnTo>
                      <a:lnTo>
                        <a:pt x="8252" y="18514"/>
                      </a:lnTo>
                      <a:lnTo>
                        <a:pt x="8494" y="18514"/>
                      </a:lnTo>
                      <a:lnTo>
                        <a:pt x="8494" y="17743"/>
                      </a:lnTo>
                      <a:lnTo>
                        <a:pt x="8494" y="18514"/>
                      </a:lnTo>
                      <a:lnTo>
                        <a:pt x="8737" y="18514"/>
                      </a:lnTo>
                      <a:lnTo>
                        <a:pt x="8737" y="17743"/>
                      </a:lnTo>
                      <a:lnTo>
                        <a:pt x="8980" y="17743"/>
                      </a:lnTo>
                      <a:lnTo>
                        <a:pt x="8980" y="18514"/>
                      </a:lnTo>
                      <a:lnTo>
                        <a:pt x="9222" y="18514"/>
                      </a:lnTo>
                      <a:lnTo>
                        <a:pt x="9465" y="18514"/>
                      </a:lnTo>
                      <a:lnTo>
                        <a:pt x="9708" y="18514"/>
                      </a:lnTo>
                      <a:lnTo>
                        <a:pt x="9951" y="18514"/>
                      </a:lnTo>
                      <a:lnTo>
                        <a:pt x="10193" y="18514"/>
                      </a:lnTo>
                      <a:lnTo>
                        <a:pt x="10193" y="17743"/>
                      </a:lnTo>
                      <a:lnTo>
                        <a:pt x="10436" y="17743"/>
                      </a:lnTo>
                      <a:lnTo>
                        <a:pt x="10679" y="18514"/>
                      </a:lnTo>
                      <a:lnTo>
                        <a:pt x="10921" y="18514"/>
                      </a:lnTo>
                      <a:lnTo>
                        <a:pt x="11164" y="18514"/>
                      </a:lnTo>
                      <a:lnTo>
                        <a:pt x="11407" y="18514"/>
                      </a:lnTo>
                      <a:lnTo>
                        <a:pt x="11407" y="17743"/>
                      </a:lnTo>
                      <a:lnTo>
                        <a:pt x="11649" y="17743"/>
                      </a:lnTo>
                      <a:lnTo>
                        <a:pt x="11649" y="18514"/>
                      </a:lnTo>
                      <a:lnTo>
                        <a:pt x="11407" y="18514"/>
                      </a:lnTo>
                      <a:lnTo>
                        <a:pt x="11407" y="19286"/>
                      </a:lnTo>
                      <a:lnTo>
                        <a:pt x="11407" y="20057"/>
                      </a:lnTo>
                      <a:lnTo>
                        <a:pt x="11649" y="20057"/>
                      </a:lnTo>
                      <a:lnTo>
                        <a:pt x="11892" y="20057"/>
                      </a:lnTo>
                      <a:lnTo>
                        <a:pt x="11649" y="20829"/>
                      </a:lnTo>
                      <a:lnTo>
                        <a:pt x="11892" y="20829"/>
                      </a:lnTo>
                      <a:lnTo>
                        <a:pt x="12135" y="20829"/>
                      </a:lnTo>
                      <a:lnTo>
                        <a:pt x="11892" y="20829"/>
                      </a:lnTo>
                      <a:lnTo>
                        <a:pt x="12135" y="21600"/>
                      </a:lnTo>
                      <a:lnTo>
                        <a:pt x="12378" y="21600"/>
                      </a:lnTo>
                      <a:lnTo>
                        <a:pt x="12620" y="21600"/>
                      </a:lnTo>
                      <a:lnTo>
                        <a:pt x="12863" y="21600"/>
                      </a:lnTo>
                      <a:lnTo>
                        <a:pt x="13106" y="21600"/>
                      </a:lnTo>
                      <a:lnTo>
                        <a:pt x="13348" y="21600"/>
                      </a:lnTo>
                      <a:lnTo>
                        <a:pt x="13591" y="21600"/>
                      </a:lnTo>
                      <a:lnTo>
                        <a:pt x="13834" y="21600"/>
                      </a:lnTo>
                      <a:lnTo>
                        <a:pt x="14076" y="21600"/>
                      </a:lnTo>
                      <a:lnTo>
                        <a:pt x="14319" y="21600"/>
                      </a:lnTo>
                      <a:lnTo>
                        <a:pt x="14562" y="21600"/>
                      </a:lnTo>
                      <a:lnTo>
                        <a:pt x="14804" y="21600"/>
                      </a:lnTo>
                      <a:lnTo>
                        <a:pt x="14804" y="20829"/>
                      </a:lnTo>
                      <a:lnTo>
                        <a:pt x="15047" y="20829"/>
                      </a:lnTo>
                      <a:lnTo>
                        <a:pt x="15047" y="20057"/>
                      </a:lnTo>
                      <a:lnTo>
                        <a:pt x="15047" y="19286"/>
                      </a:lnTo>
                      <a:lnTo>
                        <a:pt x="15290" y="19286"/>
                      </a:lnTo>
                      <a:lnTo>
                        <a:pt x="15533" y="19286"/>
                      </a:lnTo>
                      <a:lnTo>
                        <a:pt x="15775" y="19286"/>
                      </a:lnTo>
                      <a:lnTo>
                        <a:pt x="16018" y="19286"/>
                      </a:lnTo>
                      <a:lnTo>
                        <a:pt x="16261" y="18514"/>
                      </a:lnTo>
                      <a:lnTo>
                        <a:pt x="16503" y="18514"/>
                      </a:lnTo>
                      <a:lnTo>
                        <a:pt x="16746" y="19286"/>
                      </a:lnTo>
                      <a:lnTo>
                        <a:pt x="16989" y="19286"/>
                      </a:lnTo>
                      <a:lnTo>
                        <a:pt x="17231" y="19286"/>
                      </a:lnTo>
                      <a:lnTo>
                        <a:pt x="17474" y="19286"/>
                      </a:lnTo>
                      <a:lnTo>
                        <a:pt x="17474" y="18514"/>
                      </a:lnTo>
                      <a:lnTo>
                        <a:pt x="17717" y="18514"/>
                      </a:lnTo>
                      <a:lnTo>
                        <a:pt x="17960" y="18514"/>
                      </a:lnTo>
                      <a:lnTo>
                        <a:pt x="18202" y="18514"/>
                      </a:lnTo>
                      <a:lnTo>
                        <a:pt x="18202" y="17743"/>
                      </a:lnTo>
                      <a:lnTo>
                        <a:pt x="18445" y="17743"/>
                      </a:lnTo>
                      <a:lnTo>
                        <a:pt x="18445" y="16971"/>
                      </a:lnTo>
                      <a:lnTo>
                        <a:pt x="18688" y="16971"/>
                      </a:lnTo>
                      <a:lnTo>
                        <a:pt x="18688" y="16200"/>
                      </a:lnTo>
                      <a:lnTo>
                        <a:pt x="18930" y="16200"/>
                      </a:lnTo>
                      <a:lnTo>
                        <a:pt x="18688" y="15429"/>
                      </a:lnTo>
                      <a:lnTo>
                        <a:pt x="18445" y="15429"/>
                      </a:lnTo>
                      <a:lnTo>
                        <a:pt x="18445" y="14657"/>
                      </a:lnTo>
                      <a:lnTo>
                        <a:pt x="18688" y="14657"/>
                      </a:lnTo>
                      <a:lnTo>
                        <a:pt x="18930" y="13886"/>
                      </a:lnTo>
                      <a:lnTo>
                        <a:pt x="19173" y="13886"/>
                      </a:lnTo>
                      <a:lnTo>
                        <a:pt x="19416" y="13886"/>
                      </a:lnTo>
                      <a:lnTo>
                        <a:pt x="19658" y="13114"/>
                      </a:lnTo>
                      <a:lnTo>
                        <a:pt x="19901" y="13114"/>
                      </a:lnTo>
                      <a:lnTo>
                        <a:pt x="20144" y="12343"/>
                      </a:lnTo>
                      <a:lnTo>
                        <a:pt x="20387" y="12343"/>
                      </a:lnTo>
                      <a:lnTo>
                        <a:pt x="20144" y="12343"/>
                      </a:lnTo>
                      <a:lnTo>
                        <a:pt x="20387" y="11571"/>
                      </a:lnTo>
                      <a:lnTo>
                        <a:pt x="20629" y="11571"/>
                      </a:lnTo>
                      <a:lnTo>
                        <a:pt x="20872" y="10800"/>
                      </a:lnTo>
                      <a:lnTo>
                        <a:pt x="21115" y="10800"/>
                      </a:lnTo>
                      <a:lnTo>
                        <a:pt x="21357" y="10800"/>
                      </a:lnTo>
                      <a:lnTo>
                        <a:pt x="21600" y="10029"/>
                      </a:lnTo>
                      <a:lnTo>
                        <a:pt x="21357" y="10029"/>
                      </a:lnTo>
                      <a:lnTo>
                        <a:pt x="21357" y="9257"/>
                      </a:lnTo>
                      <a:lnTo>
                        <a:pt x="21357" y="8486"/>
                      </a:lnTo>
                      <a:lnTo>
                        <a:pt x="21357" y="7714"/>
                      </a:lnTo>
                      <a:lnTo>
                        <a:pt x="21600" y="7714"/>
                      </a:lnTo>
                      <a:lnTo>
                        <a:pt x="21600" y="6943"/>
                      </a:lnTo>
                      <a:lnTo>
                        <a:pt x="21357" y="6943"/>
                      </a:lnTo>
                      <a:lnTo>
                        <a:pt x="21115" y="6943"/>
                      </a:lnTo>
                      <a:lnTo>
                        <a:pt x="20872" y="6943"/>
                      </a:lnTo>
                      <a:lnTo>
                        <a:pt x="20872" y="6171"/>
                      </a:lnTo>
                      <a:lnTo>
                        <a:pt x="20629" y="6171"/>
                      </a:lnTo>
                      <a:lnTo>
                        <a:pt x="20387" y="6171"/>
                      </a:lnTo>
                      <a:lnTo>
                        <a:pt x="20144" y="5400"/>
                      </a:lnTo>
                      <a:lnTo>
                        <a:pt x="19901" y="5400"/>
                      </a:lnTo>
                      <a:lnTo>
                        <a:pt x="19658" y="5400"/>
                      </a:lnTo>
                      <a:lnTo>
                        <a:pt x="19416" y="5400"/>
                      </a:lnTo>
                      <a:lnTo>
                        <a:pt x="18930" y="5400"/>
                      </a:lnTo>
                      <a:lnTo>
                        <a:pt x="18688" y="5400"/>
                      </a:lnTo>
                      <a:lnTo>
                        <a:pt x="18688" y="6171"/>
                      </a:lnTo>
                      <a:lnTo>
                        <a:pt x="18445" y="6171"/>
                      </a:lnTo>
                      <a:lnTo>
                        <a:pt x="18445" y="5400"/>
                      </a:lnTo>
                      <a:lnTo>
                        <a:pt x="18445" y="4629"/>
                      </a:lnTo>
                      <a:lnTo>
                        <a:pt x="18202" y="4629"/>
                      </a:lnTo>
                      <a:lnTo>
                        <a:pt x="18202" y="5400"/>
                      </a:lnTo>
                      <a:lnTo>
                        <a:pt x="17960" y="5400"/>
                      </a:lnTo>
                      <a:lnTo>
                        <a:pt x="17960" y="4629"/>
                      </a:lnTo>
                      <a:lnTo>
                        <a:pt x="17717" y="4629"/>
                      </a:lnTo>
                      <a:lnTo>
                        <a:pt x="17717" y="5400"/>
                      </a:lnTo>
                      <a:lnTo>
                        <a:pt x="17474" y="5400"/>
                      </a:lnTo>
                      <a:lnTo>
                        <a:pt x="17474" y="4629"/>
                      </a:lnTo>
                      <a:lnTo>
                        <a:pt x="17231" y="4629"/>
                      </a:lnTo>
                      <a:lnTo>
                        <a:pt x="17474" y="4629"/>
                      </a:lnTo>
                      <a:lnTo>
                        <a:pt x="17474" y="3857"/>
                      </a:lnTo>
                      <a:lnTo>
                        <a:pt x="16989" y="4629"/>
                      </a:lnTo>
                      <a:lnTo>
                        <a:pt x="16746" y="4629"/>
                      </a:lnTo>
                      <a:lnTo>
                        <a:pt x="16503" y="4629"/>
                      </a:lnTo>
                      <a:lnTo>
                        <a:pt x="16261" y="4629"/>
                      </a:lnTo>
                      <a:lnTo>
                        <a:pt x="16261" y="5400"/>
                      </a:lnTo>
                      <a:lnTo>
                        <a:pt x="16018" y="5400"/>
                      </a:lnTo>
                      <a:lnTo>
                        <a:pt x="15775" y="6171"/>
                      </a:lnTo>
                      <a:lnTo>
                        <a:pt x="15533" y="6171"/>
                      </a:lnTo>
                      <a:lnTo>
                        <a:pt x="15775" y="6171"/>
                      </a:lnTo>
                      <a:lnTo>
                        <a:pt x="15775" y="5400"/>
                      </a:lnTo>
                      <a:lnTo>
                        <a:pt x="15775" y="4629"/>
                      </a:lnTo>
                      <a:lnTo>
                        <a:pt x="16018" y="4629"/>
                      </a:lnTo>
                      <a:lnTo>
                        <a:pt x="16261" y="4629"/>
                      </a:lnTo>
                      <a:lnTo>
                        <a:pt x="16503" y="4629"/>
                      </a:lnTo>
                      <a:lnTo>
                        <a:pt x="16503" y="3857"/>
                      </a:lnTo>
                      <a:lnTo>
                        <a:pt x="16503" y="3086"/>
                      </a:lnTo>
                      <a:lnTo>
                        <a:pt x="16503" y="2314"/>
                      </a:lnTo>
                      <a:lnTo>
                        <a:pt x="16261" y="2314"/>
                      </a:lnTo>
                      <a:lnTo>
                        <a:pt x="16261" y="3086"/>
                      </a:lnTo>
                      <a:lnTo>
                        <a:pt x="16018" y="3857"/>
                      </a:lnTo>
                      <a:lnTo>
                        <a:pt x="15775" y="3857"/>
                      </a:lnTo>
                      <a:lnTo>
                        <a:pt x="15533" y="3857"/>
                      </a:lnTo>
                      <a:lnTo>
                        <a:pt x="15290" y="3857"/>
                      </a:lnTo>
                      <a:lnTo>
                        <a:pt x="15047" y="3857"/>
                      </a:lnTo>
                      <a:lnTo>
                        <a:pt x="14804" y="3857"/>
                      </a:lnTo>
                      <a:lnTo>
                        <a:pt x="14804" y="3086"/>
                      </a:lnTo>
                      <a:lnTo>
                        <a:pt x="14804" y="3857"/>
                      </a:lnTo>
                      <a:lnTo>
                        <a:pt x="15047" y="3857"/>
                      </a:lnTo>
                      <a:lnTo>
                        <a:pt x="14804" y="3857"/>
                      </a:lnTo>
                      <a:lnTo>
                        <a:pt x="14562" y="3857"/>
                      </a:lnTo>
                      <a:lnTo>
                        <a:pt x="14319" y="3857"/>
                      </a:lnTo>
                      <a:lnTo>
                        <a:pt x="14562" y="3857"/>
                      </a:lnTo>
                      <a:lnTo>
                        <a:pt x="14319" y="3857"/>
                      </a:lnTo>
                      <a:lnTo>
                        <a:pt x="14076" y="3857"/>
                      </a:lnTo>
                      <a:lnTo>
                        <a:pt x="13834" y="3857"/>
                      </a:lnTo>
                      <a:lnTo>
                        <a:pt x="14076" y="3857"/>
                      </a:lnTo>
                      <a:lnTo>
                        <a:pt x="14076" y="4629"/>
                      </a:lnTo>
                      <a:lnTo>
                        <a:pt x="13834" y="4629"/>
                      </a:lnTo>
                      <a:lnTo>
                        <a:pt x="14076" y="4629"/>
                      </a:lnTo>
                      <a:lnTo>
                        <a:pt x="14076" y="5400"/>
                      </a:lnTo>
                      <a:lnTo>
                        <a:pt x="13834" y="5400"/>
                      </a:lnTo>
                      <a:lnTo>
                        <a:pt x="13591" y="5400"/>
                      </a:lnTo>
                      <a:lnTo>
                        <a:pt x="13834" y="5400"/>
                      </a:lnTo>
                      <a:lnTo>
                        <a:pt x="13834" y="6171"/>
                      </a:lnTo>
                      <a:lnTo>
                        <a:pt x="13591" y="6171"/>
                      </a:lnTo>
                      <a:lnTo>
                        <a:pt x="13348" y="6171"/>
                      </a:lnTo>
                      <a:lnTo>
                        <a:pt x="13106" y="5400"/>
                      </a:lnTo>
                      <a:lnTo>
                        <a:pt x="13106" y="6171"/>
                      </a:lnTo>
                      <a:lnTo>
                        <a:pt x="12863" y="6171"/>
                      </a:lnTo>
                      <a:lnTo>
                        <a:pt x="12863" y="5400"/>
                      </a:lnTo>
                      <a:lnTo>
                        <a:pt x="12863" y="6171"/>
                      </a:lnTo>
                      <a:lnTo>
                        <a:pt x="12620" y="6171"/>
                      </a:lnTo>
                      <a:lnTo>
                        <a:pt x="12378" y="6171"/>
                      </a:lnTo>
                      <a:lnTo>
                        <a:pt x="12135" y="6171"/>
                      </a:lnTo>
                      <a:lnTo>
                        <a:pt x="12135" y="5400"/>
                      </a:lnTo>
                      <a:lnTo>
                        <a:pt x="12378" y="4629"/>
                      </a:lnTo>
                      <a:lnTo>
                        <a:pt x="12378" y="3857"/>
                      </a:lnTo>
                      <a:lnTo>
                        <a:pt x="12620" y="3857"/>
                      </a:lnTo>
                      <a:lnTo>
                        <a:pt x="12620" y="3086"/>
                      </a:lnTo>
                      <a:lnTo>
                        <a:pt x="12863" y="3086"/>
                      </a:lnTo>
                      <a:lnTo>
                        <a:pt x="12620" y="2314"/>
                      </a:lnTo>
                      <a:lnTo>
                        <a:pt x="12378" y="2314"/>
                      </a:lnTo>
                      <a:lnTo>
                        <a:pt x="12378" y="1543"/>
                      </a:lnTo>
                      <a:lnTo>
                        <a:pt x="12620" y="1543"/>
                      </a:lnTo>
                      <a:lnTo>
                        <a:pt x="12620" y="771"/>
                      </a:lnTo>
                      <a:lnTo>
                        <a:pt x="12378" y="771"/>
                      </a:lnTo>
                      <a:lnTo>
                        <a:pt x="11892" y="771"/>
                      </a:lnTo>
                      <a:lnTo>
                        <a:pt x="11892" y="0"/>
                      </a:lnTo>
                      <a:lnTo>
                        <a:pt x="11649" y="0"/>
                      </a:lnTo>
                      <a:close/>
                    </a:path>
                  </a:pathLst>
                </a:custGeom>
                <a:solidFill>
                  <a:srgbClr val="00D5FF"/>
                </a:solidFill>
                <a:ln w="63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</p:grpSp>
        <p:grpSp>
          <p:nvGrpSpPr>
            <p:cNvPr id="547" name="Group 547"/>
            <p:cNvGrpSpPr/>
            <p:nvPr/>
          </p:nvGrpSpPr>
          <p:grpSpPr>
            <a:xfrm>
              <a:off x="1349875" y="2618611"/>
              <a:ext cx="1562500" cy="1116580"/>
              <a:chOff x="0" y="0"/>
              <a:chExt cx="1562498" cy="1116578"/>
            </a:xfrm>
          </p:grpSpPr>
          <p:sp>
            <p:nvSpPr>
              <p:cNvPr id="532" name="Shape 532"/>
              <p:cNvSpPr/>
              <p:nvPr/>
            </p:nvSpPr>
            <p:spPr>
              <a:xfrm>
                <a:off x="334585" y="0"/>
                <a:ext cx="1227914" cy="9581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64" y="11733"/>
                    </a:moveTo>
                    <a:lnTo>
                      <a:pt x="2203" y="11822"/>
                    </a:lnTo>
                    <a:lnTo>
                      <a:pt x="2264" y="11911"/>
                    </a:lnTo>
                    <a:lnTo>
                      <a:pt x="2264" y="12000"/>
                    </a:lnTo>
                    <a:lnTo>
                      <a:pt x="2203" y="12000"/>
                    </a:lnTo>
                    <a:lnTo>
                      <a:pt x="2080" y="12000"/>
                    </a:lnTo>
                    <a:lnTo>
                      <a:pt x="2019" y="12000"/>
                    </a:lnTo>
                    <a:lnTo>
                      <a:pt x="1958" y="12000"/>
                    </a:lnTo>
                    <a:lnTo>
                      <a:pt x="1897" y="12089"/>
                    </a:lnTo>
                    <a:lnTo>
                      <a:pt x="1836" y="12178"/>
                    </a:lnTo>
                    <a:lnTo>
                      <a:pt x="1775" y="12267"/>
                    </a:lnTo>
                    <a:lnTo>
                      <a:pt x="1713" y="12178"/>
                    </a:lnTo>
                    <a:lnTo>
                      <a:pt x="1652" y="12267"/>
                    </a:lnTo>
                    <a:lnTo>
                      <a:pt x="1591" y="12267"/>
                    </a:lnTo>
                    <a:lnTo>
                      <a:pt x="1530" y="12356"/>
                    </a:lnTo>
                    <a:lnTo>
                      <a:pt x="1469" y="12444"/>
                    </a:lnTo>
                    <a:lnTo>
                      <a:pt x="1407" y="12533"/>
                    </a:lnTo>
                    <a:lnTo>
                      <a:pt x="1407" y="12622"/>
                    </a:lnTo>
                    <a:lnTo>
                      <a:pt x="1346" y="12622"/>
                    </a:lnTo>
                    <a:lnTo>
                      <a:pt x="1285" y="12800"/>
                    </a:lnTo>
                    <a:lnTo>
                      <a:pt x="1285" y="12889"/>
                    </a:lnTo>
                    <a:lnTo>
                      <a:pt x="1285" y="12978"/>
                    </a:lnTo>
                    <a:lnTo>
                      <a:pt x="1285" y="13067"/>
                    </a:lnTo>
                    <a:lnTo>
                      <a:pt x="1285" y="13156"/>
                    </a:lnTo>
                    <a:lnTo>
                      <a:pt x="1163" y="13156"/>
                    </a:lnTo>
                    <a:lnTo>
                      <a:pt x="1101" y="13156"/>
                    </a:lnTo>
                    <a:lnTo>
                      <a:pt x="1101" y="13244"/>
                    </a:lnTo>
                    <a:lnTo>
                      <a:pt x="1163" y="13333"/>
                    </a:lnTo>
                    <a:lnTo>
                      <a:pt x="1101" y="13422"/>
                    </a:lnTo>
                    <a:lnTo>
                      <a:pt x="1040" y="13422"/>
                    </a:lnTo>
                    <a:lnTo>
                      <a:pt x="1040" y="13511"/>
                    </a:lnTo>
                    <a:lnTo>
                      <a:pt x="1040" y="13600"/>
                    </a:lnTo>
                    <a:lnTo>
                      <a:pt x="1040" y="13511"/>
                    </a:lnTo>
                    <a:lnTo>
                      <a:pt x="1101" y="13511"/>
                    </a:lnTo>
                    <a:lnTo>
                      <a:pt x="1163" y="13511"/>
                    </a:lnTo>
                    <a:lnTo>
                      <a:pt x="1285" y="13511"/>
                    </a:lnTo>
                    <a:lnTo>
                      <a:pt x="1346" y="13422"/>
                    </a:lnTo>
                    <a:lnTo>
                      <a:pt x="1407" y="13422"/>
                    </a:lnTo>
                    <a:lnTo>
                      <a:pt x="1469" y="13333"/>
                    </a:lnTo>
                    <a:lnTo>
                      <a:pt x="1591" y="13333"/>
                    </a:lnTo>
                    <a:lnTo>
                      <a:pt x="1591" y="13422"/>
                    </a:lnTo>
                    <a:lnTo>
                      <a:pt x="1530" y="13422"/>
                    </a:lnTo>
                    <a:lnTo>
                      <a:pt x="1591" y="13511"/>
                    </a:lnTo>
                    <a:lnTo>
                      <a:pt x="1469" y="13511"/>
                    </a:lnTo>
                    <a:lnTo>
                      <a:pt x="1346" y="13511"/>
                    </a:lnTo>
                    <a:lnTo>
                      <a:pt x="1285" y="13511"/>
                    </a:lnTo>
                    <a:lnTo>
                      <a:pt x="1224" y="13600"/>
                    </a:lnTo>
                    <a:lnTo>
                      <a:pt x="1224" y="13689"/>
                    </a:lnTo>
                    <a:lnTo>
                      <a:pt x="1285" y="13778"/>
                    </a:lnTo>
                    <a:lnTo>
                      <a:pt x="1346" y="13778"/>
                    </a:lnTo>
                    <a:lnTo>
                      <a:pt x="1407" y="13778"/>
                    </a:lnTo>
                    <a:lnTo>
                      <a:pt x="1469" y="13689"/>
                    </a:lnTo>
                    <a:lnTo>
                      <a:pt x="1530" y="13689"/>
                    </a:lnTo>
                    <a:lnTo>
                      <a:pt x="1469" y="13778"/>
                    </a:lnTo>
                    <a:lnTo>
                      <a:pt x="1469" y="13867"/>
                    </a:lnTo>
                    <a:lnTo>
                      <a:pt x="1469" y="13956"/>
                    </a:lnTo>
                    <a:lnTo>
                      <a:pt x="1530" y="14044"/>
                    </a:lnTo>
                    <a:lnTo>
                      <a:pt x="1530" y="14133"/>
                    </a:lnTo>
                    <a:lnTo>
                      <a:pt x="1591" y="14222"/>
                    </a:lnTo>
                    <a:lnTo>
                      <a:pt x="1652" y="14222"/>
                    </a:lnTo>
                    <a:lnTo>
                      <a:pt x="1713" y="14133"/>
                    </a:lnTo>
                    <a:lnTo>
                      <a:pt x="1775" y="14044"/>
                    </a:lnTo>
                    <a:lnTo>
                      <a:pt x="1775" y="14133"/>
                    </a:lnTo>
                    <a:lnTo>
                      <a:pt x="1836" y="14222"/>
                    </a:lnTo>
                    <a:lnTo>
                      <a:pt x="1897" y="14222"/>
                    </a:lnTo>
                    <a:lnTo>
                      <a:pt x="1958" y="14133"/>
                    </a:lnTo>
                    <a:lnTo>
                      <a:pt x="1958" y="14222"/>
                    </a:lnTo>
                    <a:lnTo>
                      <a:pt x="1897" y="14311"/>
                    </a:lnTo>
                    <a:lnTo>
                      <a:pt x="2019" y="14400"/>
                    </a:lnTo>
                    <a:lnTo>
                      <a:pt x="2080" y="14400"/>
                    </a:lnTo>
                    <a:lnTo>
                      <a:pt x="2142" y="14400"/>
                    </a:lnTo>
                    <a:lnTo>
                      <a:pt x="2203" y="14400"/>
                    </a:lnTo>
                    <a:lnTo>
                      <a:pt x="2264" y="14400"/>
                    </a:lnTo>
                    <a:lnTo>
                      <a:pt x="2325" y="14400"/>
                    </a:lnTo>
                    <a:lnTo>
                      <a:pt x="2448" y="14400"/>
                    </a:lnTo>
                    <a:lnTo>
                      <a:pt x="2448" y="14489"/>
                    </a:lnTo>
                    <a:lnTo>
                      <a:pt x="2448" y="14578"/>
                    </a:lnTo>
                    <a:lnTo>
                      <a:pt x="2325" y="14578"/>
                    </a:lnTo>
                    <a:lnTo>
                      <a:pt x="2264" y="14667"/>
                    </a:lnTo>
                    <a:lnTo>
                      <a:pt x="2203" y="14667"/>
                    </a:lnTo>
                    <a:lnTo>
                      <a:pt x="2203" y="14756"/>
                    </a:lnTo>
                    <a:lnTo>
                      <a:pt x="2142" y="14844"/>
                    </a:lnTo>
                    <a:lnTo>
                      <a:pt x="2080" y="14933"/>
                    </a:lnTo>
                    <a:lnTo>
                      <a:pt x="2019" y="15022"/>
                    </a:lnTo>
                    <a:lnTo>
                      <a:pt x="1958" y="15111"/>
                    </a:lnTo>
                    <a:lnTo>
                      <a:pt x="1958" y="15200"/>
                    </a:lnTo>
                    <a:lnTo>
                      <a:pt x="2019" y="15289"/>
                    </a:lnTo>
                    <a:lnTo>
                      <a:pt x="2080" y="15378"/>
                    </a:lnTo>
                    <a:lnTo>
                      <a:pt x="2142" y="15467"/>
                    </a:lnTo>
                    <a:lnTo>
                      <a:pt x="2203" y="15378"/>
                    </a:lnTo>
                    <a:lnTo>
                      <a:pt x="2264" y="15378"/>
                    </a:lnTo>
                    <a:lnTo>
                      <a:pt x="2325" y="15378"/>
                    </a:lnTo>
                    <a:lnTo>
                      <a:pt x="2264" y="15467"/>
                    </a:lnTo>
                    <a:lnTo>
                      <a:pt x="2325" y="15467"/>
                    </a:lnTo>
                    <a:lnTo>
                      <a:pt x="2448" y="15467"/>
                    </a:lnTo>
                    <a:lnTo>
                      <a:pt x="2386" y="15467"/>
                    </a:lnTo>
                    <a:lnTo>
                      <a:pt x="2264" y="15556"/>
                    </a:lnTo>
                    <a:lnTo>
                      <a:pt x="2203" y="15556"/>
                    </a:lnTo>
                    <a:lnTo>
                      <a:pt x="2264" y="15644"/>
                    </a:lnTo>
                    <a:lnTo>
                      <a:pt x="2325" y="15733"/>
                    </a:lnTo>
                    <a:lnTo>
                      <a:pt x="2386" y="15733"/>
                    </a:lnTo>
                    <a:lnTo>
                      <a:pt x="2448" y="15733"/>
                    </a:lnTo>
                    <a:lnTo>
                      <a:pt x="2509" y="15822"/>
                    </a:lnTo>
                    <a:lnTo>
                      <a:pt x="2509" y="15733"/>
                    </a:lnTo>
                    <a:lnTo>
                      <a:pt x="2631" y="15822"/>
                    </a:lnTo>
                    <a:lnTo>
                      <a:pt x="2692" y="15822"/>
                    </a:lnTo>
                    <a:lnTo>
                      <a:pt x="2754" y="15822"/>
                    </a:lnTo>
                    <a:lnTo>
                      <a:pt x="2815" y="15822"/>
                    </a:lnTo>
                    <a:lnTo>
                      <a:pt x="2876" y="15733"/>
                    </a:lnTo>
                    <a:lnTo>
                      <a:pt x="2937" y="15733"/>
                    </a:lnTo>
                    <a:lnTo>
                      <a:pt x="2998" y="15644"/>
                    </a:lnTo>
                    <a:lnTo>
                      <a:pt x="3059" y="15556"/>
                    </a:lnTo>
                    <a:lnTo>
                      <a:pt x="3059" y="15467"/>
                    </a:lnTo>
                    <a:lnTo>
                      <a:pt x="3121" y="15378"/>
                    </a:lnTo>
                    <a:lnTo>
                      <a:pt x="3121" y="15289"/>
                    </a:lnTo>
                    <a:lnTo>
                      <a:pt x="3182" y="15200"/>
                    </a:lnTo>
                    <a:lnTo>
                      <a:pt x="3121" y="15111"/>
                    </a:lnTo>
                    <a:lnTo>
                      <a:pt x="3059" y="15022"/>
                    </a:lnTo>
                    <a:lnTo>
                      <a:pt x="3121" y="14933"/>
                    </a:lnTo>
                    <a:lnTo>
                      <a:pt x="3243" y="14667"/>
                    </a:lnTo>
                    <a:lnTo>
                      <a:pt x="3304" y="14667"/>
                    </a:lnTo>
                    <a:lnTo>
                      <a:pt x="3427" y="14578"/>
                    </a:lnTo>
                    <a:lnTo>
                      <a:pt x="3488" y="14489"/>
                    </a:lnTo>
                    <a:lnTo>
                      <a:pt x="3549" y="14400"/>
                    </a:lnTo>
                    <a:lnTo>
                      <a:pt x="3671" y="14400"/>
                    </a:lnTo>
                    <a:lnTo>
                      <a:pt x="3610" y="14489"/>
                    </a:lnTo>
                    <a:lnTo>
                      <a:pt x="3488" y="14667"/>
                    </a:lnTo>
                    <a:lnTo>
                      <a:pt x="3365" y="14756"/>
                    </a:lnTo>
                    <a:lnTo>
                      <a:pt x="3182" y="15022"/>
                    </a:lnTo>
                    <a:lnTo>
                      <a:pt x="3182" y="15111"/>
                    </a:lnTo>
                    <a:lnTo>
                      <a:pt x="3243" y="15111"/>
                    </a:lnTo>
                    <a:lnTo>
                      <a:pt x="3304" y="15289"/>
                    </a:lnTo>
                    <a:lnTo>
                      <a:pt x="3304" y="15378"/>
                    </a:lnTo>
                    <a:lnTo>
                      <a:pt x="3365" y="15467"/>
                    </a:lnTo>
                    <a:lnTo>
                      <a:pt x="3427" y="15556"/>
                    </a:lnTo>
                    <a:lnTo>
                      <a:pt x="3488" y="15733"/>
                    </a:lnTo>
                    <a:lnTo>
                      <a:pt x="3488" y="15911"/>
                    </a:lnTo>
                    <a:lnTo>
                      <a:pt x="3549" y="16000"/>
                    </a:lnTo>
                    <a:lnTo>
                      <a:pt x="3549" y="16089"/>
                    </a:lnTo>
                    <a:lnTo>
                      <a:pt x="3488" y="16178"/>
                    </a:lnTo>
                    <a:lnTo>
                      <a:pt x="3427" y="16267"/>
                    </a:lnTo>
                    <a:lnTo>
                      <a:pt x="3427" y="16356"/>
                    </a:lnTo>
                    <a:lnTo>
                      <a:pt x="3488" y="16533"/>
                    </a:lnTo>
                    <a:lnTo>
                      <a:pt x="3488" y="16444"/>
                    </a:lnTo>
                    <a:lnTo>
                      <a:pt x="3610" y="16444"/>
                    </a:lnTo>
                    <a:lnTo>
                      <a:pt x="3671" y="16533"/>
                    </a:lnTo>
                    <a:lnTo>
                      <a:pt x="3610" y="16533"/>
                    </a:lnTo>
                    <a:lnTo>
                      <a:pt x="3549" y="16622"/>
                    </a:lnTo>
                    <a:lnTo>
                      <a:pt x="3549" y="16800"/>
                    </a:lnTo>
                    <a:lnTo>
                      <a:pt x="3610" y="16800"/>
                    </a:lnTo>
                    <a:lnTo>
                      <a:pt x="3610" y="16889"/>
                    </a:lnTo>
                    <a:lnTo>
                      <a:pt x="3488" y="16978"/>
                    </a:lnTo>
                    <a:lnTo>
                      <a:pt x="3427" y="16978"/>
                    </a:lnTo>
                    <a:lnTo>
                      <a:pt x="3304" y="17067"/>
                    </a:lnTo>
                    <a:lnTo>
                      <a:pt x="3427" y="17067"/>
                    </a:lnTo>
                    <a:lnTo>
                      <a:pt x="3549" y="17156"/>
                    </a:lnTo>
                    <a:lnTo>
                      <a:pt x="3671" y="17067"/>
                    </a:lnTo>
                    <a:lnTo>
                      <a:pt x="3733" y="16978"/>
                    </a:lnTo>
                    <a:lnTo>
                      <a:pt x="3733" y="16889"/>
                    </a:lnTo>
                    <a:lnTo>
                      <a:pt x="3855" y="16889"/>
                    </a:lnTo>
                    <a:lnTo>
                      <a:pt x="3977" y="16711"/>
                    </a:lnTo>
                    <a:lnTo>
                      <a:pt x="4039" y="16711"/>
                    </a:lnTo>
                    <a:lnTo>
                      <a:pt x="4100" y="16711"/>
                    </a:lnTo>
                    <a:lnTo>
                      <a:pt x="4222" y="16622"/>
                    </a:lnTo>
                    <a:lnTo>
                      <a:pt x="4283" y="16533"/>
                    </a:lnTo>
                    <a:lnTo>
                      <a:pt x="4406" y="16267"/>
                    </a:lnTo>
                    <a:lnTo>
                      <a:pt x="4406" y="16356"/>
                    </a:lnTo>
                    <a:lnTo>
                      <a:pt x="4406" y="16533"/>
                    </a:lnTo>
                    <a:lnTo>
                      <a:pt x="4344" y="16533"/>
                    </a:lnTo>
                    <a:lnTo>
                      <a:pt x="4344" y="16622"/>
                    </a:lnTo>
                    <a:lnTo>
                      <a:pt x="4344" y="16711"/>
                    </a:lnTo>
                    <a:lnTo>
                      <a:pt x="4406" y="16711"/>
                    </a:lnTo>
                    <a:lnTo>
                      <a:pt x="4406" y="16800"/>
                    </a:lnTo>
                    <a:lnTo>
                      <a:pt x="4467" y="16800"/>
                    </a:lnTo>
                    <a:lnTo>
                      <a:pt x="4528" y="16800"/>
                    </a:lnTo>
                    <a:lnTo>
                      <a:pt x="4589" y="16889"/>
                    </a:lnTo>
                    <a:lnTo>
                      <a:pt x="4650" y="16800"/>
                    </a:lnTo>
                    <a:lnTo>
                      <a:pt x="4712" y="16711"/>
                    </a:lnTo>
                    <a:lnTo>
                      <a:pt x="4712" y="16800"/>
                    </a:lnTo>
                    <a:lnTo>
                      <a:pt x="4773" y="16800"/>
                    </a:lnTo>
                    <a:lnTo>
                      <a:pt x="4834" y="16889"/>
                    </a:lnTo>
                    <a:lnTo>
                      <a:pt x="4895" y="16978"/>
                    </a:lnTo>
                    <a:lnTo>
                      <a:pt x="5018" y="17244"/>
                    </a:lnTo>
                    <a:lnTo>
                      <a:pt x="5018" y="17333"/>
                    </a:lnTo>
                    <a:lnTo>
                      <a:pt x="5140" y="17333"/>
                    </a:lnTo>
                    <a:lnTo>
                      <a:pt x="5201" y="17244"/>
                    </a:lnTo>
                    <a:lnTo>
                      <a:pt x="5262" y="17156"/>
                    </a:lnTo>
                    <a:lnTo>
                      <a:pt x="5201" y="17067"/>
                    </a:lnTo>
                    <a:lnTo>
                      <a:pt x="5201" y="16978"/>
                    </a:lnTo>
                    <a:lnTo>
                      <a:pt x="5201" y="16889"/>
                    </a:lnTo>
                    <a:lnTo>
                      <a:pt x="5262" y="16800"/>
                    </a:lnTo>
                    <a:lnTo>
                      <a:pt x="5324" y="16711"/>
                    </a:lnTo>
                    <a:lnTo>
                      <a:pt x="5385" y="16622"/>
                    </a:lnTo>
                    <a:lnTo>
                      <a:pt x="5385" y="16711"/>
                    </a:lnTo>
                    <a:lnTo>
                      <a:pt x="5385" y="16800"/>
                    </a:lnTo>
                    <a:lnTo>
                      <a:pt x="5385" y="16889"/>
                    </a:lnTo>
                    <a:lnTo>
                      <a:pt x="5446" y="16889"/>
                    </a:lnTo>
                    <a:lnTo>
                      <a:pt x="5507" y="16978"/>
                    </a:lnTo>
                    <a:lnTo>
                      <a:pt x="5507" y="17067"/>
                    </a:lnTo>
                    <a:lnTo>
                      <a:pt x="5568" y="17067"/>
                    </a:lnTo>
                    <a:lnTo>
                      <a:pt x="5629" y="17067"/>
                    </a:lnTo>
                    <a:lnTo>
                      <a:pt x="5752" y="16978"/>
                    </a:lnTo>
                    <a:lnTo>
                      <a:pt x="5813" y="16978"/>
                    </a:lnTo>
                    <a:lnTo>
                      <a:pt x="5874" y="16978"/>
                    </a:lnTo>
                    <a:lnTo>
                      <a:pt x="6058" y="16800"/>
                    </a:lnTo>
                    <a:lnTo>
                      <a:pt x="6119" y="16711"/>
                    </a:lnTo>
                    <a:lnTo>
                      <a:pt x="6241" y="16622"/>
                    </a:lnTo>
                    <a:lnTo>
                      <a:pt x="6303" y="16533"/>
                    </a:lnTo>
                    <a:lnTo>
                      <a:pt x="6364" y="16533"/>
                    </a:lnTo>
                    <a:lnTo>
                      <a:pt x="6364" y="16622"/>
                    </a:lnTo>
                    <a:lnTo>
                      <a:pt x="6303" y="16711"/>
                    </a:lnTo>
                    <a:lnTo>
                      <a:pt x="6241" y="16800"/>
                    </a:lnTo>
                    <a:lnTo>
                      <a:pt x="6180" y="16889"/>
                    </a:lnTo>
                    <a:lnTo>
                      <a:pt x="6180" y="16978"/>
                    </a:lnTo>
                    <a:lnTo>
                      <a:pt x="6119" y="17067"/>
                    </a:lnTo>
                    <a:lnTo>
                      <a:pt x="5997" y="17156"/>
                    </a:lnTo>
                    <a:lnTo>
                      <a:pt x="5997" y="17333"/>
                    </a:lnTo>
                    <a:lnTo>
                      <a:pt x="5935" y="17422"/>
                    </a:lnTo>
                    <a:lnTo>
                      <a:pt x="5997" y="17511"/>
                    </a:lnTo>
                    <a:lnTo>
                      <a:pt x="6058" y="17511"/>
                    </a:lnTo>
                    <a:lnTo>
                      <a:pt x="5997" y="17511"/>
                    </a:lnTo>
                    <a:lnTo>
                      <a:pt x="5935" y="17689"/>
                    </a:lnTo>
                    <a:lnTo>
                      <a:pt x="5874" y="17778"/>
                    </a:lnTo>
                    <a:lnTo>
                      <a:pt x="5874" y="18044"/>
                    </a:lnTo>
                    <a:lnTo>
                      <a:pt x="5874" y="18133"/>
                    </a:lnTo>
                    <a:lnTo>
                      <a:pt x="5813" y="18311"/>
                    </a:lnTo>
                    <a:lnTo>
                      <a:pt x="5752" y="18400"/>
                    </a:lnTo>
                    <a:lnTo>
                      <a:pt x="5629" y="18667"/>
                    </a:lnTo>
                    <a:lnTo>
                      <a:pt x="5629" y="18578"/>
                    </a:lnTo>
                    <a:lnTo>
                      <a:pt x="5568" y="18578"/>
                    </a:lnTo>
                    <a:lnTo>
                      <a:pt x="5507" y="18667"/>
                    </a:lnTo>
                    <a:lnTo>
                      <a:pt x="5507" y="18756"/>
                    </a:lnTo>
                    <a:lnTo>
                      <a:pt x="5446" y="18844"/>
                    </a:lnTo>
                    <a:lnTo>
                      <a:pt x="5385" y="18933"/>
                    </a:lnTo>
                    <a:lnTo>
                      <a:pt x="5324" y="19022"/>
                    </a:lnTo>
                    <a:lnTo>
                      <a:pt x="5324" y="19111"/>
                    </a:lnTo>
                    <a:lnTo>
                      <a:pt x="5262" y="19200"/>
                    </a:lnTo>
                    <a:lnTo>
                      <a:pt x="5201" y="19200"/>
                    </a:lnTo>
                    <a:lnTo>
                      <a:pt x="5140" y="19289"/>
                    </a:lnTo>
                    <a:lnTo>
                      <a:pt x="5140" y="19200"/>
                    </a:lnTo>
                    <a:lnTo>
                      <a:pt x="4956" y="19378"/>
                    </a:lnTo>
                    <a:lnTo>
                      <a:pt x="4895" y="19378"/>
                    </a:lnTo>
                    <a:lnTo>
                      <a:pt x="4834" y="19378"/>
                    </a:lnTo>
                    <a:lnTo>
                      <a:pt x="4712" y="19556"/>
                    </a:lnTo>
                    <a:lnTo>
                      <a:pt x="4650" y="19556"/>
                    </a:lnTo>
                    <a:lnTo>
                      <a:pt x="4589" y="19556"/>
                    </a:lnTo>
                    <a:lnTo>
                      <a:pt x="4467" y="19733"/>
                    </a:lnTo>
                    <a:lnTo>
                      <a:pt x="4406" y="19733"/>
                    </a:lnTo>
                    <a:lnTo>
                      <a:pt x="4344" y="19911"/>
                    </a:lnTo>
                    <a:lnTo>
                      <a:pt x="4283" y="20000"/>
                    </a:lnTo>
                    <a:lnTo>
                      <a:pt x="4222" y="20089"/>
                    </a:lnTo>
                    <a:lnTo>
                      <a:pt x="4222" y="20267"/>
                    </a:lnTo>
                    <a:lnTo>
                      <a:pt x="4344" y="20356"/>
                    </a:lnTo>
                    <a:lnTo>
                      <a:pt x="4406" y="20356"/>
                    </a:lnTo>
                    <a:lnTo>
                      <a:pt x="4344" y="20356"/>
                    </a:lnTo>
                    <a:lnTo>
                      <a:pt x="4283" y="20356"/>
                    </a:lnTo>
                    <a:lnTo>
                      <a:pt x="4222" y="20356"/>
                    </a:lnTo>
                    <a:lnTo>
                      <a:pt x="4161" y="20267"/>
                    </a:lnTo>
                    <a:lnTo>
                      <a:pt x="4161" y="20356"/>
                    </a:lnTo>
                    <a:lnTo>
                      <a:pt x="4100" y="20356"/>
                    </a:lnTo>
                    <a:lnTo>
                      <a:pt x="4039" y="20356"/>
                    </a:lnTo>
                    <a:lnTo>
                      <a:pt x="3977" y="20267"/>
                    </a:lnTo>
                    <a:lnTo>
                      <a:pt x="4039" y="20178"/>
                    </a:lnTo>
                    <a:lnTo>
                      <a:pt x="3916" y="20178"/>
                    </a:lnTo>
                    <a:lnTo>
                      <a:pt x="3855" y="20178"/>
                    </a:lnTo>
                    <a:lnTo>
                      <a:pt x="3794" y="20178"/>
                    </a:lnTo>
                    <a:lnTo>
                      <a:pt x="3733" y="20178"/>
                    </a:lnTo>
                    <a:lnTo>
                      <a:pt x="3549" y="20267"/>
                    </a:lnTo>
                    <a:lnTo>
                      <a:pt x="3304" y="20444"/>
                    </a:lnTo>
                    <a:lnTo>
                      <a:pt x="3182" y="20622"/>
                    </a:lnTo>
                    <a:lnTo>
                      <a:pt x="3121" y="20711"/>
                    </a:lnTo>
                    <a:lnTo>
                      <a:pt x="3059" y="20800"/>
                    </a:lnTo>
                    <a:lnTo>
                      <a:pt x="3059" y="20889"/>
                    </a:lnTo>
                    <a:lnTo>
                      <a:pt x="2998" y="20978"/>
                    </a:lnTo>
                    <a:lnTo>
                      <a:pt x="2937" y="20978"/>
                    </a:lnTo>
                    <a:lnTo>
                      <a:pt x="2937" y="21067"/>
                    </a:lnTo>
                    <a:lnTo>
                      <a:pt x="2876" y="21067"/>
                    </a:lnTo>
                    <a:lnTo>
                      <a:pt x="2815" y="21067"/>
                    </a:lnTo>
                    <a:lnTo>
                      <a:pt x="2754" y="21067"/>
                    </a:lnTo>
                    <a:lnTo>
                      <a:pt x="2692" y="21156"/>
                    </a:lnTo>
                    <a:lnTo>
                      <a:pt x="2631" y="21156"/>
                    </a:lnTo>
                    <a:lnTo>
                      <a:pt x="2570" y="21156"/>
                    </a:lnTo>
                    <a:lnTo>
                      <a:pt x="2570" y="21244"/>
                    </a:lnTo>
                    <a:lnTo>
                      <a:pt x="2631" y="21244"/>
                    </a:lnTo>
                    <a:lnTo>
                      <a:pt x="2631" y="21333"/>
                    </a:lnTo>
                    <a:lnTo>
                      <a:pt x="2631" y="21422"/>
                    </a:lnTo>
                    <a:lnTo>
                      <a:pt x="2631" y="21511"/>
                    </a:lnTo>
                    <a:lnTo>
                      <a:pt x="2692" y="21511"/>
                    </a:lnTo>
                    <a:lnTo>
                      <a:pt x="2754" y="21422"/>
                    </a:lnTo>
                    <a:lnTo>
                      <a:pt x="2754" y="21333"/>
                    </a:lnTo>
                    <a:lnTo>
                      <a:pt x="2754" y="21156"/>
                    </a:lnTo>
                    <a:lnTo>
                      <a:pt x="2815" y="21244"/>
                    </a:lnTo>
                    <a:lnTo>
                      <a:pt x="2876" y="21333"/>
                    </a:lnTo>
                    <a:lnTo>
                      <a:pt x="2998" y="21333"/>
                    </a:lnTo>
                    <a:lnTo>
                      <a:pt x="3059" y="21244"/>
                    </a:lnTo>
                    <a:lnTo>
                      <a:pt x="3059" y="21156"/>
                    </a:lnTo>
                    <a:lnTo>
                      <a:pt x="3059" y="21067"/>
                    </a:lnTo>
                    <a:lnTo>
                      <a:pt x="3059" y="20978"/>
                    </a:lnTo>
                    <a:lnTo>
                      <a:pt x="3121" y="21067"/>
                    </a:lnTo>
                    <a:lnTo>
                      <a:pt x="3121" y="21156"/>
                    </a:lnTo>
                    <a:lnTo>
                      <a:pt x="3121" y="21244"/>
                    </a:lnTo>
                    <a:lnTo>
                      <a:pt x="3182" y="21244"/>
                    </a:lnTo>
                    <a:lnTo>
                      <a:pt x="3243" y="21244"/>
                    </a:lnTo>
                    <a:lnTo>
                      <a:pt x="3304" y="21244"/>
                    </a:lnTo>
                    <a:lnTo>
                      <a:pt x="3304" y="21156"/>
                    </a:lnTo>
                    <a:lnTo>
                      <a:pt x="3365" y="21156"/>
                    </a:lnTo>
                    <a:lnTo>
                      <a:pt x="3427" y="21156"/>
                    </a:lnTo>
                    <a:lnTo>
                      <a:pt x="3427" y="21067"/>
                    </a:lnTo>
                    <a:lnTo>
                      <a:pt x="3488" y="20978"/>
                    </a:lnTo>
                    <a:lnTo>
                      <a:pt x="3549" y="20800"/>
                    </a:lnTo>
                    <a:lnTo>
                      <a:pt x="3549" y="20711"/>
                    </a:lnTo>
                    <a:lnTo>
                      <a:pt x="3671" y="20622"/>
                    </a:lnTo>
                    <a:lnTo>
                      <a:pt x="3733" y="20622"/>
                    </a:lnTo>
                    <a:lnTo>
                      <a:pt x="3733" y="20711"/>
                    </a:lnTo>
                    <a:lnTo>
                      <a:pt x="3671" y="20800"/>
                    </a:lnTo>
                    <a:lnTo>
                      <a:pt x="3671" y="20889"/>
                    </a:lnTo>
                    <a:lnTo>
                      <a:pt x="3733" y="20889"/>
                    </a:lnTo>
                    <a:lnTo>
                      <a:pt x="3855" y="20889"/>
                    </a:lnTo>
                    <a:lnTo>
                      <a:pt x="3916" y="20800"/>
                    </a:lnTo>
                    <a:lnTo>
                      <a:pt x="3977" y="20711"/>
                    </a:lnTo>
                    <a:lnTo>
                      <a:pt x="4100" y="20800"/>
                    </a:lnTo>
                    <a:lnTo>
                      <a:pt x="4100" y="20711"/>
                    </a:lnTo>
                    <a:lnTo>
                      <a:pt x="4161" y="20711"/>
                    </a:lnTo>
                    <a:lnTo>
                      <a:pt x="4161" y="20622"/>
                    </a:lnTo>
                    <a:lnTo>
                      <a:pt x="4222" y="20711"/>
                    </a:lnTo>
                    <a:lnTo>
                      <a:pt x="4283" y="20622"/>
                    </a:lnTo>
                    <a:lnTo>
                      <a:pt x="4344" y="20533"/>
                    </a:lnTo>
                    <a:lnTo>
                      <a:pt x="4467" y="20533"/>
                    </a:lnTo>
                    <a:lnTo>
                      <a:pt x="4467" y="20444"/>
                    </a:lnTo>
                    <a:lnTo>
                      <a:pt x="4528" y="20444"/>
                    </a:lnTo>
                    <a:lnTo>
                      <a:pt x="4589" y="20444"/>
                    </a:lnTo>
                    <a:lnTo>
                      <a:pt x="4650" y="20356"/>
                    </a:lnTo>
                    <a:lnTo>
                      <a:pt x="4712" y="20356"/>
                    </a:lnTo>
                    <a:lnTo>
                      <a:pt x="4712" y="20444"/>
                    </a:lnTo>
                    <a:lnTo>
                      <a:pt x="4712" y="20533"/>
                    </a:lnTo>
                    <a:lnTo>
                      <a:pt x="4712" y="20622"/>
                    </a:lnTo>
                    <a:lnTo>
                      <a:pt x="4712" y="20711"/>
                    </a:lnTo>
                    <a:lnTo>
                      <a:pt x="4773" y="20622"/>
                    </a:lnTo>
                    <a:lnTo>
                      <a:pt x="4834" y="20444"/>
                    </a:lnTo>
                    <a:lnTo>
                      <a:pt x="4834" y="20356"/>
                    </a:lnTo>
                    <a:lnTo>
                      <a:pt x="4834" y="20267"/>
                    </a:lnTo>
                    <a:lnTo>
                      <a:pt x="4834" y="20356"/>
                    </a:lnTo>
                    <a:lnTo>
                      <a:pt x="4895" y="20356"/>
                    </a:lnTo>
                    <a:lnTo>
                      <a:pt x="5018" y="20267"/>
                    </a:lnTo>
                    <a:lnTo>
                      <a:pt x="5079" y="20267"/>
                    </a:lnTo>
                    <a:lnTo>
                      <a:pt x="5140" y="20267"/>
                    </a:lnTo>
                    <a:lnTo>
                      <a:pt x="5201" y="20178"/>
                    </a:lnTo>
                    <a:lnTo>
                      <a:pt x="5262" y="20178"/>
                    </a:lnTo>
                    <a:lnTo>
                      <a:pt x="5324" y="20089"/>
                    </a:lnTo>
                    <a:lnTo>
                      <a:pt x="5262" y="20000"/>
                    </a:lnTo>
                    <a:lnTo>
                      <a:pt x="5262" y="19911"/>
                    </a:lnTo>
                    <a:lnTo>
                      <a:pt x="5201" y="19911"/>
                    </a:lnTo>
                    <a:lnTo>
                      <a:pt x="5140" y="19822"/>
                    </a:lnTo>
                    <a:lnTo>
                      <a:pt x="5079" y="19733"/>
                    </a:lnTo>
                    <a:lnTo>
                      <a:pt x="5018" y="19644"/>
                    </a:lnTo>
                    <a:lnTo>
                      <a:pt x="5079" y="19644"/>
                    </a:lnTo>
                    <a:lnTo>
                      <a:pt x="5140" y="19733"/>
                    </a:lnTo>
                    <a:lnTo>
                      <a:pt x="5201" y="19822"/>
                    </a:lnTo>
                    <a:lnTo>
                      <a:pt x="5262" y="19822"/>
                    </a:lnTo>
                    <a:lnTo>
                      <a:pt x="5385" y="19733"/>
                    </a:lnTo>
                    <a:lnTo>
                      <a:pt x="5446" y="19644"/>
                    </a:lnTo>
                    <a:lnTo>
                      <a:pt x="5507" y="19644"/>
                    </a:lnTo>
                    <a:lnTo>
                      <a:pt x="5568" y="19644"/>
                    </a:lnTo>
                    <a:lnTo>
                      <a:pt x="5752" y="19644"/>
                    </a:lnTo>
                    <a:lnTo>
                      <a:pt x="5752" y="19556"/>
                    </a:lnTo>
                    <a:lnTo>
                      <a:pt x="5629" y="19556"/>
                    </a:lnTo>
                    <a:lnTo>
                      <a:pt x="5691" y="19467"/>
                    </a:lnTo>
                    <a:lnTo>
                      <a:pt x="5752" y="19378"/>
                    </a:lnTo>
                    <a:lnTo>
                      <a:pt x="5813" y="19378"/>
                    </a:lnTo>
                    <a:lnTo>
                      <a:pt x="5874" y="19467"/>
                    </a:lnTo>
                    <a:lnTo>
                      <a:pt x="5935" y="19467"/>
                    </a:lnTo>
                    <a:lnTo>
                      <a:pt x="5935" y="19289"/>
                    </a:lnTo>
                    <a:lnTo>
                      <a:pt x="5935" y="19200"/>
                    </a:lnTo>
                    <a:lnTo>
                      <a:pt x="5997" y="19200"/>
                    </a:lnTo>
                    <a:lnTo>
                      <a:pt x="6058" y="19200"/>
                    </a:lnTo>
                    <a:lnTo>
                      <a:pt x="6119" y="19289"/>
                    </a:lnTo>
                    <a:lnTo>
                      <a:pt x="6241" y="19111"/>
                    </a:lnTo>
                    <a:lnTo>
                      <a:pt x="6303" y="19022"/>
                    </a:lnTo>
                    <a:lnTo>
                      <a:pt x="6364" y="19111"/>
                    </a:lnTo>
                    <a:lnTo>
                      <a:pt x="6364" y="19022"/>
                    </a:lnTo>
                    <a:lnTo>
                      <a:pt x="6425" y="19022"/>
                    </a:lnTo>
                    <a:lnTo>
                      <a:pt x="6547" y="18933"/>
                    </a:lnTo>
                    <a:lnTo>
                      <a:pt x="6547" y="18844"/>
                    </a:lnTo>
                    <a:lnTo>
                      <a:pt x="6547" y="18756"/>
                    </a:lnTo>
                    <a:lnTo>
                      <a:pt x="6547" y="18667"/>
                    </a:lnTo>
                    <a:lnTo>
                      <a:pt x="6486" y="18667"/>
                    </a:lnTo>
                    <a:lnTo>
                      <a:pt x="6547" y="18578"/>
                    </a:lnTo>
                    <a:lnTo>
                      <a:pt x="6731" y="18400"/>
                    </a:lnTo>
                    <a:lnTo>
                      <a:pt x="6731" y="18489"/>
                    </a:lnTo>
                    <a:lnTo>
                      <a:pt x="6792" y="18311"/>
                    </a:lnTo>
                    <a:lnTo>
                      <a:pt x="6914" y="18311"/>
                    </a:lnTo>
                    <a:lnTo>
                      <a:pt x="6976" y="18222"/>
                    </a:lnTo>
                    <a:lnTo>
                      <a:pt x="6976" y="18133"/>
                    </a:lnTo>
                    <a:lnTo>
                      <a:pt x="7037" y="18133"/>
                    </a:lnTo>
                    <a:lnTo>
                      <a:pt x="7098" y="18133"/>
                    </a:lnTo>
                    <a:lnTo>
                      <a:pt x="7159" y="18133"/>
                    </a:lnTo>
                    <a:lnTo>
                      <a:pt x="7159" y="18044"/>
                    </a:lnTo>
                    <a:lnTo>
                      <a:pt x="7220" y="18044"/>
                    </a:lnTo>
                    <a:lnTo>
                      <a:pt x="7282" y="17956"/>
                    </a:lnTo>
                    <a:lnTo>
                      <a:pt x="7343" y="17867"/>
                    </a:lnTo>
                    <a:lnTo>
                      <a:pt x="7465" y="17778"/>
                    </a:lnTo>
                    <a:lnTo>
                      <a:pt x="7526" y="17778"/>
                    </a:lnTo>
                    <a:lnTo>
                      <a:pt x="7588" y="17778"/>
                    </a:lnTo>
                    <a:lnTo>
                      <a:pt x="7649" y="17689"/>
                    </a:lnTo>
                    <a:lnTo>
                      <a:pt x="7710" y="17689"/>
                    </a:lnTo>
                    <a:lnTo>
                      <a:pt x="7771" y="17689"/>
                    </a:lnTo>
                    <a:lnTo>
                      <a:pt x="7832" y="17600"/>
                    </a:lnTo>
                    <a:lnTo>
                      <a:pt x="7832" y="17511"/>
                    </a:lnTo>
                    <a:lnTo>
                      <a:pt x="7771" y="17422"/>
                    </a:lnTo>
                    <a:lnTo>
                      <a:pt x="7893" y="17422"/>
                    </a:lnTo>
                    <a:lnTo>
                      <a:pt x="7893" y="17333"/>
                    </a:lnTo>
                    <a:lnTo>
                      <a:pt x="7893" y="17244"/>
                    </a:lnTo>
                    <a:lnTo>
                      <a:pt x="7955" y="17244"/>
                    </a:lnTo>
                    <a:lnTo>
                      <a:pt x="7955" y="17156"/>
                    </a:lnTo>
                    <a:lnTo>
                      <a:pt x="8016" y="17067"/>
                    </a:lnTo>
                    <a:lnTo>
                      <a:pt x="8138" y="17067"/>
                    </a:lnTo>
                    <a:lnTo>
                      <a:pt x="8199" y="17067"/>
                    </a:lnTo>
                    <a:lnTo>
                      <a:pt x="8261" y="16978"/>
                    </a:lnTo>
                    <a:lnTo>
                      <a:pt x="8261" y="16889"/>
                    </a:lnTo>
                    <a:lnTo>
                      <a:pt x="8261" y="16800"/>
                    </a:lnTo>
                    <a:lnTo>
                      <a:pt x="8261" y="16711"/>
                    </a:lnTo>
                    <a:lnTo>
                      <a:pt x="8077" y="16622"/>
                    </a:lnTo>
                    <a:lnTo>
                      <a:pt x="8016" y="16533"/>
                    </a:lnTo>
                    <a:lnTo>
                      <a:pt x="7832" y="16622"/>
                    </a:lnTo>
                    <a:lnTo>
                      <a:pt x="7771" y="16622"/>
                    </a:lnTo>
                    <a:lnTo>
                      <a:pt x="7832" y="16533"/>
                    </a:lnTo>
                    <a:lnTo>
                      <a:pt x="7893" y="16267"/>
                    </a:lnTo>
                    <a:lnTo>
                      <a:pt x="7893" y="16178"/>
                    </a:lnTo>
                    <a:lnTo>
                      <a:pt x="8016" y="16178"/>
                    </a:lnTo>
                    <a:lnTo>
                      <a:pt x="8077" y="16089"/>
                    </a:lnTo>
                    <a:lnTo>
                      <a:pt x="8077" y="16000"/>
                    </a:lnTo>
                    <a:lnTo>
                      <a:pt x="8138" y="16000"/>
                    </a:lnTo>
                    <a:lnTo>
                      <a:pt x="8138" y="15911"/>
                    </a:lnTo>
                    <a:lnTo>
                      <a:pt x="8138" y="15822"/>
                    </a:lnTo>
                    <a:lnTo>
                      <a:pt x="8199" y="15822"/>
                    </a:lnTo>
                    <a:lnTo>
                      <a:pt x="8199" y="15733"/>
                    </a:lnTo>
                    <a:lnTo>
                      <a:pt x="8261" y="15733"/>
                    </a:lnTo>
                    <a:lnTo>
                      <a:pt x="8261" y="15822"/>
                    </a:lnTo>
                    <a:lnTo>
                      <a:pt x="8383" y="15822"/>
                    </a:lnTo>
                    <a:lnTo>
                      <a:pt x="8444" y="15733"/>
                    </a:lnTo>
                    <a:lnTo>
                      <a:pt x="8444" y="15644"/>
                    </a:lnTo>
                    <a:lnTo>
                      <a:pt x="8383" y="15644"/>
                    </a:lnTo>
                    <a:lnTo>
                      <a:pt x="8444" y="15556"/>
                    </a:lnTo>
                    <a:lnTo>
                      <a:pt x="8567" y="15556"/>
                    </a:lnTo>
                    <a:lnTo>
                      <a:pt x="8628" y="15467"/>
                    </a:lnTo>
                    <a:lnTo>
                      <a:pt x="8689" y="15378"/>
                    </a:lnTo>
                    <a:lnTo>
                      <a:pt x="8628" y="15289"/>
                    </a:lnTo>
                    <a:lnTo>
                      <a:pt x="8628" y="15200"/>
                    </a:lnTo>
                    <a:lnTo>
                      <a:pt x="8505" y="15111"/>
                    </a:lnTo>
                    <a:lnTo>
                      <a:pt x="8444" y="15111"/>
                    </a:lnTo>
                    <a:lnTo>
                      <a:pt x="8505" y="15022"/>
                    </a:lnTo>
                    <a:lnTo>
                      <a:pt x="8567" y="15111"/>
                    </a:lnTo>
                    <a:lnTo>
                      <a:pt x="8689" y="15111"/>
                    </a:lnTo>
                    <a:lnTo>
                      <a:pt x="8750" y="15111"/>
                    </a:lnTo>
                    <a:lnTo>
                      <a:pt x="8873" y="15022"/>
                    </a:lnTo>
                    <a:lnTo>
                      <a:pt x="8873" y="14933"/>
                    </a:lnTo>
                    <a:lnTo>
                      <a:pt x="8934" y="14756"/>
                    </a:lnTo>
                    <a:lnTo>
                      <a:pt x="8995" y="14667"/>
                    </a:lnTo>
                    <a:lnTo>
                      <a:pt x="9056" y="14578"/>
                    </a:lnTo>
                    <a:lnTo>
                      <a:pt x="9178" y="14489"/>
                    </a:lnTo>
                    <a:lnTo>
                      <a:pt x="9178" y="14311"/>
                    </a:lnTo>
                    <a:lnTo>
                      <a:pt x="9423" y="14133"/>
                    </a:lnTo>
                    <a:lnTo>
                      <a:pt x="9546" y="14133"/>
                    </a:lnTo>
                    <a:lnTo>
                      <a:pt x="9607" y="14044"/>
                    </a:lnTo>
                    <a:lnTo>
                      <a:pt x="9668" y="13956"/>
                    </a:lnTo>
                    <a:lnTo>
                      <a:pt x="9790" y="13867"/>
                    </a:lnTo>
                    <a:lnTo>
                      <a:pt x="9790" y="13778"/>
                    </a:lnTo>
                    <a:lnTo>
                      <a:pt x="9790" y="13689"/>
                    </a:lnTo>
                    <a:lnTo>
                      <a:pt x="9790" y="13511"/>
                    </a:lnTo>
                    <a:lnTo>
                      <a:pt x="9790" y="13422"/>
                    </a:lnTo>
                    <a:lnTo>
                      <a:pt x="9913" y="13333"/>
                    </a:lnTo>
                    <a:lnTo>
                      <a:pt x="9913" y="13156"/>
                    </a:lnTo>
                    <a:lnTo>
                      <a:pt x="9974" y="13067"/>
                    </a:lnTo>
                    <a:lnTo>
                      <a:pt x="10035" y="12889"/>
                    </a:lnTo>
                    <a:lnTo>
                      <a:pt x="10035" y="12800"/>
                    </a:lnTo>
                    <a:lnTo>
                      <a:pt x="10035" y="12711"/>
                    </a:lnTo>
                    <a:lnTo>
                      <a:pt x="10035" y="12622"/>
                    </a:lnTo>
                    <a:lnTo>
                      <a:pt x="10096" y="12622"/>
                    </a:lnTo>
                    <a:lnTo>
                      <a:pt x="10096" y="12711"/>
                    </a:lnTo>
                    <a:lnTo>
                      <a:pt x="10096" y="12800"/>
                    </a:lnTo>
                    <a:lnTo>
                      <a:pt x="10096" y="12978"/>
                    </a:lnTo>
                    <a:lnTo>
                      <a:pt x="10096" y="13156"/>
                    </a:lnTo>
                    <a:lnTo>
                      <a:pt x="10035" y="13333"/>
                    </a:lnTo>
                    <a:lnTo>
                      <a:pt x="9913" y="13511"/>
                    </a:lnTo>
                    <a:lnTo>
                      <a:pt x="9852" y="13689"/>
                    </a:lnTo>
                    <a:lnTo>
                      <a:pt x="9852" y="13867"/>
                    </a:lnTo>
                    <a:lnTo>
                      <a:pt x="9913" y="13867"/>
                    </a:lnTo>
                    <a:lnTo>
                      <a:pt x="10035" y="13867"/>
                    </a:lnTo>
                    <a:lnTo>
                      <a:pt x="10096" y="13867"/>
                    </a:lnTo>
                    <a:lnTo>
                      <a:pt x="10341" y="13600"/>
                    </a:lnTo>
                    <a:lnTo>
                      <a:pt x="10463" y="13511"/>
                    </a:lnTo>
                    <a:lnTo>
                      <a:pt x="10586" y="13511"/>
                    </a:lnTo>
                    <a:lnTo>
                      <a:pt x="10525" y="13689"/>
                    </a:lnTo>
                    <a:lnTo>
                      <a:pt x="10402" y="13689"/>
                    </a:lnTo>
                    <a:lnTo>
                      <a:pt x="10341" y="13778"/>
                    </a:lnTo>
                    <a:lnTo>
                      <a:pt x="10280" y="13867"/>
                    </a:lnTo>
                    <a:lnTo>
                      <a:pt x="10219" y="13956"/>
                    </a:lnTo>
                    <a:lnTo>
                      <a:pt x="10158" y="13956"/>
                    </a:lnTo>
                    <a:lnTo>
                      <a:pt x="10158" y="14044"/>
                    </a:lnTo>
                    <a:lnTo>
                      <a:pt x="10280" y="14133"/>
                    </a:lnTo>
                    <a:lnTo>
                      <a:pt x="10341" y="14133"/>
                    </a:lnTo>
                    <a:lnTo>
                      <a:pt x="10402" y="14133"/>
                    </a:lnTo>
                    <a:lnTo>
                      <a:pt x="10525" y="14222"/>
                    </a:lnTo>
                    <a:lnTo>
                      <a:pt x="10586" y="14222"/>
                    </a:lnTo>
                    <a:lnTo>
                      <a:pt x="10708" y="14311"/>
                    </a:lnTo>
                    <a:lnTo>
                      <a:pt x="10769" y="14311"/>
                    </a:lnTo>
                    <a:lnTo>
                      <a:pt x="10647" y="14311"/>
                    </a:lnTo>
                    <a:lnTo>
                      <a:pt x="10280" y="14222"/>
                    </a:lnTo>
                    <a:lnTo>
                      <a:pt x="10219" y="14311"/>
                    </a:lnTo>
                    <a:lnTo>
                      <a:pt x="10096" y="14311"/>
                    </a:lnTo>
                    <a:lnTo>
                      <a:pt x="10035" y="14311"/>
                    </a:lnTo>
                    <a:lnTo>
                      <a:pt x="9974" y="14222"/>
                    </a:lnTo>
                    <a:lnTo>
                      <a:pt x="9913" y="14222"/>
                    </a:lnTo>
                    <a:lnTo>
                      <a:pt x="9852" y="14222"/>
                    </a:lnTo>
                    <a:lnTo>
                      <a:pt x="9729" y="14311"/>
                    </a:lnTo>
                    <a:lnTo>
                      <a:pt x="9484" y="14489"/>
                    </a:lnTo>
                    <a:lnTo>
                      <a:pt x="9423" y="14489"/>
                    </a:lnTo>
                    <a:lnTo>
                      <a:pt x="9423" y="14578"/>
                    </a:lnTo>
                    <a:lnTo>
                      <a:pt x="9423" y="14756"/>
                    </a:lnTo>
                    <a:lnTo>
                      <a:pt x="9423" y="14933"/>
                    </a:lnTo>
                    <a:lnTo>
                      <a:pt x="9423" y="15111"/>
                    </a:lnTo>
                    <a:lnTo>
                      <a:pt x="9362" y="15200"/>
                    </a:lnTo>
                    <a:lnTo>
                      <a:pt x="9301" y="15289"/>
                    </a:lnTo>
                    <a:lnTo>
                      <a:pt x="9240" y="15467"/>
                    </a:lnTo>
                    <a:lnTo>
                      <a:pt x="9178" y="15644"/>
                    </a:lnTo>
                    <a:lnTo>
                      <a:pt x="9178" y="15733"/>
                    </a:lnTo>
                    <a:lnTo>
                      <a:pt x="9178" y="15822"/>
                    </a:lnTo>
                    <a:lnTo>
                      <a:pt x="9240" y="15822"/>
                    </a:lnTo>
                    <a:lnTo>
                      <a:pt x="9301" y="15911"/>
                    </a:lnTo>
                    <a:lnTo>
                      <a:pt x="9362" y="15822"/>
                    </a:lnTo>
                    <a:lnTo>
                      <a:pt x="9484" y="15733"/>
                    </a:lnTo>
                    <a:lnTo>
                      <a:pt x="9607" y="15733"/>
                    </a:lnTo>
                    <a:lnTo>
                      <a:pt x="9668" y="15733"/>
                    </a:lnTo>
                    <a:lnTo>
                      <a:pt x="9607" y="15822"/>
                    </a:lnTo>
                    <a:lnTo>
                      <a:pt x="9546" y="15911"/>
                    </a:lnTo>
                    <a:lnTo>
                      <a:pt x="9484" y="16000"/>
                    </a:lnTo>
                    <a:lnTo>
                      <a:pt x="9423" y="16000"/>
                    </a:lnTo>
                    <a:lnTo>
                      <a:pt x="9423" y="16089"/>
                    </a:lnTo>
                    <a:lnTo>
                      <a:pt x="9362" y="16089"/>
                    </a:lnTo>
                    <a:lnTo>
                      <a:pt x="9301" y="16089"/>
                    </a:lnTo>
                    <a:lnTo>
                      <a:pt x="9240" y="16089"/>
                    </a:lnTo>
                    <a:lnTo>
                      <a:pt x="9240" y="16178"/>
                    </a:lnTo>
                    <a:lnTo>
                      <a:pt x="9178" y="16089"/>
                    </a:lnTo>
                    <a:lnTo>
                      <a:pt x="9178" y="16178"/>
                    </a:lnTo>
                    <a:lnTo>
                      <a:pt x="9117" y="16267"/>
                    </a:lnTo>
                    <a:lnTo>
                      <a:pt x="9117" y="16356"/>
                    </a:lnTo>
                    <a:lnTo>
                      <a:pt x="9178" y="16356"/>
                    </a:lnTo>
                    <a:lnTo>
                      <a:pt x="9240" y="16444"/>
                    </a:lnTo>
                    <a:lnTo>
                      <a:pt x="9362" y="16356"/>
                    </a:lnTo>
                    <a:lnTo>
                      <a:pt x="9423" y="16356"/>
                    </a:lnTo>
                    <a:lnTo>
                      <a:pt x="9484" y="16356"/>
                    </a:lnTo>
                    <a:lnTo>
                      <a:pt x="9484" y="16267"/>
                    </a:lnTo>
                    <a:lnTo>
                      <a:pt x="9546" y="16267"/>
                    </a:lnTo>
                    <a:lnTo>
                      <a:pt x="9607" y="16267"/>
                    </a:lnTo>
                    <a:lnTo>
                      <a:pt x="9668" y="16356"/>
                    </a:lnTo>
                    <a:lnTo>
                      <a:pt x="9729" y="16267"/>
                    </a:lnTo>
                    <a:lnTo>
                      <a:pt x="9790" y="16089"/>
                    </a:lnTo>
                    <a:lnTo>
                      <a:pt x="9852" y="16000"/>
                    </a:lnTo>
                    <a:lnTo>
                      <a:pt x="9913" y="16000"/>
                    </a:lnTo>
                    <a:lnTo>
                      <a:pt x="9974" y="15911"/>
                    </a:lnTo>
                    <a:lnTo>
                      <a:pt x="9974" y="16089"/>
                    </a:lnTo>
                    <a:lnTo>
                      <a:pt x="9974" y="16178"/>
                    </a:lnTo>
                    <a:lnTo>
                      <a:pt x="10035" y="16089"/>
                    </a:lnTo>
                    <a:lnTo>
                      <a:pt x="10096" y="16000"/>
                    </a:lnTo>
                    <a:lnTo>
                      <a:pt x="10096" y="15822"/>
                    </a:lnTo>
                    <a:lnTo>
                      <a:pt x="10219" y="15733"/>
                    </a:lnTo>
                    <a:lnTo>
                      <a:pt x="10280" y="15822"/>
                    </a:lnTo>
                    <a:lnTo>
                      <a:pt x="10341" y="15733"/>
                    </a:lnTo>
                    <a:lnTo>
                      <a:pt x="10280" y="15644"/>
                    </a:lnTo>
                    <a:lnTo>
                      <a:pt x="10341" y="15556"/>
                    </a:lnTo>
                    <a:lnTo>
                      <a:pt x="10341" y="15467"/>
                    </a:lnTo>
                    <a:lnTo>
                      <a:pt x="10402" y="15644"/>
                    </a:lnTo>
                    <a:lnTo>
                      <a:pt x="10402" y="15822"/>
                    </a:lnTo>
                    <a:lnTo>
                      <a:pt x="10463" y="15644"/>
                    </a:lnTo>
                    <a:lnTo>
                      <a:pt x="10463" y="15467"/>
                    </a:lnTo>
                    <a:lnTo>
                      <a:pt x="10525" y="15467"/>
                    </a:lnTo>
                    <a:lnTo>
                      <a:pt x="10525" y="15289"/>
                    </a:lnTo>
                    <a:lnTo>
                      <a:pt x="10525" y="15467"/>
                    </a:lnTo>
                    <a:lnTo>
                      <a:pt x="10586" y="15467"/>
                    </a:lnTo>
                    <a:lnTo>
                      <a:pt x="10647" y="15467"/>
                    </a:lnTo>
                    <a:lnTo>
                      <a:pt x="10708" y="15467"/>
                    </a:lnTo>
                    <a:lnTo>
                      <a:pt x="10769" y="15467"/>
                    </a:lnTo>
                    <a:lnTo>
                      <a:pt x="10892" y="15467"/>
                    </a:lnTo>
                    <a:lnTo>
                      <a:pt x="10953" y="15467"/>
                    </a:lnTo>
                    <a:lnTo>
                      <a:pt x="11014" y="15378"/>
                    </a:lnTo>
                    <a:lnTo>
                      <a:pt x="11075" y="15289"/>
                    </a:lnTo>
                    <a:lnTo>
                      <a:pt x="11198" y="15200"/>
                    </a:lnTo>
                    <a:lnTo>
                      <a:pt x="11198" y="15111"/>
                    </a:lnTo>
                    <a:lnTo>
                      <a:pt x="11137" y="15111"/>
                    </a:lnTo>
                    <a:lnTo>
                      <a:pt x="11075" y="15111"/>
                    </a:lnTo>
                    <a:lnTo>
                      <a:pt x="11137" y="15022"/>
                    </a:lnTo>
                    <a:lnTo>
                      <a:pt x="11198" y="14933"/>
                    </a:lnTo>
                    <a:lnTo>
                      <a:pt x="11259" y="14933"/>
                    </a:lnTo>
                    <a:lnTo>
                      <a:pt x="11320" y="14844"/>
                    </a:lnTo>
                    <a:lnTo>
                      <a:pt x="11320" y="14756"/>
                    </a:lnTo>
                    <a:lnTo>
                      <a:pt x="11259" y="14667"/>
                    </a:lnTo>
                    <a:lnTo>
                      <a:pt x="11137" y="14844"/>
                    </a:lnTo>
                    <a:lnTo>
                      <a:pt x="11075" y="14844"/>
                    </a:lnTo>
                    <a:lnTo>
                      <a:pt x="10953" y="14844"/>
                    </a:lnTo>
                    <a:lnTo>
                      <a:pt x="10953" y="14756"/>
                    </a:lnTo>
                    <a:lnTo>
                      <a:pt x="11075" y="14756"/>
                    </a:lnTo>
                    <a:lnTo>
                      <a:pt x="11137" y="14667"/>
                    </a:lnTo>
                    <a:lnTo>
                      <a:pt x="11137" y="14489"/>
                    </a:lnTo>
                    <a:lnTo>
                      <a:pt x="11075" y="14578"/>
                    </a:lnTo>
                    <a:lnTo>
                      <a:pt x="11075" y="14489"/>
                    </a:lnTo>
                    <a:lnTo>
                      <a:pt x="11014" y="14578"/>
                    </a:lnTo>
                    <a:lnTo>
                      <a:pt x="11014" y="14489"/>
                    </a:lnTo>
                    <a:lnTo>
                      <a:pt x="10953" y="14489"/>
                    </a:lnTo>
                    <a:lnTo>
                      <a:pt x="11014" y="14400"/>
                    </a:lnTo>
                    <a:lnTo>
                      <a:pt x="11137" y="14311"/>
                    </a:lnTo>
                    <a:lnTo>
                      <a:pt x="11137" y="14222"/>
                    </a:lnTo>
                    <a:lnTo>
                      <a:pt x="11075" y="14222"/>
                    </a:lnTo>
                    <a:lnTo>
                      <a:pt x="11137" y="14044"/>
                    </a:lnTo>
                    <a:lnTo>
                      <a:pt x="11198" y="14044"/>
                    </a:lnTo>
                    <a:lnTo>
                      <a:pt x="11198" y="14133"/>
                    </a:lnTo>
                    <a:lnTo>
                      <a:pt x="11259" y="14133"/>
                    </a:lnTo>
                    <a:lnTo>
                      <a:pt x="11320" y="13956"/>
                    </a:lnTo>
                    <a:lnTo>
                      <a:pt x="11442" y="13867"/>
                    </a:lnTo>
                    <a:lnTo>
                      <a:pt x="11442" y="13956"/>
                    </a:lnTo>
                    <a:lnTo>
                      <a:pt x="11320" y="14133"/>
                    </a:lnTo>
                    <a:lnTo>
                      <a:pt x="11320" y="14311"/>
                    </a:lnTo>
                    <a:lnTo>
                      <a:pt x="11381" y="14311"/>
                    </a:lnTo>
                    <a:lnTo>
                      <a:pt x="11442" y="14311"/>
                    </a:lnTo>
                    <a:lnTo>
                      <a:pt x="11504" y="14311"/>
                    </a:lnTo>
                    <a:lnTo>
                      <a:pt x="11504" y="14133"/>
                    </a:lnTo>
                    <a:lnTo>
                      <a:pt x="11504" y="13956"/>
                    </a:lnTo>
                    <a:lnTo>
                      <a:pt x="11565" y="14133"/>
                    </a:lnTo>
                    <a:lnTo>
                      <a:pt x="11565" y="14222"/>
                    </a:lnTo>
                    <a:lnTo>
                      <a:pt x="11626" y="14222"/>
                    </a:lnTo>
                    <a:lnTo>
                      <a:pt x="11748" y="14222"/>
                    </a:lnTo>
                    <a:lnTo>
                      <a:pt x="11810" y="14222"/>
                    </a:lnTo>
                    <a:lnTo>
                      <a:pt x="11871" y="14222"/>
                    </a:lnTo>
                    <a:lnTo>
                      <a:pt x="11932" y="14222"/>
                    </a:lnTo>
                    <a:lnTo>
                      <a:pt x="11993" y="14044"/>
                    </a:lnTo>
                    <a:lnTo>
                      <a:pt x="12116" y="14044"/>
                    </a:lnTo>
                    <a:lnTo>
                      <a:pt x="12238" y="14044"/>
                    </a:lnTo>
                    <a:lnTo>
                      <a:pt x="12116" y="14133"/>
                    </a:lnTo>
                    <a:lnTo>
                      <a:pt x="12116" y="14222"/>
                    </a:lnTo>
                    <a:lnTo>
                      <a:pt x="12054" y="14222"/>
                    </a:lnTo>
                    <a:lnTo>
                      <a:pt x="12054" y="14311"/>
                    </a:lnTo>
                    <a:lnTo>
                      <a:pt x="12054" y="14400"/>
                    </a:lnTo>
                    <a:lnTo>
                      <a:pt x="12116" y="14400"/>
                    </a:lnTo>
                    <a:lnTo>
                      <a:pt x="12238" y="14311"/>
                    </a:lnTo>
                    <a:lnTo>
                      <a:pt x="12299" y="14311"/>
                    </a:lnTo>
                    <a:lnTo>
                      <a:pt x="12299" y="14400"/>
                    </a:lnTo>
                    <a:lnTo>
                      <a:pt x="12238" y="14400"/>
                    </a:lnTo>
                    <a:lnTo>
                      <a:pt x="12177" y="14489"/>
                    </a:lnTo>
                    <a:lnTo>
                      <a:pt x="12054" y="14489"/>
                    </a:lnTo>
                    <a:lnTo>
                      <a:pt x="12054" y="14578"/>
                    </a:lnTo>
                    <a:lnTo>
                      <a:pt x="12177" y="14578"/>
                    </a:lnTo>
                    <a:lnTo>
                      <a:pt x="12299" y="14489"/>
                    </a:lnTo>
                    <a:lnTo>
                      <a:pt x="12360" y="14400"/>
                    </a:lnTo>
                    <a:lnTo>
                      <a:pt x="12422" y="14400"/>
                    </a:lnTo>
                    <a:lnTo>
                      <a:pt x="12299" y="14667"/>
                    </a:lnTo>
                    <a:lnTo>
                      <a:pt x="12422" y="14578"/>
                    </a:lnTo>
                    <a:lnTo>
                      <a:pt x="12483" y="14578"/>
                    </a:lnTo>
                    <a:lnTo>
                      <a:pt x="12605" y="14578"/>
                    </a:lnTo>
                    <a:lnTo>
                      <a:pt x="12605" y="14667"/>
                    </a:lnTo>
                    <a:lnTo>
                      <a:pt x="12544" y="14756"/>
                    </a:lnTo>
                    <a:lnTo>
                      <a:pt x="12605" y="14844"/>
                    </a:lnTo>
                    <a:lnTo>
                      <a:pt x="12666" y="14844"/>
                    </a:lnTo>
                    <a:lnTo>
                      <a:pt x="12789" y="15022"/>
                    </a:lnTo>
                    <a:lnTo>
                      <a:pt x="12850" y="15022"/>
                    </a:lnTo>
                    <a:lnTo>
                      <a:pt x="12911" y="15022"/>
                    </a:lnTo>
                    <a:lnTo>
                      <a:pt x="12911" y="14933"/>
                    </a:lnTo>
                    <a:lnTo>
                      <a:pt x="12911" y="14844"/>
                    </a:lnTo>
                    <a:lnTo>
                      <a:pt x="12972" y="14844"/>
                    </a:lnTo>
                    <a:lnTo>
                      <a:pt x="13033" y="14844"/>
                    </a:lnTo>
                    <a:lnTo>
                      <a:pt x="13095" y="14844"/>
                    </a:lnTo>
                    <a:lnTo>
                      <a:pt x="13095" y="14933"/>
                    </a:lnTo>
                    <a:lnTo>
                      <a:pt x="13095" y="15022"/>
                    </a:lnTo>
                    <a:lnTo>
                      <a:pt x="13217" y="15111"/>
                    </a:lnTo>
                    <a:lnTo>
                      <a:pt x="13217" y="15200"/>
                    </a:lnTo>
                    <a:lnTo>
                      <a:pt x="13278" y="15200"/>
                    </a:lnTo>
                    <a:lnTo>
                      <a:pt x="13278" y="15111"/>
                    </a:lnTo>
                    <a:lnTo>
                      <a:pt x="13339" y="15200"/>
                    </a:lnTo>
                    <a:lnTo>
                      <a:pt x="13401" y="15200"/>
                    </a:lnTo>
                    <a:lnTo>
                      <a:pt x="13462" y="15200"/>
                    </a:lnTo>
                    <a:lnTo>
                      <a:pt x="13523" y="15289"/>
                    </a:lnTo>
                    <a:lnTo>
                      <a:pt x="13523" y="15378"/>
                    </a:lnTo>
                    <a:lnTo>
                      <a:pt x="13584" y="15467"/>
                    </a:lnTo>
                    <a:lnTo>
                      <a:pt x="13645" y="15467"/>
                    </a:lnTo>
                    <a:lnTo>
                      <a:pt x="13707" y="15378"/>
                    </a:lnTo>
                    <a:lnTo>
                      <a:pt x="13768" y="15378"/>
                    </a:lnTo>
                    <a:lnTo>
                      <a:pt x="13829" y="15378"/>
                    </a:lnTo>
                    <a:lnTo>
                      <a:pt x="13951" y="15378"/>
                    </a:lnTo>
                    <a:lnTo>
                      <a:pt x="14135" y="15378"/>
                    </a:lnTo>
                    <a:lnTo>
                      <a:pt x="14135" y="15289"/>
                    </a:lnTo>
                    <a:lnTo>
                      <a:pt x="14196" y="15289"/>
                    </a:lnTo>
                    <a:lnTo>
                      <a:pt x="14257" y="15378"/>
                    </a:lnTo>
                    <a:lnTo>
                      <a:pt x="14318" y="15289"/>
                    </a:lnTo>
                    <a:lnTo>
                      <a:pt x="14441" y="15378"/>
                    </a:lnTo>
                    <a:lnTo>
                      <a:pt x="14502" y="15378"/>
                    </a:lnTo>
                    <a:lnTo>
                      <a:pt x="14563" y="15378"/>
                    </a:lnTo>
                    <a:lnTo>
                      <a:pt x="14747" y="15467"/>
                    </a:lnTo>
                    <a:lnTo>
                      <a:pt x="14808" y="15467"/>
                    </a:lnTo>
                    <a:lnTo>
                      <a:pt x="14869" y="15467"/>
                    </a:lnTo>
                    <a:lnTo>
                      <a:pt x="14992" y="15467"/>
                    </a:lnTo>
                    <a:lnTo>
                      <a:pt x="15053" y="15378"/>
                    </a:lnTo>
                    <a:lnTo>
                      <a:pt x="15114" y="15467"/>
                    </a:lnTo>
                    <a:lnTo>
                      <a:pt x="15053" y="15556"/>
                    </a:lnTo>
                    <a:lnTo>
                      <a:pt x="15114" y="15556"/>
                    </a:lnTo>
                    <a:lnTo>
                      <a:pt x="15297" y="15733"/>
                    </a:lnTo>
                    <a:lnTo>
                      <a:pt x="15481" y="15733"/>
                    </a:lnTo>
                    <a:lnTo>
                      <a:pt x="15665" y="15733"/>
                    </a:lnTo>
                    <a:lnTo>
                      <a:pt x="15787" y="15733"/>
                    </a:lnTo>
                    <a:lnTo>
                      <a:pt x="15909" y="15644"/>
                    </a:lnTo>
                    <a:lnTo>
                      <a:pt x="15971" y="15556"/>
                    </a:lnTo>
                    <a:lnTo>
                      <a:pt x="16032" y="15467"/>
                    </a:lnTo>
                    <a:lnTo>
                      <a:pt x="16093" y="15378"/>
                    </a:lnTo>
                    <a:lnTo>
                      <a:pt x="16154" y="15378"/>
                    </a:lnTo>
                    <a:lnTo>
                      <a:pt x="16215" y="15467"/>
                    </a:lnTo>
                    <a:lnTo>
                      <a:pt x="16276" y="15556"/>
                    </a:lnTo>
                    <a:lnTo>
                      <a:pt x="16399" y="15644"/>
                    </a:lnTo>
                    <a:lnTo>
                      <a:pt x="16338" y="15644"/>
                    </a:lnTo>
                    <a:lnTo>
                      <a:pt x="16276" y="15733"/>
                    </a:lnTo>
                    <a:lnTo>
                      <a:pt x="16276" y="15822"/>
                    </a:lnTo>
                    <a:lnTo>
                      <a:pt x="16276" y="15911"/>
                    </a:lnTo>
                    <a:lnTo>
                      <a:pt x="16276" y="16000"/>
                    </a:lnTo>
                    <a:lnTo>
                      <a:pt x="16215" y="15911"/>
                    </a:lnTo>
                    <a:lnTo>
                      <a:pt x="16215" y="15733"/>
                    </a:lnTo>
                    <a:lnTo>
                      <a:pt x="16215" y="15644"/>
                    </a:lnTo>
                    <a:lnTo>
                      <a:pt x="16215" y="15556"/>
                    </a:lnTo>
                    <a:lnTo>
                      <a:pt x="16215" y="15467"/>
                    </a:lnTo>
                    <a:lnTo>
                      <a:pt x="16154" y="15467"/>
                    </a:lnTo>
                    <a:lnTo>
                      <a:pt x="16093" y="15556"/>
                    </a:lnTo>
                    <a:lnTo>
                      <a:pt x="16093" y="15644"/>
                    </a:lnTo>
                    <a:lnTo>
                      <a:pt x="16093" y="15733"/>
                    </a:lnTo>
                    <a:lnTo>
                      <a:pt x="16154" y="15733"/>
                    </a:lnTo>
                    <a:lnTo>
                      <a:pt x="16154" y="15822"/>
                    </a:lnTo>
                    <a:lnTo>
                      <a:pt x="16093" y="15911"/>
                    </a:lnTo>
                    <a:lnTo>
                      <a:pt x="16032" y="15911"/>
                    </a:lnTo>
                    <a:lnTo>
                      <a:pt x="16032" y="16000"/>
                    </a:lnTo>
                    <a:lnTo>
                      <a:pt x="15971" y="16000"/>
                    </a:lnTo>
                    <a:lnTo>
                      <a:pt x="16032" y="16089"/>
                    </a:lnTo>
                    <a:lnTo>
                      <a:pt x="16093" y="16089"/>
                    </a:lnTo>
                    <a:lnTo>
                      <a:pt x="16154" y="16089"/>
                    </a:lnTo>
                    <a:lnTo>
                      <a:pt x="16154" y="16178"/>
                    </a:lnTo>
                    <a:lnTo>
                      <a:pt x="16215" y="16178"/>
                    </a:lnTo>
                    <a:lnTo>
                      <a:pt x="16276" y="16178"/>
                    </a:lnTo>
                    <a:lnTo>
                      <a:pt x="16276" y="16267"/>
                    </a:lnTo>
                    <a:lnTo>
                      <a:pt x="16399" y="16267"/>
                    </a:lnTo>
                    <a:lnTo>
                      <a:pt x="16460" y="16356"/>
                    </a:lnTo>
                    <a:lnTo>
                      <a:pt x="16582" y="16444"/>
                    </a:lnTo>
                    <a:lnTo>
                      <a:pt x="16644" y="16533"/>
                    </a:lnTo>
                    <a:lnTo>
                      <a:pt x="16644" y="16444"/>
                    </a:lnTo>
                    <a:lnTo>
                      <a:pt x="16644" y="16356"/>
                    </a:lnTo>
                    <a:lnTo>
                      <a:pt x="16827" y="16444"/>
                    </a:lnTo>
                    <a:lnTo>
                      <a:pt x="16827" y="16356"/>
                    </a:lnTo>
                    <a:lnTo>
                      <a:pt x="16827" y="16267"/>
                    </a:lnTo>
                    <a:lnTo>
                      <a:pt x="16766" y="16178"/>
                    </a:lnTo>
                    <a:lnTo>
                      <a:pt x="16827" y="16178"/>
                    </a:lnTo>
                    <a:lnTo>
                      <a:pt x="16888" y="16178"/>
                    </a:lnTo>
                    <a:lnTo>
                      <a:pt x="16888" y="16089"/>
                    </a:lnTo>
                    <a:lnTo>
                      <a:pt x="16950" y="16000"/>
                    </a:lnTo>
                    <a:lnTo>
                      <a:pt x="17011" y="16089"/>
                    </a:lnTo>
                    <a:lnTo>
                      <a:pt x="17072" y="16089"/>
                    </a:lnTo>
                    <a:lnTo>
                      <a:pt x="17072" y="16000"/>
                    </a:lnTo>
                    <a:lnTo>
                      <a:pt x="17011" y="16000"/>
                    </a:lnTo>
                    <a:lnTo>
                      <a:pt x="16950" y="15911"/>
                    </a:lnTo>
                    <a:lnTo>
                      <a:pt x="17133" y="16000"/>
                    </a:lnTo>
                    <a:lnTo>
                      <a:pt x="17072" y="16089"/>
                    </a:lnTo>
                    <a:lnTo>
                      <a:pt x="16950" y="16178"/>
                    </a:lnTo>
                    <a:lnTo>
                      <a:pt x="16950" y="16267"/>
                    </a:lnTo>
                    <a:lnTo>
                      <a:pt x="16888" y="16444"/>
                    </a:lnTo>
                    <a:lnTo>
                      <a:pt x="16888" y="16533"/>
                    </a:lnTo>
                    <a:lnTo>
                      <a:pt x="16888" y="16622"/>
                    </a:lnTo>
                    <a:lnTo>
                      <a:pt x="16950" y="16711"/>
                    </a:lnTo>
                    <a:lnTo>
                      <a:pt x="16950" y="16800"/>
                    </a:lnTo>
                    <a:lnTo>
                      <a:pt x="17072" y="16889"/>
                    </a:lnTo>
                    <a:lnTo>
                      <a:pt x="17133" y="16978"/>
                    </a:lnTo>
                    <a:lnTo>
                      <a:pt x="17133" y="17067"/>
                    </a:lnTo>
                    <a:lnTo>
                      <a:pt x="17194" y="16978"/>
                    </a:lnTo>
                    <a:lnTo>
                      <a:pt x="17256" y="16978"/>
                    </a:lnTo>
                    <a:lnTo>
                      <a:pt x="17256" y="17067"/>
                    </a:lnTo>
                    <a:lnTo>
                      <a:pt x="17194" y="17156"/>
                    </a:lnTo>
                    <a:lnTo>
                      <a:pt x="17317" y="17156"/>
                    </a:lnTo>
                    <a:lnTo>
                      <a:pt x="17378" y="17244"/>
                    </a:lnTo>
                    <a:lnTo>
                      <a:pt x="17439" y="17333"/>
                    </a:lnTo>
                    <a:lnTo>
                      <a:pt x="17500" y="17333"/>
                    </a:lnTo>
                    <a:lnTo>
                      <a:pt x="17561" y="17333"/>
                    </a:lnTo>
                    <a:lnTo>
                      <a:pt x="17623" y="17422"/>
                    </a:lnTo>
                    <a:lnTo>
                      <a:pt x="17684" y="17511"/>
                    </a:lnTo>
                    <a:lnTo>
                      <a:pt x="17745" y="17511"/>
                    </a:lnTo>
                    <a:lnTo>
                      <a:pt x="17806" y="17511"/>
                    </a:lnTo>
                    <a:lnTo>
                      <a:pt x="17867" y="17511"/>
                    </a:lnTo>
                    <a:lnTo>
                      <a:pt x="17867" y="17422"/>
                    </a:lnTo>
                    <a:lnTo>
                      <a:pt x="17867" y="17511"/>
                    </a:lnTo>
                    <a:lnTo>
                      <a:pt x="17990" y="17422"/>
                    </a:lnTo>
                    <a:lnTo>
                      <a:pt x="18051" y="17422"/>
                    </a:lnTo>
                    <a:lnTo>
                      <a:pt x="18051" y="17333"/>
                    </a:lnTo>
                    <a:lnTo>
                      <a:pt x="18051" y="17244"/>
                    </a:lnTo>
                    <a:lnTo>
                      <a:pt x="18051" y="17156"/>
                    </a:lnTo>
                    <a:lnTo>
                      <a:pt x="17990" y="17067"/>
                    </a:lnTo>
                    <a:lnTo>
                      <a:pt x="17929" y="17067"/>
                    </a:lnTo>
                    <a:lnTo>
                      <a:pt x="17867" y="17067"/>
                    </a:lnTo>
                    <a:lnTo>
                      <a:pt x="17867" y="16978"/>
                    </a:lnTo>
                    <a:lnTo>
                      <a:pt x="17745" y="16889"/>
                    </a:lnTo>
                    <a:lnTo>
                      <a:pt x="17806" y="16889"/>
                    </a:lnTo>
                    <a:lnTo>
                      <a:pt x="17745" y="16889"/>
                    </a:lnTo>
                    <a:lnTo>
                      <a:pt x="17684" y="16800"/>
                    </a:lnTo>
                    <a:lnTo>
                      <a:pt x="17561" y="16800"/>
                    </a:lnTo>
                    <a:lnTo>
                      <a:pt x="17623" y="16711"/>
                    </a:lnTo>
                    <a:lnTo>
                      <a:pt x="17623" y="16622"/>
                    </a:lnTo>
                    <a:lnTo>
                      <a:pt x="17684" y="16711"/>
                    </a:lnTo>
                    <a:lnTo>
                      <a:pt x="17745" y="16800"/>
                    </a:lnTo>
                    <a:lnTo>
                      <a:pt x="17745" y="16711"/>
                    </a:lnTo>
                    <a:lnTo>
                      <a:pt x="17806" y="16711"/>
                    </a:lnTo>
                    <a:lnTo>
                      <a:pt x="17867" y="16800"/>
                    </a:lnTo>
                    <a:lnTo>
                      <a:pt x="17990" y="16889"/>
                    </a:lnTo>
                    <a:lnTo>
                      <a:pt x="18051" y="16889"/>
                    </a:lnTo>
                    <a:lnTo>
                      <a:pt x="18051" y="16711"/>
                    </a:lnTo>
                    <a:lnTo>
                      <a:pt x="18112" y="16800"/>
                    </a:lnTo>
                    <a:lnTo>
                      <a:pt x="18112" y="16978"/>
                    </a:lnTo>
                    <a:lnTo>
                      <a:pt x="18173" y="17067"/>
                    </a:lnTo>
                    <a:lnTo>
                      <a:pt x="18235" y="17156"/>
                    </a:lnTo>
                    <a:lnTo>
                      <a:pt x="18173" y="17156"/>
                    </a:lnTo>
                    <a:lnTo>
                      <a:pt x="18173" y="17333"/>
                    </a:lnTo>
                    <a:lnTo>
                      <a:pt x="18357" y="17333"/>
                    </a:lnTo>
                    <a:lnTo>
                      <a:pt x="18357" y="17422"/>
                    </a:lnTo>
                    <a:lnTo>
                      <a:pt x="18418" y="17244"/>
                    </a:lnTo>
                    <a:lnTo>
                      <a:pt x="18418" y="17333"/>
                    </a:lnTo>
                    <a:lnTo>
                      <a:pt x="18479" y="17422"/>
                    </a:lnTo>
                    <a:lnTo>
                      <a:pt x="18479" y="17600"/>
                    </a:lnTo>
                    <a:lnTo>
                      <a:pt x="18602" y="17600"/>
                    </a:lnTo>
                    <a:lnTo>
                      <a:pt x="18602" y="17511"/>
                    </a:lnTo>
                    <a:lnTo>
                      <a:pt x="18663" y="17422"/>
                    </a:lnTo>
                    <a:lnTo>
                      <a:pt x="18663" y="17333"/>
                    </a:lnTo>
                    <a:lnTo>
                      <a:pt x="18602" y="17156"/>
                    </a:lnTo>
                    <a:lnTo>
                      <a:pt x="18602" y="17067"/>
                    </a:lnTo>
                    <a:lnTo>
                      <a:pt x="18541" y="16889"/>
                    </a:lnTo>
                    <a:lnTo>
                      <a:pt x="18479" y="16800"/>
                    </a:lnTo>
                    <a:lnTo>
                      <a:pt x="18479" y="16711"/>
                    </a:lnTo>
                    <a:lnTo>
                      <a:pt x="18479" y="16622"/>
                    </a:lnTo>
                    <a:lnTo>
                      <a:pt x="18418" y="16533"/>
                    </a:lnTo>
                    <a:lnTo>
                      <a:pt x="18418" y="16444"/>
                    </a:lnTo>
                    <a:lnTo>
                      <a:pt x="18479" y="16444"/>
                    </a:lnTo>
                    <a:lnTo>
                      <a:pt x="18418" y="16267"/>
                    </a:lnTo>
                    <a:lnTo>
                      <a:pt x="18479" y="16178"/>
                    </a:lnTo>
                    <a:lnTo>
                      <a:pt x="18479" y="16267"/>
                    </a:lnTo>
                    <a:lnTo>
                      <a:pt x="18541" y="16533"/>
                    </a:lnTo>
                    <a:lnTo>
                      <a:pt x="18663" y="16800"/>
                    </a:lnTo>
                    <a:lnTo>
                      <a:pt x="18663" y="16889"/>
                    </a:lnTo>
                    <a:lnTo>
                      <a:pt x="18724" y="16889"/>
                    </a:lnTo>
                    <a:lnTo>
                      <a:pt x="18724" y="17067"/>
                    </a:lnTo>
                    <a:lnTo>
                      <a:pt x="18724" y="17156"/>
                    </a:lnTo>
                    <a:lnTo>
                      <a:pt x="18785" y="17333"/>
                    </a:lnTo>
                    <a:lnTo>
                      <a:pt x="18846" y="17333"/>
                    </a:lnTo>
                    <a:lnTo>
                      <a:pt x="18846" y="17422"/>
                    </a:lnTo>
                    <a:lnTo>
                      <a:pt x="18969" y="17422"/>
                    </a:lnTo>
                    <a:lnTo>
                      <a:pt x="19030" y="17511"/>
                    </a:lnTo>
                    <a:lnTo>
                      <a:pt x="19091" y="17511"/>
                    </a:lnTo>
                    <a:lnTo>
                      <a:pt x="19152" y="17600"/>
                    </a:lnTo>
                    <a:lnTo>
                      <a:pt x="19152" y="17511"/>
                    </a:lnTo>
                    <a:lnTo>
                      <a:pt x="19214" y="17511"/>
                    </a:lnTo>
                    <a:lnTo>
                      <a:pt x="19214" y="17600"/>
                    </a:lnTo>
                    <a:lnTo>
                      <a:pt x="19214" y="17689"/>
                    </a:lnTo>
                    <a:lnTo>
                      <a:pt x="19275" y="17689"/>
                    </a:lnTo>
                    <a:lnTo>
                      <a:pt x="19275" y="17778"/>
                    </a:lnTo>
                    <a:lnTo>
                      <a:pt x="19336" y="17867"/>
                    </a:lnTo>
                    <a:lnTo>
                      <a:pt x="19397" y="17778"/>
                    </a:lnTo>
                    <a:lnTo>
                      <a:pt x="19397" y="17689"/>
                    </a:lnTo>
                    <a:lnTo>
                      <a:pt x="19458" y="17600"/>
                    </a:lnTo>
                    <a:lnTo>
                      <a:pt x="19520" y="17600"/>
                    </a:lnTo>
                    <a:lnTo>
                      <a:pt x="19458" y="17689"/>
                    </a:lnTo>
                    <a:lnTo>
                      <a:pt x="19458" y="17778"/>
                    </a:lnTo>
                    <a:lnTo>
                      <a:pt x="19520" y="17778"/>
                    </a:lnTo>
                    <a:lnTo>
                      <a:pt x="19581" y="17778"/>
                    </a:lnTo>
                    <a:lnTo>
                      <a:pt x="19520" y="17867"/>
                    </a:lnTo>
                    <a:lnTo>
                      <a:pt x="19458" y="17867"/>
                    </a:lnTo>
                    <a:lnTo>
                      <a:pt x="19397" y="17867"/>
                    </a:lnTo>
                    <a:lnTo>
                      <a:pt x="19397" y="17956"/>
                    </a:lnTo>
                    <a:lnTo>
                      <a:pt x="19397" y="18044"/>
                    </a:lnTo>
                    <a:lnTo>
                      <a:pt x="19458" y="18044"/>
                    </a:lnTo>
                    <a:lnTo>
                      <a:pt x="19520" y="18044"/>
                    </a:lnTo>
                    <a:lnTo>
                      <a:pt x="19520" y="17956"/>
                    </a:lnTo>
                    <a:lnTo>
                      <a:pt x="19581" y="17956"/>
                    </a:lnTo>
                    <a:lnTo>
                      <a:pt x="19703" y="17956"/>
                    </a:lnTo>
                    <a:lnTo>
                      <a:pt x="19764" y="17956"/>
                    </a:lnTo>
                    <a:lnTo>
                      <a:pt x="19703" y="17956"/>
                    </a:lnTo>
                    <a:lnTo>
                      <a:pt x="19581" y="17956"/>
                    </a:lnTo>
                    <a:lnTo>
                      <a:pt x="19581" y="18044"/>
                    </a:lnTo>
                    <a:lnTo>
                      <a:pt x="19581" y="18133"/>
                    </a:lnTo>
                    <a:lnTo>
                      <a:pt x="19642" y="18222"/>
                    </a:lnTo>
                    <a:lnTo>
                      <a:pt x="19703" y="18222"/>
                    </a:lnTo>
                    <a:lnTo>
                      <a:pt x="19764" y="18222"/>
                    </a:lnTo>
                    <a:lnTo>
                      <a:pt x="19764" y="18400"/>
                    </a:lnTo>
                    <a:lnTo>
                      <a:pt x="19825" y="18400"/>
                    </a:lnTo>
                    <a:lnTo>
                      <a:pt x="19825" y="18489"/>
                    </a:lnTo>
                    <a:lnTo>
                      <a:pt x="19825" y="18400"/>
                    </a:lnTo>
                    <a:lnTo>
                      <a:pt x="19764" y="18400"/>
                    </a:lnTo>
                    <a:lnTo>
                      <a:pt x="19764" y="18311"/>
                    </a:lnTo>
                    <a:lnTo>
                      <a:pt x="19703" y="18311"/>
                    </a:lnTo>
                    <a:lnTo>
                      <a:pt x="19581" y="18222"/>
                    </a:lnTo>
                    <a:lnTo>
                      <a:pt x="19520" y="18222"/>
                    </a:lnTo>
                    <a:lnTo>
                      <a:pt x="19520" y="18311"/>
                    </a:lnTo>
                    <a:lnTo>
                      <a:pt x="19458" y="18311"/>
                    </a:lnTo>
                    <a:lnTo>
                      <a:pt x="19520" y="18400"/>
                    </a:lnTo>
                    <a:lnTo>
                      <a:pt x="19581" y="18311"/>
                    </a:lnTo>
                    <a:lnTo>
                      <a:pt x="19642" y="18311"/>
                    </a:lnTo>
                    <a:lnTo>
                      <a:pt x="19642" y="18400"/>
                    </a:lnTo>
                    <a:lnTo>
                      <a:pt x="19581" y="18400"/>
                    </a:lnTo>
                    <a:lnTo>
                      <a:pt x="19581" y="18489"/>
                    </a:lnTo>
                    <a:lnTo>
                      <a:pt x="19642" y="18489"/>
                    </a:lnTo>
                    <a:lnTo>
                      <a:pt x="19581" y="18578"/>
                    </a:lnTo>
                    <a:lnTo>
                      <a:pt x="19642" y="18667"/>
                    </a:lnTo>
                    <a:lnTo>
                      <a:pt x="19764" y="18667"/>
                    </a:lnTo>
                    <a:lnTo>
                      <a:pt x="19642" y="18667"/>
                    </a:lnTo>
                    <a:lnTo>
                      <a:pt x="19581" y="18667"/>
                    </a:lnTo>
                    <a:lnTo>
                      <a:pt x="19581" y="18756"/>
                    </a:lnTo>
                    <a:lnTo>
                      <a:pt x="19581" y="18844"/>
                    </a:lnTo>
                    <a:lnTo>
                      <a:pt x="19642" y="18933"/>
                    </a:lnTo>
                    <a:lnTo>
                      <a:pt x="19703" y="18844"/>
                    </a:lnTo>
                    <a:lnTo>
                      <a:pt x="19764" y="18844"/>
                    </a:lnTo>
                    <a:lnTo>
                      <a:pt x="19764" y="18933"/>
                    </a:lnTo>
                    <a:lnTo>
                      <a:pt x="19825" y="18933"/>
                    </a:lnTo>
                    <a:lnTo>
                      <a:pt x="19887" y="18933"/>
                    </a:lnTo>
                    <a:lnTo>
                      <a:pt x="19948" y="18933"/>
                    </a:lnTo>
                    <a:lnTo>
                      <a:pt x="19948" y="19022"/>
                    </a:lnTo>
                    <a:lnTo>
                      <a:pt x="20009" y="19111"/>
                    </a:lnTo>
                    <a:lnTo>
                      <a:pt x="19825" y="18933"/>
                    </a:lnTo>
                    <a:lnTo>
                      <a:pt x="19887" y="19022"/>
                    </a:lnTo>
                    <a:lnTo>
                      <a:pt x="19887" y="19111"/>
                    </a:lnTo>
                    <a:lnTo>
                      <a:pt x="19948" y="19111"/>
                    </a:lnTo>
                    <a:lnTo>
                      <a:pt x="19948" y="19200"/>
                    </a:lnTo>
                    <a:lnTo>
                      <a:pt x="20009" y="19200"/>
                    </a:lnTo>
                    <a:lnTo>
                      <a:pt x="20131" y="19200"/>
                    </a:lnTo>
                    <a:lnTo>
                      <a:pt x="20131" y="19289"/>
                    </a:lnTo>
                    <a:lnTo>
                      <a:pt x="20131" y="19378"/>
                    </a:lnTo>
                    <a:lnTo>
                      <a:pt x="20254" y="19378"/>
                    </a:lnTo>
                    <a:lnTo>
                      <a:pt x="20254" y="19556"/>
                    </a:lnTo>
                    <a:lnTo>
                      <a:pt x="20254" y="19644"/>
                    </a:lnTo>
                    <a:lnTo>
                      <a:pt x="20315" y="19644"/>
                    </a:lnTo>
                    <a:lnTo>
                      <a:pt x="20315" y="19733"/>
                    </a:lnTo>
                    <a:lnTo>
                      <a:pt x="20376" y="19733"/>
                    </a:lnTo>
                    <a:lnTo>
                      <a:pt x="20437" y="19733"/>
                    </a:lnTo>
                    <a:lnTo>
                      <a:pt x="20437" y="19822"/>
                    </a:lnTo>
                    <a:lnTo>
                      <a:pt x="20499" y="19822"/>
                    </a:lnTo>
                    <a:lnTo>
                      <a:pt x="20682" y="19911"/>
                    </a:lnTo>
                    <a:lnTo>
                      <a:pt x="20682" y="20000"/>
                    </a:lnTo>
                    <a:lnTo>
                      <a:pt x="20560" y="20000"/>
                    </a:lnTo>
                    <a:lnTo>
                      <a:pt x="20499" y="20000"/>
                    </a:lnTo>
                    <a:lnTo>
                      <a:pt x="20437" y="20000"/>
                    </a:lnTo>
                    <a:lnTo>
                      <a:pt x="20437" y="20178"/>
                    </a:lnTo>
                    <a:lnTo>
                      <a:pt x="20437" y="20356"/>
                    </a:lnTo>
                    <a:lnTo>
                      <a:pt x="20376" y="20356"/>
                    </a:lnTo>
                    <a:lnTo>
                      <a:pt x="20376" y="20444"/>
                    </a:lnTo>
                    <a:lnTo>
                      <a:pt x="20315" y="20444"/>
                    </a:lnTo>
                    <a:lnTo>
                      <a:pt x="20254" y="20533"/>
                    </a:lnTo>
                    <a:lnTo>
                      <a:pt x="20315" y="20622"/>
                    </a:lnTo>
                    <a:lnTo>
                      <a:pt x="20376" y="20711"/>
                    </a:lnTo>
                    <a:lnTo>
                      <a:pt x="20437" y="20711"/>
                    </a:lnTo>
                    <a:lnTo>
                      <a:pt x="20437" y="20622"/>
                    </a:lnTo>
                    <a:lnTo>
                      <a:pt x="20499" y="20622"/>
                    </a:lnTo>
                    <a:lnTo>
                      <a:pt x="20499" y="20533"/>
                    </a:lnTo>
                    <a:lnTo>
                      <a:pt x="20560" y="20444"/>
                    </a:lnTo>
                    <a:lnTo>
                      <a:pt x="20560" y="20356"/>
                    </a:lnTo>
                    <a:lnTo>
                      <a:pt x="20621" y="20267"/>
                    </a:lnTo>
                    <a:lnTo>
                      <a:pt x="20682" y="20267"/>
                    </a:lnTo>
                    <a:lnTo>
                      <a:pt x="20743" y="20267"/>
                    </a:lnTo>
                    <a:lnTo>
                      <a:pt x="20743" y="20178"/>
                    </a:lnTo>
                    <a:lnTo>
                      <a:pt x="20805" y="20178"/>
                    </a:lnTo>
                    <a:lnTo>
                      <a:pt x="20866" y="20089"/>
                    </a:lnTo>
                    <a:lnTo>
                      <a:pt x="20927" y="20089"/>
                    </a:lnTo>
                    <a:lnTo>
                      <a:pt x="20988" y="20089"/>
                    </a:lnTo>
                    <a:lnTo>
                      <a:pt x="20927" y="20178"/>
                    </a:lnTo>
                    <a:lnTo>
                      <a:pt x="20927" y="20267"/>
                    </a:lnTo>
                    <a:lnTo>
                      <a:pt x="20988" y="20356"/>
                    </a:lnTo>
                    <a:lnTo>
                      <a:pt x="20988" y="20444"/>
                    </a:lnTo>
                    <a:lnTo>
                      <a:pt x="21049" y="20533"/>
                    </a:lnTo>
                    <a:lnTo>
                      <a:pt x="21049" y="20622"/>
                    </a:lnTo>
                    <a:lnTo>
                      <a:pt x="21110" y="20711"/>
                    </a:lnTo>
                    <a:lnTo>
                      <a:pt x="21049" y="20800"/>
                    </a:lnTo>
                    <a:lnTo>
                      <a:pt x="21049" y="20978"/>
                    </a:lnTo>
                    <a:lnTo>
                      <a:pt x="21110" y="20978"/>
                    </a:lnTo>
                    <a:lnTo>
                      <a:pt x="21172" y="20978"/>
                    </a:lnTo>
                    <a:lnTo>
                      <a:pt x="21233" y="20978"/>
                    </a:lnTo>
                    <a:lnTo>
                      <a:pt x="21233" y="21156"/>
                    </a:lnTo>
                    <a:lnTo>
                      <a:pt x="21233" y="21244"/>
                    </a:lnTo>
                    <a:lnTo>
                      <a:pt x="21172" y="21333"/>
                    </a:lnTo>
                    <a:lnTo>
                      <a:pt x="21172" y="21244"/>
                    </a:lnTo>
                    <a:lnTo>
                      <a:pt x="21110" y="21333"/>
                    </a:lnTo>
                    <a:lnTo>
                      <a:pt x="21049" y="21333"/>
                    </a:lnTo>
                    <a:lnTo>
                      <a:pt x="21049" y="21511"/>
                    </a:lnTo>
                    <a:lnTo>
                      <a:pt x="21049" y="21600"/>
                    </a:lnTo>
                    <a:lnTo>
                      <a:pt x="21110" y="21600"/>
                    </a:lnTo>
                    <a:lnTo>
                      <a:pt x="21110" y="21511"/>
                    </a:lnTo>
                    <a:lnTo>
                      <a:pt x="21172" y="21600"/>
                    </a:lnTo>
                    <a:lnTo>
                      <a:pt x="21172" y="21511"/>
                    </a:lnTo>
                    <a:lnTo>
                      <a:pt x="21233" y="21511"/>
                    </a:lnTo>
                    <a:lnTo>
                      <a:pt x="21294" y="21511"/>
                    </a:lnTo>
                    <a:lnTo>
                      <a:pt x="21355" y="21422"/>
                    </a:lnTo>
                    <a:lnTo>
                      <a:pt x="21355" y="21333"/>
                    </a:lnTo>
                    <a:lnTo>
                      <a:pt x="21416" y="21333"/>
                    </a:lnTo>
                    <a:lnTo>
                      <a:pt x="21416" y="21244"/>
                    </a:lnTo>
                    <a:lnTo>
                      <a:pt x="21478" y="21333"/>
                    </a:lnTo>
                    <a:lnTo>
                      <a:pt x="21539" y="21333"/>
                    </a:lnTo>
                    <a:lnTo>
                      <a:pt x="21539" y="21244"/>
                    </a:lnTo>
                    <a:lnTo>
                      <a:pt x="21539" y="21156"/>
                    </a:lnTo>
                    <a:lnTo>
                      <a:pt x="21600" y="21067"/>
                    </a:lnTo>
                    <a:lnTo>
                      <a:pt x="21539" y="20978"/>
                    </a:lnTo>
                    <a:lnTo>
                      <a:pt x="21539" y="20889"/>
                    </a:lnTo>
                    <a:lnTo>
                      <a:pt x="21539" y="20533"/>
                    </a:lnTo>
                    <a:lnTo>
                      <a:pt x="21539" y="20356"/>
                    </a:lnTo>
                    <a:lnTo>
                      <a:pt x="21600" y="20356"/>
                    </a:lnTo>
                    <a:lnTo>
                      <a:pt x="21600" y="20267"/>
                    </a:lnTo>
                    <a:lnTo>
                      <a:pt x="21539" y="20178"/>
                    </a:lnTo>
                    <a:lnTo>
                      <a:pt x="21355" y="20089"/>
                    </a:lnTo>
                    <a:lnTo>
                      <a:pt x="21294" y="20089"/>
                    </a:lnTo>
                    <a:lnTo>
                      <a:pt x="21294" y="20000"/>
                    </a:lnTo>
                    <a:lnTo>
                      <a:pt x="21172" y="19911"/>
                    </a:lnTo>
                    <a:lnTo>
                      <a:pt x="20988" y="19733"/>
                    </a:lnTo>
                    <a:lnTo>
                      <a:pt x="20927" y="19733"/>
                    </a:lnTo>
                    <a:lnTo>
                      <a:pt x="20805" y="19733"/>
                    </a:lnTo>
                    <a:lnTo>
                      <a:pt x="20743" y="19733"/>
                    </a:lnTo>
                    <a:lnTo>
                      <a:pt x="20682" y="19644"/>
                    </a:lnTo>
                    <a:lnTo>
                      <a:pt x="20621" y="19644"/>
                    </a:lnTo>
                    <a:lnTo>
                      <a:pt x="20560" y="19644"/>
                    </a:lnTo>
                    <a:lnTo>
                      <a:pt x="20499" y="19556"/>
                    </a:lnTo>
                    <a:lnTo>
                      <a:pt x="20437" y="19467"/>
                    </a:lnTo>
                    <a:lnTo>
                      <a:pt x="20437" y="19378"/>
                    </a:lnTo>
                    <a:lnTo>
                      <a:pt x="20376" y="19289"/>
                    </a:lnTo>
                    <a:lnTo>
                      <a:pt x="20376" y="19200"/>
                    </a:lnTo>
                    <a:lnTo>
                      <a:pt x="20315" y="19111"/>
                    </a:lnTo>
                    <a:lnTo>
                      <a:pt x="20254" y="19022"/>
                    </a:lnTo>
                    <a:lnTo>
                      <a:pt x="20193" y="18933"/>
                    </a:lnTo>
                    <a:lnTo>
                      <a:pt x="20254" y="18844"/>
                    </a:lnTo>
                    <a:lnTo>
                      <a:pt x="20193" y="18844"/>
                    </a:lnTo>
                    <a:lnTo>
                      <a:pt x="20193" y="18756"/>
                    </a:lnTo>
                    <a:lnTo>
                      <a:pt x="20131" y="18667"/>
                    </a:lnTo>
                    <a:lnTo>
                      <a:pt x="20070" y="18489"/>
                    </a:lnTo>
                    <a:lnTo>
                      <a:pt x="20009" y="18400"/>
                    </a:lnTo>
                    <a:lnTo>
                      <a:pt x="20009" y="18311"/>
                    </a:lnTo>
                    <a:lnTo>
                      <a:pt x="19948" y="18311"/>
                    </a:lnTo>
                    <a:lnTo>
                      <a:pt x="19948" y="18133"/>
                    </a:lnTo>
                    <a:lnTo>
                      <a:pt x="19887" y="18133"/>
                    </a:lnTo>
                    <a:lnTo>
                      <a:pt x="19887" y="18044"/>
                    </a:lnTo>
                    <a:lnTo>
                      <a:pt x="19825" y="17956"/>
                    </a:lnTo>
                    <a:lnTo>
                      <a:pt x="19764" y="17778"/>
                    </a:lnTo>
                    <a:lnTo>
                      <a:pt x="19703" y="17689"/>
                    </a:lnTo>
                    <a:lnTo>
                      <a:pt x="19642" y="17600"/>
                    </a:lnTo>
                    <a:lnTo>
                      <a:pt x="19581" y="17511"/>
                    </a:lnTo>
                    <a:lnTo>
                      <a:pt x="19458" y="17333"/>
                    </a:lnTo>
                    <a:lnTo>
                      <a:pt x="19458" y="17244"/>
                    </a:lnTo>
                    <a:lnTo>
                      <a:pt x="19458" y="17156"/>
                    </a:lnTo>
                    <a:lnTo>
                      <a:pt x="19397" y="17156"/>
                    </a:lnTo>
                    <a:lnTo>
                      <a:pt x="19397" y="17067"/>
                    </a:lnTo>
                    <a:lnTo>
                      <a:pt x="19275" y="16978"/>
                    </a:lnTo>
                    <a:lnTo>
                      <a:pt x="19275" y="16889"/>
                    </a:lnTo>
                    <a:lnTo>
                      <a:pt x="19214" y="16889"/>
                    </a:lnTo>
                    <a:lnTo>
                      <a:pt x="19091" y="16889"/>
                    </a:lnTo>
                    <a:lnTo>
                      <a:pt x="19091" y="16800"/>
                    </a:lnTo>
                    <a:lnTo>
                      <a:pt x="19030" y="16800"/>
                    </a:lnTo>
                    <a:lnTo>
                      <a:pt x="19030" y="16711"/>
                    </a:lnTo>
                    <a:lnTo>
                      <a:pt x="19030" y="16622"/>
                    </a:lnTo>
                    <a:lnTo>
                      <a:pt x="18969" y="16533"/>
                    </a:lnTo>
                    <a:lnTo>
                      <a:pt x="18846" y="16444"/>
                    </a:lnTo>
                    <a:lnTo>
                      <a:pt x="18846" y="16356"/>
                    </a:lnTo>
                    <a:lnTo>
                      <a:pt x="18846" y="16267"/>
                    </a:lnTo>
                    <a:lnTo>
                      <a:pt x="18785" y="16178"/>
                    </a:lnTo>
                    <a:lnTo>
                      <a:pt x="18724" y="16000"/>
                    </a:lnTo>
                    <a:lnTo>
                      <a:pt x="18663" y="16000"/>
                    </a:lnTo>
                    <a:lnTo>
                      <a:pt x="18602" y="16000"/>
                    </a:lnTo>
                    <a:lnTo>
                      <a:pt x="18602" y="15911"/>
                    </a:lnTo>
                    <a:lnTo>
                      <a:pt x="18541" y="15822"/>
                    </a:lnTo>
                    <a:lnTo>
                      <a:pt x="18479" y="15733"/>
                    </a:lnTo>
                    <a:lnTo>
                      <a:pt x="18418" y="15733"/>
                    </a:lnTo>
                    <a:lnTo>
                      <a:pt x="18357" y="15733"/>
                    </a:lnTo>
                    <a:lnTo>
                      <a:pt x="18357" y="15822"/>
                    </a:lnTo>
                    <a:lnTo>
                      <a:pt x="18296" y="15822"/>
                    </a:lnTo>
                    <a:lnTo>
                      <a:pt x="18235" y="15822"/>
                    </a:lnTo>
                    <a:lnTo>
                      <a:pt x="18235" y="15911"/>
                    </a:lnTo>
                    <a:lnTo>
                      <a:pt x="18173" y="15911"/>
                    </a:lnTo>
                    <a:lnTo>
                      <a:pt x="18112" y="15911"/>
                    </a:lnTo>
                    <a:lnTo>
                      <a:pt x="17990" y="16000"/>
                    </a:lnTo>
                    <a:lnTo>
                      <a:pt x="17929" y="16000"/>
                    </a:lnTo>
                    <a:lnTo>
                      <a:pt x="17929" y="16089"/>
                    </a:lnTo>
                    <a:lnTo>
                      <a:pt x="17929" y="16178"/>
                    </a:lnTo>
                    <a:lnTo>
                      <a:pt x="17867" y="16178"/>
                    </a:lnTo>
                    <a:lnTo>
                      <a:pt x="17806" y="16267"/>
                    </a:lnTo>
                    <a:lnTo>
                      <a:pt x="17806" y="16356"/>
                    </a:lnTo>
                    <a:lnTo>
                      <a:pt x="17745" y="16444"/>
                    </a:lnTo>
                    <a:lnTo>
                      <a:pt x="17684" y="16533"/>
                    </a:lnTo>
                    <a:lnTo>
                      <a:pt x="17623" y="16533"/>
                    </a:lnTo>
                    <a:lnTo>
                      <a:pt x="17439" y="16711"/>
                    </a:lnTo>
                    <a:lnTo>
                      <a:pt x="17378" y="16711"/>
                    </a:lnTo>
                    <a:lnTo>
                      <a:pt x="17317" y="16711"/>
                    </a:lnTo>
                    <a:lnTo>
                      <a:pt x="17317" y="16800"/>
                    </a:lnTo>
                    <a:lnTo>
                      <a:pt x="17256" y="16711"/>
                    </a:lnTo>
                    <a:lnTo>
                      <a:pt x="17256" y="16622"/>
                    </a:lnTo>
                    <a:lnTo>
                      <a:pt x="17194" y="16533"/>
                    </a:lnTo>
                    <a:lnTo>
                      <a:pt x="17194" y="16444"/>
                    </a:lnTo>
                    <a:lnTo>
                      <a:pt x="17133" y="16444"/>
                    </a:lnTo>
                    <a:lnTo>
                      <a:pt x="17133" y="16356"/>
                    </a:lnTo>
                    <a:lnTo>
                      <a:pt x="17072" y="16356"/>
                    </a:lnTo>
                    <a:lnTo>
                      <a:pt x="17072" y="16267"/>
                    </a:lnTo>
                    <a:lnTo>
                      <a:pt x="17011" y="16267"/>
                    </a:lnTo>
                    <a:lnTo>
                      <a:pt x="17011" y="16178"/>
                    </a:lnTo>
                    <a:lnTo>
                      <a:pt x="16950" y="16178"/>
                    </a:lnTo>
                    <a:lnTo>
                      <a:pt x="16888" y="16089"/>
                    </a:lnTo>
                    <a:lnTo>
                      <a:pt x="16827" y="16089"/>
                    </a:lnTo>
                    <a:lnTo>
                      <a:pt x="16766" y="16000"/>
                    </a:lnTo>
                    <a:lnTo>
                      <a:pt x="16766" y="15911"/>
                    </a:lnTo>
                    <a:lnTo>
                      <a:pt x="16705" y="15911"/>
                    </a:lnTo>
                    <a:lnTo>
                      <a:pt x="16705" y="15822"/>
                    </a:lnTo>
                    <a:lnTo>
                      <a:pt x="16644" y="15822"/>
                    </a:lnTo>
                    <a:lnTo>
                      <a:pt x="16644" y="15733"/>
                    </a:lnTo>
                    <a:lnTo>
                      <a:pt x="16582" y="15733"/>
                    </a:lnTo>
                    <a:lnTo>
                      <a:pt x="16582" y="15644"/>
                    </a:lnTo>
                    <a:lnTo>
                      <a:pt x="16521" y="15556"/>
                    </a:lnTo>
                    <a:lnTo>
                      <a:pt x="16460" y="15467"/>
                    </a:lnTo>
                    <a:lnTo>
                      <a:pt x="16399" y="15467"/>
                    </a:lnTo>
                    <a:lnTo>
                      <a:pt x="16338" y="15378"/>
                    </a:lnTo>
                    <a:lnTo>
                      <a:pt x="16338" y="15289"/>
                    </a:lnTo>
                    <a:lnTo>
                      <a:pt x="16399" y="15289"/>
                    </a:lnTo>
                    <a:lnTo>
                      <a:pt x="16399" y="15022"/>
                    </a:lnTo>
                    <a:lnTo>
                      <a:pt x="16032" y="15022"/>
                    </a:lnTo>
                    <a:lnTo>
                      <a:pt x="16032" y="15111"/>
                    </a:lnTo>
                    <a:lnTo>
                      <a:pt x="15971" y="15111"/>
                    </a:lnTo>
                    <a:lnTo>
                      <a:pt x="15971" y="15200"/>
                    </a:lnTo>
                    <a:lnTo>
                      <a:pt x="15909" y="15200"/>
                    </a:lnTo>
                    <a:lnTo>
                      <a:pt x="15848" y="15200"/>
                    </a:lnTo>
                    <a:lnTo>
                      <a:pt x="15787" y="15111"/>
                    </a:lnTo>
                    <a:lnTo>
                      <a:pt x="15726" y="15111"/>
                    </a:lnTo>
                    <a:lnTo>
                      <a:pt x="15665" y="15111"/>
                    </a:lnTo>
                    <a:lnTo>
                      <a:pt x="15603" y="15111"/>
                    </a:lnTo>
                    <a:lnTo>
                      <a:pt x="15603" y="15200"/>
                    </a:lnTo>
                    <a:lnTo>
                      <a:pt x="15542" y="15200"/>
                    </a:lnTo>
                    <a:lnTo>
                      <a:pt x="15481" y="15200"/>
                    </a:lnTo>
                    <a:lnTo>
                      <a:pt x="15420" y="15111"/>
                    </a:lnTo>
                    <a:lnTo>
                      <a:pt x="15359" y="15111"/>
                    </a:lnTo>
                    <a:lnTo>
                      <a:pt x="15359" y="2400"/>
                    </a:lnTo>
                    <a:lnTo>
                      <a:pt x="15297" y="2400"/>
                    </a:lnTo>
                    <a:lnTo>
                      <a:pt x="15236" y="2400"/>
                    </a:lnTo>
                    <a:lnTo>
                      <a:pt x="15236" y="2489"/>
                    </a:lnTo>
                    <a:lnTo>
                      <a:pt x="15175" y="2578"/>
                    </a:lnTo>
                    <a:lnTo>
                      <a:pt x="15114" y="2489"/>
                    </a:lnTo>
                    <a:lnTo>
                      <a:pt x="15053" y="2400"/>
                    </a:lnTo>
                    <a:lnTo>
                      <a:pt x="14992" y="2400"/>
                    </a:lnTo>
                    <a:lnTo>
                      <a:pt x="14869" y="2311"/>
                    </a:lnTo>
                    <a:lnTo>
                      <a:pt x="14808" y="2311"/>
                    </a:lnTo>
                    <a:lnTo>
                      <a:pt x="14747" y="2311"/>
                    </a:lnTo>
                    <a:lnTo>
                      <a:pt x="14747" y="2222"/>
                    </a:lnTo>
                    <a:lnTo>
                      <a:pt x="14624" y="2133"/>
                    </a:lnTo>
                    <a:lnTo>
                      <a:pt x="14502" y="2133"/>
                    </a:lnTo>
                    <a:lnTo>
                      <a:pt x="14441" y="2044"/>
                    </a:lnTo>
                    <a:lnTo>
                      <a:pt x="14196" y="1867"/>
                    </a:lnTo>
                    <a:lnTo>
                      <a:pt x="14074" y="1867"/>
                    </a:lnTo>
                    <a:lnTo>
                      <a:pt x="14012" y="1867"/>
                    </a:lnTo>
                    <a:lnTo>
                      <a:pt x="13951" y="1867"/>
                    </a:lnTo>
                    <a:lnTo>
                      <a:pt x="13951" y="1956"/>
                    </a:lnTo>
                    <a:lnTo>
                      <a:pt x="13890" y="2044"/>
                    </a:lnTo>
                    <a:lnTo>
                      <a:pt x="13829" y="1867"/>
                    </a:lnTo>
                    <a:lnTo>
                      <a:pt x="13768" y="1867"/>
                    </a:lnTo>
                    <a:lnTo>
                      <a:pt x="13707" y="1867"/>
                    </a:lnTo>
                    <a:lnTo>
                      <a:pt x="13523" y="1956"/>
                    </a:lnTo>
                    <a:lnTo>
                      <a:pt x="13462" y="1956"/>
                    </a:lnTo>
                    <a:lnTo>
                      <a:pt x="13401" y="1956"/>
                    </a:lnTo>
                    <a:lnTo>
                      <a:pt x="13339" y="1956"/>
                    </a:lnTo>
                    <a:lnTo>
                      <a:pt x="13278" y="2044"/>
                    </a:lnTo>
                    <a:lnTo>
                      <a:pt x="13217" y="2044"/>
                    </a:lnTo>
                    <a:lnTo>
                      <a:pt x="13095" y="1956"/>
                    </a:lnTo>
                    <a:lnTo>
                      <a:pt x="13095" y="2044"/>
                    </a:lnTo>
                    <a:lnTo>
                      <a:pt x="13033" y="2044"/>
                    </a:lnTo>
                    <a:lnTo>
                      <a:pt x="12911" y="2044"/>
                    </a:lnTo>
                    <a:lnTo>
                      <a:pt x="12911" y="1956"/>
                    </a:lnTo>
                    <a:lnTo>
                      <a:pt x="12727" y="1956"/>
                    </a:lnTo>
                    <a:lnTo>
                      <a:pt x="12605" y="1867"/>
                    </a:lnTo>
                    <a:lnTo>
                      <a:pt x="12483" y="1778"/>
                    </a:lnTo>
                    <a:lnTo>
                      <a:pt x="12422" y="1778"/>
                    </a:lnTo>
                    <a:lnTo>
                      <a:pt x="12116" y="1778"/>
                    </a:lnTo>
                    <a:lnTo>
                      <a:pt x="11932" y="1778"/>
                    </a:lnTo>
                    <a:lnTo>
                      <a:pt x="11871" y="1778"/>
                    </a:lnTo>
                    <a:lnTo>
                      <a:pt x="11748" y="1689"/>
                    </a:lnTo>
                    <a:lnTo>
                      <a:pt x="11626" y="1689"/>
                    </a:lnTo>
                    <a:lnTo>
                      <a:pt x="11504" y="1689"/>
                    </a:lnTo>
                    <a:lnTo>
                      <a:pt x="11442" y="1600"/>
                    </a:lnTo>
                    <a:lnTo>
                      <a:pt x="11381" y="1600"/>
                    </a:lnTo>
                    <a:lnTo>
                      <a:pt x="11320" y="1600"/>
                    </a:lnTo>
                    <a:lnTo>
                      <a:pt x="11259" y="1511"/>
                    </a:lnTo>
                    <a:lnTo>
                      <a:pt x="11137" y="1511"/>
                    </a:lnTo>
                    <a:lnTo>
                      <a:pt x="11075" y="1511"/>
                    </a:lnTo>
                    <a:lnTo>
                      <a:pt x="11075" y="1422"/>
                    </a:lnTo>
                    <a:lnTo>
                      <a:pt x="11014" y="1422"/>
                    </a:lnTo>
                    <a:lnTo>
                      <a:pt x="10831" y="1422"/>
                    </a:lnTo>
                    <a:lnTo>
                      <a:pt x="10769" y="1333"/>
                    </a:lnTo>
                    <a:lnTo>
                      <a:pt x="10647" y="1333"/>
                    </a:lnTo>
                    <a:lnTo>
                      <a:pt x="10463" y="1333"/>
                    </a:lnTo>
                    <a:lnTo>
                      <a:pt x="10402" y="1333"/>
                    </a:lnTo>
                    <a:lnTo>
                      <a:pt x="10341" y="1333"/>
                    </a:lnTo>
                    <a:lnTo>
                      <a:pt x="10158" y="1422"/>
                    </a:lnTo>
                    <a:lnTo>
                      <a:pt x="10035" y="1422"/>
                    </a:lnTo>
                    <a:lnTo>
                      <a:pt x="10158" y="1333"/>
                    </a:lnTo>
                    <a:lnTo>
                      <a:pt x="10096" y="1333"/>
                    </a:lnTo>
                    <a:lnTo>
                      <a:pt x="10035" y="1333"/>
                    </a:lnTo>
                    <a:lnTo>
                      <a:pt x="9974" y="1244"/>
                    </a:lnTo>
                    <a:lnTo>
                      <a:pt x="9790" y="1333"/>
                    </a:lnTo>
                    <a:lnTo>
                      <a:pt x="9546" y="1422"/>
                    </a:lnTo>
                    <a:lnTo>
                      <a:pt x="9240" y="1333"/>
                    </a:lnTo>
                    <a:lnTo>
                      <a:pt x="9362" y="1244"/>
                    </a:lnTo>
                    <a:lnTo>
                      <a:pt x="9117" y="1244"/>
                    </a:lnTo>
                    <a:lnTo>
                      <a:pt x="8995" y="1244"/>
                    </a:lnTo>
                    <a:lnTo>
                      <a:pt x="8934" y="1156"/>
                    </a:lnTo>
                    <a:lnTo>
                      <a:pt x="9056" y="1156"/>
                    </a:lnTo>
                    <a:lnTo>
                      <a:pt x="9117" y="1156"/>
                    </a:lnTo>
                    <a:lnTo>
                      <a:pt x="9056" y="1067"/>
                    </a:lnTo>
                    <a:lnTo>
                      <a:pt x="8995" y="1067"/>
                    </a:lnTo>
                    <a:lnTo>
                      <a:pt x="8934" y="1067"/>
                    </a:lnTo>
                    <a:lnTo>
                      <a:pt x="9056" y="889"/>
                    </a:lnTo>
                    <a:lnTo>
                      <a:pt x="9056" y="800"/>
                    </a:lnTo>
                    <a:lnTo>
                      <a:pt x="8873" y="711"/>
                    </a:lnTo>
                    <a:lnTo>
                      <a:pt x="8750" y="711"/>
                    </a:lnTo>
                    <a:lnTo>
                      <a:pt x="8689" y="711"/>
                    </a:lnTo>
                    <a:lnTo>
                      <a:pt x="8689" y="889"/>
                    </a:lnTo>
                    <a:lnTo>
                      <a:pt x="8689" y="800"/>
                    </a:lnTo>
                    <a:lnTo>
                      <a:pt x="8628" y="889"/>
                    </a:lnTo>
                    <a:lnTo>
                      <a:pt x="8567" y="800"/>
                    </a:lnTo>
                    <a:lnTo>
                      <a:pt x="8567" y="711"/>
                    </a:lnTo>
                    <a:lnTo>
                      <a:pt x="8505" y="622"/>
                    </a:lnTo>
                    <a:lnTo>
                      <a:pt x="8383" y="622"/>
                    </a:lnTo>
                    <a:lnTo>
                      <a:pt x="8322" y="622"/>
                    </a:lnTo>
                    <a:lnTo>
                      <a:pt x="8199" y="711"/>
                    </a:lnTo>
                    <a:lnTo>
                      <a:pt x="8138" y="800"/>
                    </a:lnTo>
                    <a:lnTo>
                      <a:pt x="8077" y="711"/>
                    </a:lnTo>
                    <a:lnTo>
                      <a:pt x="8016" y="711"/>
                    </a:lnTo>
                    <a:lnTo>
                      <a:pt x="7955" y="800"/>
                    </a:lnTo>
                    <a:lnTo>
                      <a:pt x="7832" y="800"/>
                    </a:lnTo>
                    <a:lnTo>
                      <a:pt x="7771" y="800"/>
                    </a:lnTo>
                    <a:lnTo>
                      <a:pt x="7710" y="800"/>
                    </a:lnTo>
                    <a:lnTo>
                      <a:pt x="7588" y="711"/>
                    </a:lnTo>
                    <a:lnTo>
                      <a:pt x="7649" y="622"/>
                    </a:lnTo>
                    <a:lnTo>
                      <a:pt x="7526" y="444"/>
                    </a:lnTo>
                    <a:lnTo>
                      <a:pt x="7343" y="356"/>
                    </a:lnTo>
                    <a:lnTo>
                      <a:pt x="7404" y="444"/>
                    </a:lnTo>
                    <a:lnTo>
                      <a:pt x="7282" y="356"/>
                    </a:lnTo>
                    <a:lnTo>
                      <a:pt x="7343" y="533"/>
                    </a:lnTo>
                    <a:lnTo>
                      <a:pt x="7220" y="444"/>
                    </a:lnTo>
                    <a:lnTo>
                      <a:pt x="7159" y="533"/>
                    </a:lnTo>
                    <a:lnTo>
                      <a:pt x="7159" y="711"/>
                    </a:lnTo>
                    <a:lnTo>
                      <a:pt x="7220" y="800"/>
                    </a:lnTo>
                    <a:lnTo>
                      <a:pt x="7282" y="978"/>
                    </a:lnTo>
                    <a:lnTo>
                      <a:pt x="7159" y="978"/>
                    </a:lnTo>
                    <a:lnTo>
                      <a:pt x="7159" y="889"/>
                    </a:lnTo>
                    <a:lnTo>
                      <a:pt x="7098" y="800"/>
                    </a:lnTo>
                    <a:lnTo>
                      <a:pt x="7037" y="889"/>
                    </a:lnTo>
                    <a:lnTo>
                      <a:pt x="6976" y="800"/>
                    </a:lnTo>
                    <a:lnTo>
                      <a:pt x="6976" y="889"/>
                    </a:lnTo>
                    <a:lnTo>
                      <a:pt x="6792" y="800"/>
                    </a:lnTo>
                    <a:lnTo>
                      <a:pt x="6731" y="800"/>
                    </a:lnTo>
                    <a:lnTo>
                      <a:pt x="6670" y="711"/>
                    </a:lnTo>
                    <a:lnTo>
                      <a:pt x="6670" y="800"/>
                    </a:lnTo>
                    <a:lnTo>
                      <a:pt x="6731" y="622"/>
                    </a:lnTo>
                    <a:lnTo>
                      <a:pt x="6792" y="622"/>
                    </a:lnTo>
                    <a:lnTo>
                      <a:pt x="6853" y="622"/>
                    </a:lnTo>
                    <a:lnTo>
                      <a:pt x="6914" y="622"/>
                    </a:lnTo>
                    <a:lnTo>
                      <a:pt x="6976" y="533"/>
                    </a:lnTo>
                    <a:lnTo>
                      <a:pt x="7037" y="533"/>
                    </a:lnTo>
                    <a:lnTo>
                      <a:pt x="7098" y="444"/>
                    </a:lnTo>
                    <a:lnTo>
                      <a:pt x="7098" y="356"/>
                    </a:lnTo>
                    <a:lnTo>
                      <a:pt x="7037" y="267"/>
                    </a:lnTo>
                    <a:lnTo>
                      <a:pt x="6976" y="267"/>
                    </a:lnTo>
                    <a:lnTo>
                      <a:pt x="6914" y="267"/>
                    </a:lnTo>
                    <a:lnTo>
                      <a:pt x="6792" y="267"/>
                    </a:lnTo>
                    <a:lnTo>
                      <a:pt x="6792" y="178"/>
                    </a:lnTo>
                    <a:lnTo>
                      <a:pt x="6670" y="89"/>
                    </a:lnTo>
                    <a:lnTo>
                      <a:pt x="6608" y="178"/>
                    </a:lnTo>
                    <a:lnTo>
                      <a:pt x="6547" y="89"/>
                    </a:lnTo>
                    <a:lnTo>
                      <a:pt x="6486" y="89"/>
                    </a:lnTo>
                    <a:lnTo>
                      <a:pt x="6425" y="0"/>
                    </a:lnTo>
                    <a:lnTo>
                      <a:pt x="6364" y="89"/>
                    </a:lnTo>
                    <a:lnTo>
                      <a:pt x="6364" y="178"/>
                    </a:lnTo>
                    <a:lnTo>
                      <a:pt x="6303" y="178"/>
                    </a:lnTo>
                    <a:lnTo>
                      <a:pt x="6303" y="267"/>
                    </a:lnTo>
                    <a:lnTo>
                      <a:pt x="6241" y="267"/>
                    </a:lnTo>
                    <a:lnTo>
                      <a:pt x="6303" y="356"/>
                    </a:lnTo>
                    <a:lnTo>
                      <a:pt x="6241" y="356"/>
                    </a:lnTo>
                    <a:lnTo>
                      <a:pt x="6180" y="356"/>
                    </a:lnTo>
                    <a:lnTo>
                      <a:pt x="6119" y="356"/>
                    </a:lnTo>
                    <a:lnTo>
                      <a:pt x="6058" y="444"/>
                    </a:lnTo>
                    <a:lnTo>
                      <a:pt x="6058" y="533"/>
                    </a:lnTo>
                    <a:lnTo>
                      <a:pt x="5997" y="533"/>
                    </a:lnTo>
                    <a:lnTo>
                      <a:pt x="5935" y="622"/>
                    </a:lnTo>
                    <a:lnTo>
                      <a:pt x="5752" y="800"/>
                    </a:lnTo>
                    <a:lnTo>
                      <a:pt x="5507" y="800"/>
                    </a:lnTo>
                    <a:lnTo>
                      <a:pt x="5385" y="889"/>
                    </a:lnTo>
                    <a:lnTo>
                      <a:pt x="5262" y="889"/>
                    </a:lnTo>
                    <a:lnTo>
                      <a:pt x="5140" y="889"/>
                    </a:lnTo>
                    <a:lnTo>
                      <a:pt x="5018" y="800"/>
                    </a:lnTo>
                    <a:lnTo>
                      <a:pt x="5079" y="889"/>
                    </a:lnTo>
                    <a:lnTo>
                      <a:pt x="5018" y="889"/>
                    </a:lnTo>
                    <a:lnTo>
                      <a:pt x="5018" y="1067"/>
                    </a:lnTo>
                    <a:lnTo>
                      <a:pt x="4895" y="978"/>
                    </a:lnTo>
                    <a:lnTo>
                      <a:pt x="4834" y="978"/>
                    </a:lnTo>
                    <a:lnTo>
                      <a:pt x="4895" y="889"/>
                    </a:lnTo>
                    <a:lnTo>
                      <a:pt x="4956" y="889"/>
                    </a:lnTo>
                    <a:lnTo>
                      <a:pt x="4956" y="800"/>
                    </a:lnTo>
                    <a:lnTo>
                      <a:pt x="5079" y="711"/>
                    </a:lnTo>
                    <a:lnTo>
                      <a:pt x="5140" y="711"/>
                    </a:lnTo>
                    <a:lnTo>
                      <a:pt x="5018" y="711"/>
                    </a:lnTo>
                    <a:lnTo>
                      <a:pt x="4895" y="711"/>
                    </a:lnTo>
                    <a:lnTo>
                      <a:pt x="4773" y="800"/>
                    </a:lnTo>
                    <a:lnTo>
                      <a:pt x="4650" y="889"/>
                    </a:lnTo>
                    <a:lnTo>
                      <a:pt x="4589" y="978"/>
                    </a:lnTo>
                    <a:lnTo>
                      <a:pt x="4589" y="1067"/>
                    </a:lnTo>
                    <a:lnTo>
                      <a:pt x="4528" y="1067"/>
                    </a:lnTo>
                    <a:lnTo>
                      <a:pt x="4589" y="1156"/>
                    </a:lnTo>
                    <a:lnTo>
                      <a:pt x="4650" y="1156"/>
                    </a:lnTo>
                    <a:lnTo>
                      <a:pt x="4712" y="1244"/>
                    </a:lnTo>
                    <a:lnTo>
                      <a:pt x="4773" y="1333"/>
                    </a:lnTo>
                    <a:lnTo>
                      <a:pt x="4895" y="1244"/>
                    </a:lnTo>
                    <a:lnTo>
                      <a:pt x="4834" y="1333"/>
                    </a:lnTo>
                    <a:lnTo>
                      <a:pt x="4712" y="1333"/>
                    </a:lnTo>
                    <a:lnTo>
                      <a:pt x="4650" y="1333"/>
                    </a:lnTo>
                    <a:lnTo>
                      <a:pt x="4589" y="1422"/>
                    </a:lnTo>
                    <a:lnTo>
                      <a:pt x="4650" y="1511"/>
                    </a:lnTo>
                    <a:lnTo>
                      <a:pt x="4650" y="1600"/>
                    </a:lnTo>
                    <a:lnTo>
                      <a:pt x="4589" y="1689"/>
                    </a:lnTo>
                    <a:lnTo>
                      <a:pt x="4528" y="1600"/>
                    </a:lnTo>
                    <a:lnTo>
                      <a:pt x="4528" y="1511"/>
                    </a:lnTo>
                    <a:lnTo>
                      <a:pt x="4467" y="1511"/>
                    </a:lnTo>
                    <a:lnTo>
                      <a:pt x="4528" y="1422"/>
                    </a:lnTo>
                    <a:lnTo>
                      <a:pt x="4528" y="1333"/>
                    </a:lnTo>
                    <a:lnTo>
                      <a:pt x="4589" y="1244"/>
                    </a:lnTo>
                    <a:lnTo>
                      <a:pt x="4528" y="1244"/>
                    </a:lnTo>
                    <a:lnTo>
                      <a:pt x="4467" y="1156"/>
                    </a:lnTo>
                    <a:lnTo>
                      <a:pt x="4161" y="1333"/>
                    </a:lnTo>
                    <a:lnTo>
                      <a:pt x="4161" y="1422"/>
                    </a:lnTo>
                    <a:lnTo>
                      <a:pt x="4283" y="1333"/>
                    </a:lnTo>
                    <a:lnTo>
                      <a:pt x="4222" y="1333"/>
                    </a:lnTo>
                    <a:lnTo>
                      <a:pt x="4161" y="1422"/>
                    </a:lnTo>
                    <a:lnTo>
                      <a:pt x="3977" y="1600"/>
                    </a:lnTo>
                    <a:lnTo>
                      <a:pt x="3855" y="1600"/>
                    </a:lnTo>
                    <a:lnTo>
                      <a:pt x="3733" y="1689"/>
                    </a:lnTo>
                    <a:lnTo>
                      <a:pt x="3671" y="1689"/>
                    </a:lnTo>
                    <a:lnTo>
                      <a:pt x="3549" y="1689"/>
                    </a:lnTo>
                    <a:lnTo>
                      <a:pt x="3549" y="1778"/>
                    </a:lnTo>
                    <a:lnTo>
                      <a:pt x="3488" y="1867"/>
                    </a:lnTo>
                    <a:lnTo>
                      <a:pt x="3488" y="1778"/>
                    </a:lnTo>
                    <a:lnTo>
                      <a:pt x="3488" y="1689"/>
                    </a:lnTo>
                    <a:lnTo>
                      <a:pt x="3549" y="1600"/>
                    </a:lnTo>
                    <a:lnTo>
                      <a:pt x="3427" y="1600"/>
                    </a:lnTo>
                    <a:lnTo>
                      <a:pt x="3427" y="1689"/>
                    </a:lnTo>
                    <a:lnTo>
                      <a:pt x="3304" y="1867"/>
                    </a:lnTo>
                    <a:lnTo>
                      <a:pt x="3304" y="1956"/>
                    </a:lnTo>
                    <a:lnTo>
                      <a:pt x="3427" y="2044"/>
                    </a:lnTo>
                    <a:lnTo>
                      <a:pt x="3488" y="2133"/>
                    </a:lnTo>
                    <a:lnTo>
                      <a:pt x="3610" y="2133"/>
                    </a:lnTo>
                    <a:lnTo>
                      <a:pt x="3610" y="2222"/>
                    </a:lnTo>
                    <a:lnTo>
                      <a:pt x="3304" y="2044"/>
                    </a:lnTo>
                    <a:lnTo>
                      <a:pt x="3182" y="1956"/>
                    </a:lnTo>
                    <a:lnTo>
                      <a:pt x="3121" y="2044"/>
                    </a:lnTo>
                    <a:lnTo>
                      <a:pt x="3059" y="2133"/>
                    </a:lnTo>
                    <a:lnTo>
                      <a:pt x="2998" y="2222"/>
                    </a:lnTo>
                    <a:lnTo>
                      <a:pt x="2937" y="2311"/>
                    </a:lnTo>
                    <a:lnTo>
                      <a:pt x="2998" y="2400"/>
                    </a:lnTo>
                    <a:lnTo>
                      <a:pt x="3121" y="2400"/>
                    </a:lnTo>
                    <a:lnTo>
                      <a:pt x="3182" y="2400"/>
                    </a:lnTo>
                    <a:lnTo>
                      <a:pt x="3243" y="2400"/>
                    </a:lnTo>
                    <a:lnTo>
                      <a:pt x="2937" y="2400"/>
                    </a:lnTo>
                    <a:lnTo>
                      <a:pt x="2876" y="2400"/>
                    </a:lnTo>
                    <a:lnTo>
                      <a:pt x="2876" y="2489"/>
                    </a:lnTo>
                    <a:lnTo>
                      <a:pt x="2998" y="2578"/>
                    </a:lnTo>
                    <a:lnTo>
                      <a:pt x="3121" y="2667"/>
                    </a:lnTo>
                    <a:lnTo>
                      <a:pt x="3059" y="2667"/>
                    </a:lnTo>
                    <a:lnTo>
                      <a:pt x="2937" y="2578"/>
                    </a:lnTo>
                    <a:lnTo>
                      <a:pt x="2876" y="2578"/>
                    </a:lnTo>
                    <a:lnTo>
                      <a:pt x="2876" y="2667"/>
                    </a:lnTo>
                    <a:lnTo>
                      <a:pt x="2815" y="2756"/>
                    </a:lnTo>
                    <a:lnTo>
                      <a:pt x="2815" y="2933"/>
                    </a:lnTo>
                    <a:lnTo>
                      <a:pt x="2754" y="2933"/>
                    </a:lnTo>
                    <a:lnTo>
                      <a:pt x="2754" y="2844"/>
                    </a:lnTo>
                    <a:lnTo>
                      <a:pt x="2692" y="3022"/>
                    </a:lnTo>
                    <a:lnTo>
                      <a:pt x="2631" y="3111"/>
                    </a:lnTo>
                    <a:lnTo>
                      <a:pt x="2570" y="3289"/>
                    </a:lnTo>
                    <a:lnTo>
                      <a:pt x="2325" y="3467"/>
                    </a:lnTo>
                    <a:lnTo>
                      <a:pt x="1897" y="3556"/>
                    </a:lnTo>
                    <a:lnTo>
                      <a:pt x="1775" y="3556"/>
                    </a:lnTo>
                    <a:lnTo>
                      <a:pt x="1713" y="3644"/>
                    </a:lnTo>
                    <a:lnTo>
                      <a:pt x="1591" y="3644"/>
                    </a:lnTo>
                    <a:lnTo>
                      <a:pt x="1285" y="3733"/>
                    </a:lnTo>
                    <a:lnTo>
                      <a:pt x="1163" y="3733"/>
                    </a:lnTo>
                    <a:lnTo>
                      <a:pt x="1285" y="3644"/>
                    </a:lnTo>
                    <a:lnTo>
                      <a:pt x="1224" y="3644"/>
                    </a:lnTo>
                    <a:lnTo>
                      <a:pt x="1163" y="3644"/>
                    </a:lnTo>
                    <a:lnTo>
                      <a:pt x="1040" y="3644"/>
                    </a:lnTo>
                    <a:lnTo>
                      <a:pt x="1040" y="3733"/>
                    </a:lnTo>
                    <a:lnTo>
                      <a:pt x="979" y="3822"/>
                    </a:lnTo>
                    <a:lnTo>
                      <a:pt x="979" y="4000"/>
                    </a:lnTo>
                    <a:lnTo>
                      <a:pt x="979" y="4089"/>
                    </a:lnTo>
                    <a:lnTo>
                      <a:pt x="979" y="4178"/>
                    </a:lnTo>
                    <a:lnTo>
                      <a:pt x="1040" y="4178"/>
                    </a:lnTo>
                    <a:lnTo>
                      <a:pt x="1101" y="4178"/>
                    </a:lnTo>
                    <a:lnTo>
                      <a:pt x="1040" y="4267"/>
                    </a:lnTo>
                    <a:lnTo>
                      <a:pt x="918" y="4267"/>
                    </a:lnTo>
                    <a:lnTo>
                      <a:pt x="857" y="4267"/>
                    </a:lnTo>
                    <a:lnTo>
                      <a:pt x="857" y="4356"/>
                    </a:lnTo>
                    <a:lnTo>
                      <a:pt x="795" y="4356"/>
                    </a:lnTo>
                    <a:lnTo>
                      <a:pt x="857" y="4267"/>
                    </a:lnTo>
                    <a:lnTo>
                      <a:pt x="918" y="4178"/>
                    </a:lnTo>
                    <a:lnTo>
                      <a:pt x="857" y="4267"/>
                    </a:lnTo>
                    <a:lnTo>
                      <a:pt x="673" y="4356"/>
                    </a:lnTo>
                    <a:lnTo>
                      <a:pt x="734" y="4444"/>
                    </a:lnTo>
                    <a:lnTo>
                      <a:pt x="918" y="4444"/>
                    </a:lnTo>
                    <a:lnTo>
                      <a:pt x="1040" y="4533"/>
                    </a:lnTo>
                    <a:lnTo>
                      <a:pt x="1101" y="4622"/>
                    </a:lnTo>
                    <a:lnTo>
                      <a:pt x="1163" y="4711"/>
                    </a:lnTo>
                    <a:lnTo>
                      <a:pt x="1407" y="4889"/>
                    </a:lnTo>
                    <a:lnTo>
                      <a:pt x="1530" y="4889"/>
                    </a:lnTo>
                    <a:lnTo>
                      <a:pt x="1775" y="5067"/>
                    </a:lnTo>
                    <a:lnTo>
                      <a:pt x="1836" y="5156"/>
                    </a:lnTo>
                    <a:lnTo>
                      <a:pt x="1958" y="5244"/>
                    </a:lnTo>
                    <a:lnTo>
                      <a:pt x="2080" y="5333"/>
                    </a:lnTo>
                    <a:lnTo>
                      <a:pt x="2203" y="5422"/>
                    </a:lnTo>
                    <a:lnTo>
                      <a:pt x="2264" y="5511"/>
                    </a:lnTo>
                    <a:lnTo>
                      <a:pt x="2325" y="5600"/>
                    </a:lnTo>
                    <a:lnTo>
                      <a:pt x="2386" y="5689"/>
                    </a:lnTo>
                    <a:lnTo>
                      <a:pt x="2386" y="5778"/>
                    </a:lnTo>
                    <a:lnTo>
                      <a:pt x="2448" y="5867"/>
                    </a:lnTo>
                    <a:lnTo>
                      <a:pt x="2448" y="6044"/>
                    </a:lnTo>
                    <a:lnTo>
                      <a:pt x="2509" y="6133"/>
                    </a:lnTo>
                    <a:lnTo>
                      <a:pt x="2631" y="6222"/>
                    </a:lnTo>
                    <a:lnTo>
                      <a:pt x="2754" y="6222"/>
                    </a:lnTo>
                    <a:lnTo>
                      <a:pt x="2876" y="6311"/>
                    </a:lnTo>
                    <a:lnTo>
                      <a:pt x="2998" y="6311"/>
                    </a:lnTo>
                    <a:lnTo>
                      <a:pt x="2937" y="6311"/>
                    </a:lnTo>
                    <a:lnTo>
                      <a:pt x="2998" y="6222"/>
                    </a:lnTo>
                    <a:lnTo>
                      <a:pt x="3059" y="6222"/>
                    </a:lnTo>
                    <a:lnTo>
                      <a:pt x="3182" y="6222"/>
                    </a:lnTo>
                    <a:lnTo>
                      <a:pt x="3182" y="6133"/>
                    </a:lnTo>
                    <a:lnTo>
                      <a:pt x="3121" y="6133"/>
                    </a:lnTo>
                    <a:lnTo>
                      <a:pt x="3182" y="6044"/>
                    </a:lnTo>
                    <a:lnTo>
                      <a:pt x="3243" y="6044"/>
                    </a:lnTo>
                    <a:lnTo>
                      <a:pt x="3182" y="6133"/>
                    </a:lnTo>
                    <a:lnTo>
                      <a:pt x="3121" y="6311"/>
                    </a:lnTo>
                    <a:lnTo>
                      <a:pt x="3182" y="6400"/>
                    </a:lnTo>
                    <a:lnTo>
                      <a:pt x="3243" y="6311"/>
                    </a:lnTo>
                    <a:lnTo>
                      <a:pt x="3365" y="6311"/>
                    </a:lnTo>
                    <a:lnTo>
                      <a:pt x="3488" y="6222"/>
                    </a:lnTo>
                    <a:lnTo>
                      <a:pt x="3549" y="6222"/>
                    </a:lnTo>
                    <a:lnTo>
                      <a:pt x="3610" y="6311"/>
                    </a:lnTo>
                    <a:lnTo>
                      <a:pt x="3733" y="6400"/>
                    </a:lnTo>
                    <a:lnTo>
                      <a:pt x="3671" y="6400"/>
                    </a:lnTo>
                    <a:lnTo>
                      <a:pt x="3549" y="6489"/>
                    </a:lnTo>
                    <a:lnTo>
                      <a:pt x="3549" y="6578"/>
                    </a:lnTo>
                    <a:lnTo>
                      <a:pt x="3488" y="6667"/>
                    </a:lnTo>
                    <a:lnTo>
                      <a:pt x="3671" y="6844"/>
                    </a:lnTo>
                    <a:lnTo>
                      <a:pt x="3733" y="6933"/>
                    </a:lnTo>
                    <a:lnTo>
                      <a:pt x="3794" y="6933"/>
                    </a:lnTo>
                    <a:lnTo>
                      <a:pt x="3855" y="6933"/>
                    </a:lnTo>
                    <a:lnTo>
                      <a:pt x="3855" y="6756"/>
                    </a:lnTo>
                    <a:lnTo>
                      <a:pt x="3855" y="6844"/>
                    </a:lnTo>
                    <a:lnTo>
                      <a:pt x="3916" y="6844"/>
                    </a:lnTo>
                    <a:lnTo>
                      <a:pt x="3977" y="6844"/>
                    </a:lnTo>
                    <a:lnTo>
                      <a:pt x="4100" y="6756"/>
                    </a:lnTo>
                    <a:lnTo>
                      <a:pt x="4161" y="6844"/>
                    </a:lnTo>
                    <a:lnTo>
                      <a:pt x="4283" y="6933"/>
                    </a:lnTo>
                    <a:lnTo>
                      <a:pt x="4344" y="6844"/>
                    </a:lnTo>
                    <a:lnTo>
                      <a:pt x="4406" y="6844"/>
                    </a:lnTo>
                    <a:lnTo>
                      <a:pt x="4467" y="6756"/>
                    </a:lnTo>
                    <a:lnTo>
                      <a:pt x="4589" y="6756"/>
                    </a:lnTo>
                    <a:lnTo>
                      <a:pt x="4650" y="6756"/>
                    </a:lnTo>
                    <a:lnTo>
                      <a:pt x="4712" y="6756"/>
                    </a:lnTo>
                    <a:lnTo>
                      <a:pt x="4834" y="6756"/>
                    </a:lnTo>
                    <a:lnTo>
                      <a:pt x="4773" y="6844"/>
                    </a:lnTo>
                    <a:lnTo>
                      <a:pt x="4712" y="6844"/>
                    </a:lnTo>
                    <a:lnTo>
                      <a:pt x="4650" y="6844"/>
                    </a:lnTo>
                    <a:lnTo>
                      <a:pt x="4528" y="6933"/>
                    </a:lnTo>
                    <a:lnTo>
                      <a:pt x="4467" y="7022"/>
                    </a:lnTo>
                    <a:lnTo>
                      <a:pt x="4528" y="7022"/>
                    </a:lnTo>
                    <a:lnTo>
                      <a:pt x="4528" y="6933"/>
                    </a:lnTo>
                    <a:lnTo>
                      <a:pt x="4773" y="6844"/>
                    </a:lnTo>
                    <a:lnTo>
                      <a:pt x="4834" y="6933"/>
                    </a:lnTo>
                    <a:lnTo>
                      <a:pt x="4834" y="7022"/>
                    </a:lnTo>
                    <a:lnTo>
                      <a:pt x="4773" y="7022"/>
                    </a:lnTo>
                    <a:lnTo>
                      <a:pt x="4528" y="7022"/>
                    </a:lnTo>
                    <a:lnTo>
                      <a:pt x="4467" y="7111"/>
                    </a:lnTo>
                    <a:lnTo>
                      <a:pt x="4406" y="7200"/>
                    </a:lnTo>
                    <a:lnTo>
                      <a:pt x="4344" y="7200"/>
                    </a:lnTo>
                    <a:lnTo>
                      <a:pt x="4222" y="7200"/>
                    </a:lnTo>
                    <a:lnTo>
                      <a:pt x="4161" y="7200"/>
                    </a:lnTo>
                    <a:lnTo>
                      <a:pt x="4100" y="7111"/>
                    </a:lnTo>
                    <a:lnTo>
                      <a:pt x="4039" y="7111"/>
                    </a:lnTo>
                    <a:lnTo>
                      <a:pt x="3977" y="7022"/>
                    </a:lnTo>
                    <a:lnTo>
                      <a:pt x="3916" y="7022"/>
                    </a:lnTo>
                    <a:lnTo>
                      <a:pt x="3916" y="6933"/>
                    </a:lnTo>
                    <a:lnTo>
                      <a:pt x="3855" y="6933"/>
                    </a:lnTo>
                    <a:lnTo>
                      <a:pt x="3794" y="7022"/>
                    </a:lnTo>
                    <a:lnTo>
                      <a:pt x="3671" y="7022"/>
                    </a:lnTo>
                    <a:lnTo>
                      <a:pt x="3610" y="7022"/>
                    </a:lnTo>
                    <a:lnTo>
                      <a:pt x="3488" y="6933"/>
                    </a:lnTo>
                    <a:lnTo>
                      <a:pt x="3427" y="6844"/>
                    </a:lnTo>
                    <a:lnTo>
                      <a:pt x="3427" y="6756"/>
                    </a:lnTo>
                    <a:lnTo>
                      <a:pt x="3488" y="6933"/>
                    </a:lnTo>
                    <a:lnTo>
                      <a:pt x="3549" y="7022"/>
                    </a:lnTo>
                    <a:lnTo>
                      <a:pt x="3488" y="7111"/>
                    </a:lnTo>
                    <a:lnTo>
                      <a:pt x="3488" y="7289"/>
                    </a:lnTo>
                    <a:lnTo>
                      <a:pt x="3549" y="7289"/>
                    </a:lnTo>
                    <a:lnTo>
                      <a:pt x="3549" y="7200"/>
                    </a:lnTo>
                    <a:lnTo>
                      <a:pt x="3549" y="7111"/>
                    </a:lnTo>
                    <a:lnTo>
                      <a:pt x="3671" y="7111"/>
                    </a:lnTo>
                    <a:lnTo>
                      <a:pt x="3855" y="7200"/>
                    </a:lnTo>
                    <a:lnTo>
                      <a:pt x="3977" y="7200"/>
                    </a:lnTo>
                    <a:lnTo>
                      <a:pt x="4039" y="7289"/>
                    </a:lnTo>
                    <a:lnTo>
                      <a:pt x="4039" y="7378"/>
                    </a:lnTo>
                    <a:lnTo>
                      <a:pt x="3916" y="7467"/>
                    </a:lnTo>
                    <a:lnTo>
                      <a:pt x="3977" y="7467"/>
                    </a:lnTo>
                    <a:lnTo>
                      <a:pt x="3916" y="7378"/>
                    </a:lnTo>
                    <a:lnTo>
                      <a:pt x="3733" y="7289"/>
                    </a:lnTo>
                    <a:lnTo>
                      <a:pt x="3671" y="7378"/>
                    </a:lnTo>
                    <a:lnTo>
                      <a:pt x="3610" y="7556"/>
                    </a:lnTo>
                    <a:lnTo>
                      <a:pt x="3610" y="7644"/>
                    </a:lnTo>
                    <a:lnTo>
                      <a:pt x="3549" y="7733"/>
                    </a:lnTo>
                    <a:lnTo>
                      <a:pt x="3488" y="7733"/>
                    </a:lnTo>
                    <a:lnTo>
                      <a:pt x="3427" y="7644"/>
                    </a:lnTo>
                    <a:lnTo>
                      <a:pt x="3365" y="7556"/>
                    </a:lnTo>
                    <a:lnTo>
                      <a:pt x="3304" y="7644"/>
                    </a:lnTo>
                    <a:lnTo>
                      <a:pt x="3243" y="7556"/>
                    </a:lnTo>
                    <a:lnTo>
                      <a:pt x="3121" y="7644"/>
                    </a:lnTo>
                    <a:lnTo>
                      <a:pt x="3059" y="7556"/>
                    </a:lnTo>
                    <a:lnTo>
                      <a:pt x="2998" y="7644"/>
                    </a:lnTo>
                    <a:lnTo>
                      <a:pt x="3059" y="7556"/>
                    </a:lnTo>
                    <a:lnTo>
                      <a:pt x="2937" y="7556"/>
                    </a:lnTo>
                    <a:lnTo>
                      <a:pt x="2937" y="7644"/>
                    </a:lnTo>
                    <a:lnTo>
                      <a:pt x="2876" y="7556"/>
                    </a:lnTo>
                    <a:lnTo>
                      <a:pt x="2754" y="7556"/>
                    </a:lnTo>
                    <a:lnTo>
                      <a:pt x="2631" y="7556"/>
                    </a:lnTo>
                    <a:lnTo>
                      <a:pt x="2509" y="7556"/>
                    </a:lnTo>
                    <a:lnTo>
                      <a:pt x="2386" y="7556"/>
                    </a:lnTo>
                    <a:lnTo>
                      <a:pt x="2386" y="7467"/>
                    </a:lnTo>
                    <a:lnTo>
                      <a:pt x="2386" y="7378"/>
                    </a:lnTo>
                    <a:lnTo>
                      <a:pt x="2264" y="7378"/>
                    </a:lnTo>
                    <a:lnTo>
                      <a:pt x="2386" y="7289"/>
                    </a:lnTo>
                    <a:lnTo>
                      <a:pt x="2448" y="7289"/>
                    </a:lnTo>
                    <a:lnTo>
                      <a:pt x="2386" y="7200"/>
                    </a:lnTo>
                    <a:lnTo>
                      <a:pt x="2448" y="7022"/>
                    </a:lnTo>
                    <a:lnTo>
                      <a:pt x="2386" y="6933"/>
                    </a:lnTo>
                    <a:lnTo>
                      <a:pt x="2325" y="6844"/>
                    </a:lnTo>
                    <a:lnTo>
                      <a:pt x="2509" y="6844"/>
                    </a:lnTo>
                    <a:lnTo>
                      <a:pt x="2448" y="6844"/>
                    </a:lnTo>
                    <a:lnTo>
                      <a:pt x="2325" y="6844"/>
                    </a:lnTo>
                    <a:lnTo>
                      <a:pt x="2203" y="6844"/>
                    </a:lnTo>
                    <a:lnTo>
                      <a:pt x="2080" y="6844"/>
                    </a:lnTo>
                    <a:lnTo>
                      <a:pt x="2019" y="6844"/>
                    </a:lnTo>
                    <a:lnTo>
                      <a:pt x="1897" y="6844"/>
                    </a:lnTo>
                    <a:lnTo>
                      <a:pt x="1775" y="7022"/>
                    </a:lnTo>
                    <a:lnTo>
                      <a:pt x="1713" y="7111"/>
                    </a:lnTo>
                    <a:lnTo>
                      <a:pt x="1591" y="7111"/>
                    </a:lnTo>
                    <a:lnTo>
                      <a:pt x="1530" y="7111"/>
                    </a:lnTo>
                    <a:lnTo>
                      <a:pt x="1469" y="7111"/>
                    </a:lnTo>
                    <a:lnTo>
                      <a:pt x="1407" y="7200"/>
                    </a:lnTo>
                    <a:lnTo>
                      <a:pt x="1285" y="7289"/>
                    </a:lnTo>
                    <a:lnTo>
                      <a:pt x="1346" y="7378"/>
                    </a:lnTo>
                    <a:lnTo>
                      <a:pt x="1407" y="7467"/>
                    </a:lnTo>
                    <a:lnTo>
                      <a:pt x="1407" y="7556"/>
                    </a:lnTo>
                    <a:lnTo>
                      <a:pt x="1285" y="7556"/>
                    </a:lnTo>
                    <a:lnTo>
                      <a:pt x="1163" y="7556"/>
                    </a:lnTo>
                    <a:lnTo>
                      <a:pt x="1101" y="7467"/>
                    </a:lnTo>
                    <a:lnTo>
                      <a:pt x="979" y="7467"/>
                    </a:lnTo>
                    <a:lnTo>
                      <a:pt x="734" y="7644"/>
                    </a:lnTo>
                    <a:lnTo>
                      <a:pt x="734" y="7733"/>
                    </a:lnTo>
                    <a:lnTo>
                      <a:pt x="673" y="7644"/>
                    </a:lnTo>
                    <a:lnTo>
                      <a:pt x="673" y="7733"/>
                    </a:lnTo>
                    <a:lnTo>
                      <a:pt x="612" y="7822"/>
                    </a:lnTo>
                    <a:lnTo>
                      <a:pt x="490" y="7911"/>
                    </a:lnTo>
                    <a:lnTo>
                      <a:pt x="428" y="7822"/>
                    </a:lnTo>
                    <a:lnTo>
                      <a:pt x="367" y="7911"/>
                    </a:lnTo>
                    <a:lnTo>
                      <a:pt x="306" y="7911"/>
                    </a:lnTo>
                    <a:lnTo>
                      <a:pt x="306" y="8000"/>
                    </a:lnTo>
                    <a:lnTo>
                      <a:pt x="245" y="8089"/>
                    </a:lnTo>
                    <a:lnTo>
                      <a:pt x="61" y="8178"/>
                    </a:lnTo>
                    <a:lnTo>
                      <a:pt x="0" y="8178"/>
                    </a:lnTo>
                    <a:lnTo>
                      <a:pt x="61" y="8089"/>
                    </a:lnTo>
                    <a:lnTo>
                      <a:pt x="122" y="8000"/>
                    </a:lnTo>
                    <a:lnTo>
                      <a:pt x="61" y="8089"/>
                    </a:lnTo>
                    <a:lnTo>
                      <a:pt x="0" y="8089"/>
                    </a:lnTo>
                    <a:lnTo>
                      <a:pt x="0" y="8178"/>
                    </a:lnTo>
                    <a:lnTo>
                      <a:pt x="61" y="8267"/>
                    </a:lnTo>
                    <a:lnTo>
                      <a:pt x="122" y="8356"/>
                    </a:lnTo>
                    <a:lnTo>
                      <a:pt x="428" y="8533"/>
                    </a:lnTo>
                    <a:lnTo>
                      <a:pt x="551" y="8533"/>
                    </a:lnTo>
                    <a:lnTo>
                      <a:pt x="734" y="8622"/>
                    </a:lnTo>
                    <a:lnTo>
                      <a:pt x="673" y="8533"/>
                    </a:lnTo>
                    <a:lnTo>
                      <a:pt x="795" y="8533"/>
                    </a:lnTo>
                    <a:lnTo>
                      <a:pt x="918" y="8622"/>
                    </a:lnTo>
                    <a:lnTo>
                      <a:pt x="1101" y="8622"/>
                    </a:lnTo>
                    <a:lnTo>
                      <a:pt x="979" y="8622"/>
                    </a:lnTo>
                    <a:lnTo>
                      <a:pt x="918" y="8711"/>
                    </a:lnTo>
                    <a:lnTo>
                      <a:pt x="795" y="8889"/>
                    </a:lnTo>
                    <a:lnTo>
                      <a:pt x="734" y="8800"/>
                    </a:lnTo>
                    <a:lnTo>
                      <a:pt x="734" y="8711"/>
                    </a:lnTo>
                    <a:lnTo>
                      <a:pt x="673" y="8711"/>
                    </a:lnTo>
                    <a:lnTo>
                      <a:pt x="673" y="8800"/>
                    </a:lnTo>
                    <a:lnTo>
                      <a:pt x="795" y="9067"/>
                    </a:lnTo>
                    <a:lnTo>
                      <a:pt x="918" y="9156"/>
                    </a:lnTo>
                    <a:lnTo>
                      <a:pt x="918" y="9244"/>
                    </a:lnTo>
                    <a:lnTo>
                      <a:pt x="918" y="9422"/>
                    </a:lnTo>
                    <a:lnTo>
                      <a:pt x="979" y="9511"/>
                    </a:lnTo>
                    <a:lnTo>
                      <a:pt x="1040" y="9600"/>
                    </a:lnTo>
                    <a:lnTo>
                      <a:pt x="1101" y="9600"/>
                    </a:lnTo>
                    <a:lnTo>
                      <a:pt x="1163" y="9600"/>
                    </a:lnTo>
                    <a:lnTo>
                      <a:pt x="1285" y="9689"/>
                    </a:lnTo>
                    <a:lnTo>
                      <a:pt x="1407" y="9689"/>
                    </a:lnTo>
                    <a:lnTo>
                      <a:pt x="1530" y="9689"/>
                    </a:lnTo>
                    <a:lnTo>
                      <a:pt x="1591" y="9689"/>
                    </a:lnTo>
                    <a:lnTo>
                      <a:pt x="1713" y="9689"/>
                    </a:lnTo>
                    <a:lnTo>
                      <a:pt x="1836" y="9778"/>
                    </a:lnTo>
                    <a:lnTo>
                      <a:pt x="1958" y="9689"/>
                    </a:lnTo>
                    <a:lnTo>
                      <a:pt x="2142" y="9600"/>
                    </a:lnTo>
                    <a:lnTo>
                      <a:pt x="2264" y="9689"/>
                    </a:lnTo>
                    <a:lnTo>
                      <a:pt x="2325" y="9689"/>
                    </a:lnTo>
                    <a:lnTo>
                      <a:pt x="2386" y="9600"/>
                    </a:lnTo>
                    <a:lnTo>
                      <a:pt x="2509" y="9600"/>
                    </a:lnTo>
                    <a:lnTo>
                      <a:pt x="2692" y="9689"/>
                    </a:lnTo>
                    <a:lnTo>
                      <a:pt x="2754" y="9778"/>
                    </a:lnTo>
                    <a:lnTo>
                      <a:pt x="2815" y="9867"/>
                    </a:lnTo>
                    <a:lnTo>
                      <a:pt x="2815" y="9778"/>
                    </a:lnTo>
                    <a:lnTo>
                      <a:pt x="2876" y="9689"/>
                    </a:lnTo>
                    <a:lnTo>
                      <a:pt x="2754" y="9689"/>
                    </a:lnTo>
                    <a:lnTo>
                      <a:pt x="2692" y="9600"/>
                    </a:lnTo>
                    <a:lnTo>
                      <a:pt x="2631" y="9511"/>
                    </a:lnTo>
                    <a:lnTo>
                      <a:pt x="2815" y="9511"/>
                    </a:lnTo>
                    <a:lnTo>
                      <a:pt x="2876" y="9600"/>
                    </a:lnTo>
                    <a:lnTo>
                      <a:pt x="2937" y="9689"/>
                    </a:lnTo>
                    <a:lnTo>
                      <a:pt x="2998" y="9778"/>
                    </a:lnTo>
                    <a:lnTo>
                      <a:pt x="2998" y="9956"/>
                    </a:lnTo>
                    <a:lnTo>
                      <a:pt x="3059" y="9956"/>
                    </a:lnTo>
                    <a:lnTo>
                      <a:pt x="3121" y="9778"/>
                    </a:lnTo>
                    <a:lnTo>
                      <a:pt x="3182" y="9689"/>
                    </a:lnTo>
                    <a:lnTo>
                      <a:pt x="3304" y="9511"/>
                    </a:lnTo>
                    <a:lnTo>
                      <a:pt x="3365" y="9422"/>
                    </a:lnTo>
                    <a:lnTo>
                      <a:pt x="3488" y="9422"/>
                    </a:lnTo>
                    <a:lnTo>
                      <a:pt x="3610" y="9333"/>
                    </a:lnTo>
                    <a:lnTo>
                      <a:pt x="3610" y="9244"/>
                    </a:lnTo>
                    <a:lnTo>
                      <a:pt x="3671" y="9333"/>
                    </a:lnTo>
                    <a:lnTo>
                      <a:pt x="3733" y="9333"/>
                    </a:lnTo>
                    <a:lnTo>
                      <a:pt x="3794" y="9333"/>
                    </a:lnTo>
                    <a:lnTo>
                      <a:pt x="3855" y="9244"/>
                    </a:lnTo>
                    <a:lnTo>
                      <a:pt x="3977" y="9156"/>
                    </a:lnTo>
                    <a:lnTo>
                      <a:pt x="4039" y="9244"/>
                    </a:lnTo>
                    <a:lnTo>
                      <a:pt x="4100" y="9333"/>
                    </a:lnTo>
                    <a:lnTo>
                      <a:pt x="4161" y="9333"/>
                    </a:lnTo>
                    <a:lnTo>
                      <a:pt x="4161" y="9511"/>
                    </a:lnTo>
                    <a:lnTo>
                      <a:pt x="4100" y="9600"/>
                    </a:lnTo>
                    <a:lnTo>
                      <a:pt x="4039" y="9689"/>
                    </a:lnTo>
                    <a:lnTo>
                      <a:pt x="3977" y="9689"/>
                    </a:lnTo>
                    <a:lnTo>
                      <a:pt x="3916" y="9689"/>
                    </a:lnTo>
                    <a:lnTo>
                      <a:pt x="3855" y="9689"/>
                    </a:lnTo>
                    <a:lnTo>
                      <a:pt x="3733" y="9689"/>
                    </a:lnTo>
                    <a:lnTo>
                      <a:pt x="3733" y="9778"/>
                    </a:lnTo>
                    <a:lnTo>
                      <a:pt x="3794" y="9867"/>
                    </a:lnTo>
                    <a:lnTo>
                      <a:pt x="3794" y="9778"/>
                    </a:lnTo>
                    <a:lnTo>
                      <a:pt x="3916" y="9867"/>
                    </a:lnTo>
                    <a:lnTo>
                      <a:pt x="3977" y="9956"/>
                    </a:lnTo>
                    <a:lnTo>
                      <a:pt x="4100" y="10222"/>
                    </a:lnTo>
                    <a:lnTo>
                      <a:pt x="4039" y="10311"/>
                    </a:lnTo>
                    <a:lnTo>
                      <a:pt x="4100" y="10400"/>
                    </a:lnTo>
                    <a:lnTo>
                      <a:pt x="4161" y="10489"/>
                    </a:lnTo>
                    <a:lnTo>
                      <a:pt x="4161" y="10578"/>
                    </a:lnTo>
                    <a:lnTo>
                      <a:pt x="4161" y="10667"/>
                    </a:lnTo>
                    <a:lnTo>
                      <a:pt x="4100" y="10756"/>
                    </a:lnTo>
                    <a:lnTo>
                      <a:pt x="4039" y="10844"/>
                    </a:lnTo>
                    <a:lnTo>
                      <a:pt x="3977" y="10933"/>
                    </a:lnTo>
                    <a:lnTo>
                      <a:pt x="3916" y="11022"/>
                    </a:lnTo>
                    <a:lnTo>
                      <a:pt x="3794" y="11111"/>
                    </a:lnTo>
                    <a:lnTo>
                      <a:pt x="3671" y="11022"/>
                    </a:lnTo>
                    <a:lnTo>
                      <a:pt x="3610" y="11111"/>
                    </a:lnTo>
                    <a:lnTo>
                      <a:pt x="3549" y="11111"/>
                    </a:lnTo>
                    <a:lnTo>
                      <a:pt x="3427" y="11111"/>
                    </a:lnTo>
                    <a:lnTo>
                      <a:pt x="3304" y="11200"/>
                    </a:lnTo>
                    <a:lnTo>
                      <a:pt x="3365" y="11111"/>
                    </a:lnTo>
                    <a:lnTo>
                      <a:pt x="3427" y="11022"/>
                    </a:lnTo>
                    <a:lnTo>
                      <a:pt x="3365" y="11022"/>
                    </a:lnTo>
                    <a:lnTo>
                      <a:pt x="3304" y="11022"/>
                    </a:lnTo>
                    <a:lnTo>
                      <a:pt x="3243" y="11022"/>
                    </a:lnTo>
                    <a:lnTo>
                      <a:pt x="3182" y="11200"/>
                    </a:lnTo>
                    <a:lnTo>
                      <a:pt x="3121" y="11289"/>
                    </a:lnTo>
                    <a:lnTo>
                      <a:pt x="2998" y="11378"/>
                    </a:lnTo>
                    <a:lnTo>
                      <a:pt x="2937" y="11467"/>
                    </a:lnTo>
                    <a:lnTo>
                      <a:pt x="2876" y="11556"/>
                    </a:lnTo>
                    <a:lnTo>
                      <a:pt x="2754" y="11644"/>
                    </a:lnTo>
                    <a:lnTo>
                      <a:pt x="2692" y="11556"/>
                    </a:lnTo>
                    <a:lnTo>
                      <a:pt x="2631" y="11556"/>
                    </a:lnTo>
                    <a:lnTo>
                      <a:pt x="2570" y="11556"/>
                    </a:lnTo>
                    <a:lnTo>
                      <a:pt x="2448" y="11644"/>
                    </a:lnTo>
                    <a:lnTo>
                      <a:pt x="2264" y="11733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33" name="Shape 533"/>
              <p:cNvSpPr/>
              <p:nvPr/>
            </p:nvSpPr>
            <p:spPr>
              <a:xfrm>
                <a:off x="435140" y="512386"/>
                <a:ext cx="24351" cy="23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0" y="14400"/>
                    </a:lnTo>
                    <a:lnTo>
                      <a:pt x="0" y="18000"/>
                    </a:lnTo>
                    <a:lnTo>
                      <a:pt x="0" y="21600"/>
                    </a:lnTo>
                    <a:lnTo>
                      <a:pt x="3086" y="18000"/>
                    </a:lnTo>
                    <a:lnTo>
                      <a:pt x="6171" y="14400"/>
                    </a:lnTo>
                    <a:lnTo>
                      <a:pt x="9257" y="14400"/>
                    </a:lnTo>
                    <a:lnTo>
                      <a:pt x="12343" y="14400"/>
                    </a:lnTo>
                    <a:lnTo>
                      <a:pt x="15429" y="14400"/>
                    </a:lnTo>
                    <a:lnTo>
                      <a:pt x="18514" y="14400"/>
                    </a:lnTo>
                    <a:lnTo>
                      <a:pt x="18514" y="10800"/>
                    </a:lnTo>
                    <a:lnTo>
                      <a:pt x="21600" y="7200"/>
                    </a:lnTo>
                    <a:lnTo>
                      <a:pt x="18514" y="3600"/>
                    </a:lnTo>
                    <a:lnTo>
                      <a:pt x="15429" y="3600"/>
                    </a:lnTo>
                    <a:lnTo>
                      <a:pt x="12343" y="3600"/>
                    </a:lnTo>
                    <a:lnTo>
                      <a:pt x="9257" y="3600"/>
                    </a:lnTo>
                    <a:lnTo>
                      <a:pt x="6171" y="3600"/>
                    </a:lnTo>
                    <a:lnTo>
                      <a:pt x="12343" y="0"/>
                    </a:lnTo>
                    <a:lnTo>
                      <a:pt x="0" y="108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34" name="Shape 534"/>
              <p:cNvSpPr/>
              <p:nvPr/>
            </p:nvSpPr>
            <p:spPr>
              <a:xfrm>
                <a:off x="208871" y="473177"/>
                <a:ext cx="104356" cy="43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840" y="21600"/>
                    </a:moveTo>
                    <a:lnTo>
                      <a:pt x="15840" y="19636"/>
                    </a:lnTo>
                    <a:lnTo>
                      <a:pt x="16560" y="19636"/>
                    </a:lnTo>
                    <a:lnTo>
                      <a:pt x="16560" y="17673"/>
                    </a:lnTo>
                    <a:lnTo>
                      <a:pt x="17280" y="17673"/>
                    </a:lnTo>
                    <a:lnTo>
                      <a:pt x="18000" y="15709"/>
                    </a:lnTo>
                    <a:lnTo>
                      <a:pt x="18720" y="17673"/>
                    </a:lnTo>
                    <a:lnTo>
                      <a:pt x="20160" y="17673"/>
                    </a:lnTo>
                    <a:lnTo>
                      <a:pt x="20880" y="17673"/>
                    </a:lnTo>
                    <a:lnTo>
                      <a:pt x="20880" y="15709"/>
                    </a:lnTo>
                    <a:lnTo>
                      <a:pt x="21600" y="13745"/>
                    </a:lnTo>
                    <a:lnTo>
                      <a:pt x="20880" y="13745"/>
                    </a:lnTo>
                    <a:lnTo>
                      <a:pt x="20160" y="13745"/>
                    </a:lnTo>
                    <a:lnTo>
                      <a:pt x="19440" y="11782"/>
                    </a:lnTo>
                    <a:lnTo>
                      <a:pt x="18720" y="11782"/>
                    </a:lnTo>
                    <a:lnTo>
                      <a:pt x="18000" y="13745"/>
                    </a:lnTo>
                    <a:lnTo>
                      <a:pt x="17280" y="13745"/>
                    </a:lnTo>
                    <a:lnTo>
                      <a:pt x="16560" y="11782"/>
                    </a:lnTo>
                    <a:lnTo>
                      <a:pt x="15840" y="11782"/>
                    </a:lnTo>
                    <a:lnTo>
                      <a:pt x="15840" y="9818"/>
                    </a:lnTo>
                    <a:lnTo>
                      <a:pt x="15120" y="9818"/>
                    </a:lnTo>
                    <a:lnTo>
                      <a:pt x="14400" y="9818"/>
                    </a:lnTo>
                    <a:lnTo>
                      <a:pt x="12960" y="7855"/>
                    </a:lnTo>
                    <a:lnTo>
                      <a:pt x="12960" y="5891"/>
                    </a:lnTo>
                    <a:lnTo>
                      <a:pt x="12240" y="3927"/>
                    </a:lnTo>
                    <a:lnTo>
                      <a:pt x="11520" y="3927"/>
                    </a:lnTo>
                    <a:lnTo>
                      <a:pt x="10800" y="1964"/>
                    </a:lnTo>
                    <a:lnTo>
                      <a:pt x="10080" y="1964"/>
                    </a:lnTo>
                    <a:lnTo>
                      <a:pt x="9360" y="1964"/>
                    </a:lnTo>
                    <a:lnTo>
                      <a:pt x="8640" y="3927"/>
                    </a:lnTo>
                    <a:lnTo>
                      <a:pt x="7920" y="3927"/>
                    </a:lnTo>
                    <a:lnTo>
                      <a:pt x="7200" y="3927"/>
                    </a:lnTo>
                    <a:lnTo>
                      <a:pt x="6480" y="5891"/>
                    </a:lnTo>
                    <a:lnTo>
                      <a:pt x="5760" y="3927"/>
                    </a:lnTo>
                    <a:lnTo>
                      <a:pt x="5040" y="3927"/>
                    </a:lnTo>
                    <a:lnTo>
                      <a:pt x="3600" y="1964"/>
                    </a:lnTo>
                    <a:lnTo>
                      <a:pt x="2160" y="1964"/>
                    </a:lnTo>
                    <a:lnTo>
                      <a:pt x="1440" y="0"/>
                    </a:lnTo>
                    <a:lnTo>
                      <a:pt x="720" y="0"/>
                    </a:lnTo>
                    <a:lnTo>
                      <a:pt x="720" y="1964"/>
                    </a:lnTo>
                    <a:lnTo>
                      <a:pt x="720" y="3927"/>
                    </a:lnTo>
                    <a:lnTo>
                      <a:pt x="720" y="5891"/>
                    </a:lnTo>
                    <a:lnTo>
                      <a:pt x="0" y="7855"/>
                    </a:lnTo>
                    <a:lnTo>
                      <a:pt x="720" y="7855"/>
                    </a:lnTo>
                    <a:lnTo>
                      <a:pt x="720" y="9818"/>
                    </a:lnTo>
                    <a:lnTo>
                      <a:pt x="1440" y="11782"/>
                    </a:lnTo>
                    <a:lnTo>
                      <a:pt x="2160" y="11782"/>
                    </a:lnTo>
                    <a:lnTo>
                      <a:pt x="2880" y="13745"/>
                    </a:lnTo>
                    <a:lnTo>
                      <a:pt x="4320" y="11782"/>
                    </a:lnTo>
                    <a:lnTo>
                      <a:pt x="5040" y="11782"/>
                    </a:lnTo>
                    <a:lnTo>
                      <a:pt x="5760" y="11782"/>
                    </a:lnTo>
                    <a:lnTo>
                      <a:pt x="6480" y="11782"/>
                    </a:lnTo>
                    <a:lnTo>
                      <a:pt x="7920" y="11782"/>
                    </a:lnTo>
                    <a:lnTo>
                      <a:pt x="8640" y="11782"/>
                    </a:lnTo>
                    <a:lnTo>
                      <a:pt x="9360" y="13745"/>
                    </a:lnTo>
                    <a:lnTo>
                      <a:pt x="10080" y="15709"/>
                    </a:lnTo>
                    <a:lnTo>
                      <a:pt x="10800" y="15709"/>
                    </a:lnTo>
                    <a:lnTo>
                      <a:pt x="11520" y="17673"/>
                    </a:lnTo>
                    <a:lnTo>
                      <a:pt x="12960" y="17673"/>
                    </a:lnTo>
                    <a:lnTo>
                      <a:pt x="13680" y="19636"/>
                    </a:lnTo>
                    <a:lnTo>
                      <a:pt x="14400" y="19636"/>
                    </a:lnTo>
                    <a:lnTo>
                      <a:pt x="14400" y="21600"/>
                    </a:lnTo>
                    <a:lnTo>
                      <a:pt x="15840" y="216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35" name="Shape 535"/>
              <p:cNvSpPr/>
              <p:nvPr/>
            </p:nvSpPr>
            <p:spPr>
              <a:xfrm>
                <a:off x="0" y="1098836"/>
                <a:ext cx="20872" cy="157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5400"/>
                    </a:moveTo>
                    <a:lnTo>
                      <a:pt x="3600" y="5400"/>
                    </a:lnTo>
                    <a:lnTo>
                      <a:pt x="7200" y="10800"/>
                    </a:lnTo>
                    <a:lnTo>
                      <a:pt x="7200" y="16200"/>
                    </a:lnTo>
                    <a:lnTo>
                      <a:pt x="10800" y="21600"/>
                    </a:lnTo>
                    <a:lnTo>
                      <a:pt x="14400" y="21600"/>
                    </a:lnTo>
                    <a:lnTo>
                      <a:pt x="14400" y="16200"/>
                    </a:lnTo>
                    <a:lnTo>
                      <a:pt x="18000" y="10800"/>
                    </a:lnTo>
                    <a:lnTo>
                      <a:pt x="21600" y="5400"/>
                    </a:lnTo>
                    <a:lnTo>
                      <a:pt x="14400" y="5400"/>
                    </a:lnTo>
                    <a:lnTo>
                      <a:pt x="10800" y="5400"/>
                    </a:lnTo>
                    <a:lnTo>
                      <a:pt x="10800" y="0"/>
                    </a:lnTo>
                    <a:lnTo>
                      <a:pt x="7200" y="0"/>
                    </a:lnTo>
                    <a:lnTo>
                      <a:pt x="3600" y="0"/>
                    </a:lnTo>
                    <a:lnTo>
                      <a:pt x="0" y="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36" name="Shape 536"/>
              <p:cNvSpPr/>
              <p:nvPr/>
            </p:nvSpPr>
            <p:spPr>
              <a:xfrm>
                <a:off x="45765" y="1096864"/>
                <a:ext cx="17394" cy="197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2960"/>
                    </a:moveTo>
                    <a:lnTo>
                      <a:pt x="0" y="17280"/>
                    </a:lnTo>
                    <a:lnTo>
                      <a:pt x="4320" y="17280"/>
                    </a:lnTo>
                    <a:lnTo>
                      <a:pt x="4320" y="21600"/>
                    </a:lnTo>
                    <a:lnTo>
                      <a:pt x="8640" y="21600"/>
                    </a:lnTo>
                    <a:lnTo>
                      <a:pt x="8640" y="17280"/>
                    </a:lnTo>
                    <a:lnTo>
                      <a:pt x="12960" y="17280"/>
                    </a:lnTo>
                    <a:lnTo>
                      <a:pt x="17280" y="12960"/>
                    </a:lnTo>
                    <a:lnTo>
                      <a:pt x="21600" y="12960"/>
                    </a:lnTo>
                    <a:lnTo>
                      <a:pt x="21600" y="8640"/>
                    </a:lnTo>
                    <a:lnTo>
                      <a:pt x="17280" y="8640"/>
                    </a:lnTo>
                    <a:lnTo>
                      <a:pt x="12960" y="8640"/>
                    </a:lnTo>
                    <a:lnTo>
                      <a:pt x="12960" y="4320"/>
                    </a:lnTo>
                    <a:lnTo>
                      <a:pt x="8640" y="0"/>
                    </a:lnTo>
                    <a:lnTo>
                      <a:pt x="4320" y="4320"/>
                    </a:lnTo>
                    <a:lnTo>
                      <a:pt x="4320" y="8640"/>
                    </a:lnTo>
                    <a:lnTo>
                      <a:pt x="4320" y="12960"/>
                    </a:lnTo>
                    <a:lnTo>
                      <a:pt x="0" y="1296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37" name="Shape 537"/>
              <p:cNvSpPr/>
              <p:nvPr/>
            </p:nvSpPr>
            <p:spPr>
              <a:xfrm>
                <a:off x="119143" y="1076544"/>
                <a:ext cx="17394" cy="197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4320"/>
                    </a:moveTo>
                    <a:lnTo>
                      <a:pt x="12960" y="8640"/>
                    </a:lnTo>
                    <a:lnTo>
                      <a:pt x="8640" y="12960"/>
                    </a:lnTo>
                    <a:lnTo>
                      <a:pt x="4320" y="12960"/>
                    </a:lnTo>
                    <a:lnTo>
                      <a:pt x="0" y="12960"/>
                    </a:lnTo>
                    <a:lnTo>
                      <a:pt x="0" y="17280"/>
                    </a:lnTo>
                    <a:lnTo>
                      <a:pt x="4320" y="21600"/>
                    </a:lnTo>
                    <a:lnTo>
                      <a:pt x="8640" y="17280"/>
                    </a:lnTo>
                    <a:lnTo>
                      <a:pt x="12960" y="17280"/>
                    </a:lnTo>
                    <a:lnTo>
                      <a:pt x="17280" y="17280"/>
                    </a:lnTo>
                    <a:lnTo>
                      <a:pt x="17280" y="12960"/>
                    </a:lnTo>
                    <a:lnTo>
                      <a:pt x="17280" y="8640"/>
                    </a:lnTo>
                    <a:lnTo>
                      <a:pt x="21600" y="8640"/>
                    </a:lnTo>
                    <a:lnTo>
                      <a:pt x="21600" y="4320"/>
                    </a:lnTo>
                    <a:lnTo>
                      <a:pt x="17280" y="0"/>
                    </a:lnTo>
                    <a:lnTo>
                      <a:pt x="12960" y="0"/>
                    </a:lnTo>
                    <a:lnTo>
                      <a:pt x="12960" y="432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38" name="Shape 538"/>
              <p:cNvSpPr/>
              <p:nvPr/>
            </p:nvSpPr>
            <p:spPr>
              <a:xfrm>
                <a:off x="135893" y="1086974"/>
                <a:ext cx="31307" cy="7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00" y="10800"/>
                    </a:moveTo>
                    <a:lnTo>
                      <a:pt x="4800" y="10800"/>
                    </a:lnTo>
                    <a:lnTo>
                      <a:pt x="7200" y="10800"/>
                    </a:lnTo>
                    <a:lnTo>
                      <a:pt x="9600" y="21600"/>
                    </a:lnTo>
                    <a:lnTo>
                      <a:pt x="12000" y="21600"/>
                    </a:lnTo>
                    <a:lnTo>
                      <a:pt x="16800" y="21600"/>
                    </a:lnTo>
                    <a:lnTo>
                      <a:pt x="19200" y="21600"/>
                    </a:lnTo>
                    <a:lnTo>
                      <a:pt x="21600" y="10800"/>
                    </a:lnTo>
                    <a:lnTo>
                      <a:pt x="19200" y="10800"/>
                    </a:lnTo>
                    <a:lnTo>
                      <a:pt x="16800" y="10800"/>
                    </a:lnTo>
                    <a:lnTo>
                      <a:pt x="14400" y="10800"/>
                    </a:lnTo>
                    <a:lnTo>
                      <a:pt x="12000" y="10800"/>
                    </a:lnTo>
                    <a:lnTo>
                      <a:pt x="9600" y="0"/>
                    </a:lnTo>
                    <a:lnTo>
                      <a:pt x="7200" y="0"/>
                    </a:lnTo>
                    <a:lnTo>
                      <a:pt x="4800" y="0"/>
                    </a:lnTo>
                    <a:lnTo>
                      <a:pt x="2400" y="0"/>
                    </a:lnTo>
                    <a:lnTo>
                      <a:pt x="0" y="0"/>
                    </a:lnTo>
                    <a:lnTo>
                      <a:pt x="2400" y="0"/>
                    </a:lnTo>
                    <a:lnTo>
                      <a:pt x="2400" y="108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39" name="Shape 539"/>
              <p:cNvSpPr/>
              <p:nvPr/>
            </p:nvSpPr>
            <p:spPr>
              <a:xfrm>
                <a:off x="293235" y="1021245"/>
                <a:ext cx="41743" cy="3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" y="21600"/>
                    </a:moveTo>
                    <a:lnTo>
                      <a:pt x="3600" y="21600"/>
                    </a:lnTo>
                    <a:lnTo>
                      <a:pt x="5400" y="21600"/>
                    </a:lnTo>
                    <a:lnTo>
                      <a:pt x="9000" y="16800"/>
                    </a:lnTo>
                    <a:lnTo>
                      <a:pt x="10800" y="14400"/>
                    </a:lnTo>
                    <a:lnTo>
                      <a:pt x="12600" y="12000"/>
                    </a:lnTo>
                    <a:lnTo>
                      <a:pt x="14400" y="9600"/>
                    </a:lnTo>
                    <a:lnTo>
                      <a:pt x="16200" y="7200"/>
                    </a:lnTo>
                    <a:lnTo>
                      <a:pt x="18000" y="4800"/>
                    </a:lnTo>
                    <a:lnTo>
                      <a:pt x="21600" y="4800"/>
                    </a:lnTo>
                    <a:lnTo>
                      <a:pt x="21600" y="2400"/>
                    </a:lnTo>
                    <a:lnTo>
                      <a:pt x="21600" y="0"/>
                    </a:lnTo>
                    <a:lnTo>
                      <a:pt x="19800" y="0"/>
                    </a:lnTo>
                    <a:lnTo>
                      <a:pt x="16200" y="0"/>
                    </a:lnTo>
                    <a:lnTo>
                      <a:pt x="14400" y="2400"/>
                    </a:lnTo>
                    <a:lnTo>
                      <a:pt x="12600" y="4800"/>
                    </a:lnTo>
                    <a:lnTo>
                      <a:pt x="10800" y="7200"/>
                    </a:lnTo>
                    <a:lnTo>
                      <a:pt x="9000" y="7200"/>
                    </a:lnTo>
                    <a:lnTo>
                      <a:pt x="7200" y="7200"/>
                    </a:lnTo>
                    <a:lnTo>
                      <a:pt x="7200" y="12000"/>
                    </a:lnTo>
                    <a:lnTo>
                      <a:pt x="3600" y="14400"/>
                    </a:lnTo>
                    <a:lnTo>
                      <a:pt x="3600" y="16800"/>
                    </a:lnTo>
                    <a:lnTo>
                      <a:pt x="1800" y="19200"/>
                    </a:lnTo>
                    <a:lnTo>
                      <a:pt x="1800" y="21600"/>
                    </a:lnTo>
                    <a:lnTo>
                      <a:pt x="0" y="21600"/>
                    </a:lnTo>
                    <a:lnTo>
                      <a:pt x="1800" y="216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40" name="Shape 540"/>
              <p:cNvSpPr/>
              <p:nvPr/>
            </p:nvSpPr>
            <p:spPr>
              <a:xfrm>
                <a:off x="341167" y="996409"/>
                <a:ext cx="45222" cy="35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3323" y="21600"/>
                    </a:lnTo>
                    <a:lnTo>
                      <a:pt x="4985" y="21600"/>
                    </a:lnTo>
                    <a:lnTo>
                      <a:pt x="6646" y="19200"/>
                    </a:lnTo>
                    <a:lnTo>
                      <a:pt x="8308" y="16800"/>
                    </a:lnTo>
                    <a:lnTo>
                      <a:pt x="11631" y="16800"/>
                    </a:lnTo>
                    <a:lnTo>
                      <a:pt x="13292" y="16800"/>
                    </a:lnTo>
                    <a:lnTo>
                      <a:pt x="14954" y="14400"/>
                    </a:lnTo>
                    <a:lnTo>
                      <a:pt x="16615" y="12000"/>
                    </a:lnTo>
                    <a:lnTo>
                      <a:pt x="18277" y="12000"/>
                    </a:lnTo>
                    <a:lnTo>
                      <a:pt x="19938" y="9600"/>
                    </a:lnTo>
                    <a:lnTo>
                      <a:pt x="19938" y="7200"/>
                    </a:lnTo>
                    <a:lnTo>
                      <a:pt x="18277" y="9600"/>
                    </a:lnTo>
                    <a:lnTo>
                      <a:pt x="18277" y="7200"/>
                    </a:lnTo>
                    <a:lnTo>
                      <a:pt x="19938" y="4800"/>
                    </a:lnTo>
                    <a:lnTo>
                      <a:pt x="21600" y="2400"/>
                    </a:lnTo>
                    <a:lnTo>
                      <a:pt x="19938" y="0"/>
                    </a:lnTo>
                    <a:lnTo>
                      <a:pt x="18277" y="2400"/>
                    </a:lnTo>
                    <a:lnTo>
                      <a:pt x="16615" y="4800"/>
                    </a:lnTo>
                    <a:lnTo>
                      <a:pt x="14954" y="2400"/>
                    </a:lnTo>
                    <a:lnTo>
                      <a:pt x="13292" y="0"/>
                    </a:lnTo>
                    <a:lnTo>
                      <a:pt x="11631" y="0"/>
                    </a:lnTo>
                    <a:lnTo>
                      <a:pt x="9969" y="2400"/>
                    </a:lnTo>
                    <a:lnTo>
                      <a:pt x="8308" y="4800"/>
                    </a:lnTo>
                    <a:lnTo>
                      <a:pt x="9969" y="7200"/>
                    </a:lnTo>
                    <a:lnTo>
                      <a:pt x="13292" y="7200"/>
                    </a:lnTo>
                    <a:lnTo>
                      <a:pt x="13292" y="9600"/>
                    </a:lnTo>
                    <a:lnTo>
                      <a:pt x="11631" y="9600"/>
                    </a:lnTo>
                    <a:lnTo>
                      <a:pt x="9969" y="9600"/>
                    </a:lnTo>
                    <a:lnTo>
                      <a:pt x="8308" y="12000"/>
                    </a:lnTo>
                    <a:lnTo>
                      <a:pt x="8308" y="14400"/>
                    </a:lnTo>
                    <a:lnTo>
                      <a:pt x="6646" y="16800"/>
                    </a:lnTo>
                    <a:lnTo>
                      <a:pt x="4985" y="16800"/>
                    </a:lnTo>
                    <a:lnTo>
                      <a:pt x="1662" y="19200"/>
                    </a:lnTo>
                    <a:lnTo>
                      <a:pt x="0" y="192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41" name="Shape 541"/>
              <p:cNvSpPr/>
              <p:nvPr/>
            </p:nvSpPr>
            <p:spPr>
              <a:xfrm>
                <a:off x="431905" y="942223"/>
                <a:ext cx="55657" cy="3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4400"/>
                    </a:moveTo>
                    <a:lnTo>
                      <a:pt x="1350" y="16800"/>
                    </a:lnTo>
                    <a:lnTo>
                      <a:pt x="1350" y="19200"/>
                    </a:lnTo>
                    <a:lnTo>
                      <a:pt x="2700" y="19200"/>
                    </a:lnTo>
                    <a:lnTo>
                      <a:pt x="4050" y="21600"/>
                    </a:lnTo>
                    <a:lnTo>
                      <a:pt x="8100" y="16800"/>
                    </a:lnTo>
                    <a:lnTo>
                      <a:pt x="10800" y="14400"/>
                    </a:lnTo>
                    <a:lnTo>
                      <a:pt x="12150" y="14400"/>
                    </a:lnTo>
                    <a:lnTo>
                      <a:pt x="16200" y="14400"/>
                    </a:lnTo>
                    <a:lnTo>
                      <a:pt x="18900" y="12000"/>
                    </a:lnTo>
                    <a:lnTo>
                      <a:pt x="20250" y="12000"/>
                    </a:lnTo>
                    <a:lnTo>
                      <a:pt x="21600" y="12000"/>
                    </a:lnTo>
                    <a:lnTo>
                      <a:pt x="21600" y="9600"/>
                    </a:lnTo>
                    <a:lnTo>
                      <a:pt x="20250" y="9600"/>
                    </a:lnTo>
                    <a:lnTo>
                      <a:pt x="18900" y="7200"/>
                    </a:lnTo>
                    <a:lnTo>
                      <a:pt x="18900" y="4800"/>
                    </a:lnTo>
                    <a:lnTo>
                      <a:pt x="17550" y="4800"/>
                    </a:lnTo>
                    <a:lnTo>
                      <a:pt x="17550" y="2400"/>
                    </a:lnTo>
                    <a:lnTo>
                      <a:pt x="17550" y="0"/>
                    </a:lnTo>
                    <a:lnTo>
                      <a:pt x="16200" y="0"/>
                    </a:lnTo>
                    <a:lnTo>
                      <a:pt x="14850" y="0"/>
                    </a:lnTo>
                    <a:lnTo>
                      <a:pt x="13500" y="2400"/>
                    </a:lnTo>
                    <a:lnTo>
                      <a:pt x="12150" y="2400"/>
                    </a:lnTo>
                    <a:lnTo>
                      <a:pt x="9450" y="4800"/>
                    </a:lnTo>
                    <a:lnTo>
                      <a:pt x="6750" y="4800"/>
                    </a:lnTo>
                    <a:lnTo>
                      <a:pt x="5400" y="4800"/>
                    </a:lnTo>
                    <a:lnTo>
                      <a:pt x="4050" y="7200"/>
                    </a:lnTo>
                    <a:lnTo>
                      <a:pt x="2700" y="12000"/>
                    </a:lnTo>
                    <a:lnTo>
                      <a:pt x="1350" y="12000"/>
                    </a:lnTo>
                    <a:lnTo>
                      <a:pt x="0" y="144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42" name="Shape 542"/>
              <p:cNvSpPr/>
              <p:nvPr/>
            </p:nvSpPr>
            <p:spPr>
              <a:xfrm>
                <a:off x="758305" y="797185"/>
                <a:ext cx="86963" cy="59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4" y="11520"/>
                    </a:moveTo>
                    <a:lnTo>
                      <a:pt x="1728" y="12960"/>
                    </a:lnTo>
                    <a:lnTo>
                      <a:pt x="2592" y="14400"/>
                    </a:lnTo>
                    <a:lnTo>
                      <a:pt x="2592" y="15840"/>
                    </a:lnTo>
                    <a:lnTo>
                      <a:pt x="3456" y="18720"/>
                    </a:lnTo>
                    <a:lnTo>
                      <a:pt x="4320" y="20160"/>
                    </a:lnTo>
                    <a:lnTo>
                      <a:pt x="5184" y="18720"/>
                    </a:lnTo>
                    <a:lnTo>
                      <a:pt x="5184" y="17280"/>
                    </a:lnTo>
                    <a:lnTo>
                      <a:pt x="5184" y="15840"/>
                    </a:lnTo>
                    <a:lnTo>
                      <a:pt x="4320" y="14400"/>
                    </a:lnTo>
                    <a:lnTo>
                      <a:pt x="6048" y="14400"/>
                    </a:lnTo>
                    <a:lnTo>
                      <a:pt x="6912" y="14400"/>
                    </a:lnTo>
                    <a:lnTo>
                      <a:pt x="6048" y="15840"/>
                    </a:lnTo>
                    <a:lnTo>
                      <a:pt x="6912" y="17280"/>
                    </a:lnTo>
                    <a:lnTo>
                      <a:pt x="7776" y="17280"/>
                    </a:lnTo>
                    <a:lnTo>
                      <a:pt x="7776" y="18720"/>
                    </a:lnTo>
                    <a:lnTo>
                      <a:pt x="6912" y="20160"/>
                    </a:lnTo>
                    <a:lnTo>
                      <a:pt x="6048" y="21600"/>
                    </a:lnTo>
                    <a:lnTo>
                      <a:pt x="6912" y="21600"/>
                    </a:lnTo>
                    <a:lnTo>
                      <a:pt x="7776" y="20160"/>
                    </a:lnTo>
                    <a:lnTo>
                      <a:pt x="9504" y="20160"/>
                    </a:lnTo>
                    <a:lnTo>
                      <a:pt x="9504" y="18720"/>
                    </a:lnTo>
                    <a:lnTo>
                      <a:pt x="9504" y="17280"/>
                    </a:lnTo>
                    <a:lnTo>
                      <a:pt x="9504" y="15840"/>
                    </a:lnTo>
                    <a:lnTo>
                      <a:pt x="11232" y="15840"/>
                    </a:lnTo>
                    <a:lnTo>
                      <a:pt x="11232" y="14400"/>
                    </a:lnTo>
                    <a:lnTo>
                      <a:pt x="12096" y="12960"/>
                    </a:lnTo>
                    <a:lnTo>
                      <a:pt x="13824" y="12960"/>
                    </a:lnTo>
                    <a:lnTo>
                      <a:pt x="14688" y="12960"/>
                    </a:lnTo>
                    <a:lnTo>
                      <a:pt x="13824" y="11520"/>
                    </a:lnTo>
                    <a:lnTo>
                      <a:pt x="15552" y="11520"/>
                    </a:lnTo>
                    <a:lnTo>
                      <a:pt x="15552" y="10080"/>
                    </a:lnTo>
                    <a:lnTo>
                      <a:pt x="16416" y="10080"/>
                    </a:lnTo>
                    <a:lnTo>
                      <a:pt x="16416" y="11520"/>
                    </a:lnTo>
                    <a:lnTo>
                      <a:pt x="17280" y="11520"/>
                    </a:lnTo>
                    <a:lnTo>
                      <a:pt x="18144" y="11520"/>
                    </a:lnTo>
                    <a:lnTo>
                      <a:pt x="18144" y="10080"/>
                    </a:lnTo>
                    <a:lnTo>
                      <a:pt x="17280" y="8640"/>
                    </a:lnTo>
                    <a:lnTo>
                      <a:pt x="16416" y="8640"/>
                    </a:lnTo>
                    <a:lnTo>
                      <a:pt x="15552" y="8640"/>
                    </a:lnTo>
                    <a:lnTo>
                      <a:pt x="14688" y="8640"/>
                    </a:lnTo>
                    <a:lnTo>
                      <a:pt x="15552" y="7200"/>
                    </a:lnTo>
                    <a:lnTo>
                      <a:pt x="16416" y="7200"/>
                    </a:lnTo>
                    <a:lnTo>
                      <a:pt x="17280" y="7200"/>
                    </a:lnTo>
                    <a:lnTo>
                      <a:pt x="18144" y="8640"/>
                    </a:lnTo>
                    <a:lnTo>
                      <a:pt x="19008" y="8640"/>
                    </a:lnTo>
                    <a:lnTo>
                      <a:pt x="19872" y="8640"/>
                    </a:lnTo>
                    <a:lnTo>
                      <a:pt x="20736" y="7200"/>
                    </a:lnTo>
                    <a:lnTo>
                      <a:pt x="21600" y="5760"/>
                    </a:lnTo>
                    <a:lnTo>
                      <a:pt x="20736" y="5760"/>
                    </a:lnTo>
                    <a:lnTo>
                      <a:pt x="19872" y="5760"/>
                    </a:lnTo>
                    <a:lnTo>
                      <a:pt x="19008" y="5760"/>
                    </a:lnTo>
                    <a:lnTo>
                      <a:pt x="19008" y="4320"/>
                    </a:lnTo>
                    <a:lnTo>
                      <a:pt x="18144" y="4320"/>
                    </a:lnTo>
                    <a:lnTo>
                      <a:pt x="18144" y="2880"/>
                    </a:lnTo>
                    <a:lnTo>
                      <a:pt x="19008" y="1440"/>
                    </a:lnTo>
                    <a:lnTo>
                      <a:pt x="18144" y="0"/>
                    </a:lnTo>
                    <a:lnTo>
                      <a:pt x="17280" y="0"/>
                    </a:lnTo>
                    <a:lnTo>
                      <a:pt x="16416" y="1440"/>
                    </a:lnTo>
                    <a:lnTo>
                      <a:pt x="15552" y="2880"/>
                    </a:lnTo>
                    <a:lnTo>
                      <a:pt x="15552" y="0"/>
                    </a:lnTo>
                    <a:lnTo>
                      <a:pt x="14688" y="0"/>
                    </a:lnTo>
                    <a:lnTo>
                      <a:pt x="13824" y="0"/>
                    </a:lnTo>
                    <a:lnTo>
                      <a:pt x="12960" y="0"/>
                    </a:lnTo>
                    <a:lnTo>
                      <a:pt x="13824" y="0"/>
                    </a:lnTo>
                    <a:lnTo>
                      <a:pt x="13824" y="1440"/>
                    </a:lnTo>
                    <a:lnTo>
                      <a:pt x="12960" y="1440"/>
                    </a:lnTo>
                    <a:lnTo>
                      <a:pt x="12096" y="1440"/>
                    </a:lnTo>
                    <a:lnTo>
                      <a:pt x="11232" y="2880"/>
                    </a:lnTo>
                    <a:lnTo>
                      <a:pt x="10368" y="4320"/>
                    </a:lnTo>
                    <a:lnTo>
                      <a:pt x="9504" y="1440"/>
                    </a:lnTo>
                    <a:lnTo>
                      <a:pt x="8640" y="0"/>
                    </a:lnTo>
                    <a:lnTo>
                      <a:pt x="7776" y="0"/>
                    </a:lnTo>
                    <a:lnTo>
                      <a:pt x="6912" y="1440"/>
                    </a:lnTo>
                    <a:lnTo>
                      <a:pt x="7776" y="2880"/>
                    </a:lnTo>
                    <a:lnTo>
                      <a:pt x="8640" y="4320"/>
                    </a:lnTo>
                    <a:lnTo>
                      <a:pt x="9504" y="5760"/>
                    </a:lnTo>
                    <a:lnTo>
                      <a:pt x="8640" y="5760"/>
                    </a:lnTo>
                    <a:lnTo>
                      <a:pt x="8640" y="7200"/>
                    </a:lnTo>
                    <a:lnTo>
                      <a:pt x="8640" y="8640"/>
                    </a:lnTo>
                    <a:lnTo>
                      <a:pt x="8640" y="10080"/>
                    </a:lnTo>
                    <a:lnTo>
                      <a:pt x="7776" y="10080"/>
                    </a:lnTo>
                    <a:lnTo>
                      <a:pt x="6912" y="8640"/>
                    </a:lnTo>
                    <a:lnTo>
                      <a:pt x="6912" y="7200"/>
                    </a:lnTo>
                    <a:lnTo>
                      <a:pt x="6048" y="7200"/>
                    </a:lnTo>
                    <a:lnTo>
                      <a:pt x="6048" y="5760"/>
                    </a:lnTo>
                    <a:lnTo>
                      <a:pt x="6912" y="4320"/>
                    </a:lnTo>
                    <a:lnTo>
                      <a:pt x="6048" y="4320"/>
                    </a:lnTo>
                    <a:lnTo>
                      <a:pt x="4320" y="5760"/>
                    </a:lnTo>
                    <a:lnTo>
                      <a:pt x="3456" y="5760"/>
                    </a:lnTo>
                    <a:lnTo>
                      <a:pt x="1728" y="7200"/>
                    </a:lnTo>
                    <a:lnTo>
                      <a:pt x="1728" y="8640"/>
                    </a:lnTo>
                    <a:lnTo>
                      <a:pt x="864" y="10080"/>
                    </a:lnTo>
                    <a:lnTo>
                      <a:pt x="0" y="10080"/>
                    </a:lnTo>
                    <a:lnTo>
                      <a:pt x="864" y="10080"/>
                    </a:lnTo>
                    <a:lnTo>
                      <a:pt x="864" y="1152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43" name="Shape 543"/>
              <p:cNvSpPr/>
              <p:nvPr/>
            </p:nvSpPr>
            <p:spPr>
              <a:xfrm>
                <a:off x="814874" y="769486"/>
                <a:ext cx="34786" cy="197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480" y="8640"/>
                    </a:moveTo>
                    <a:lnTo>
                      <a:pt x="4320" y="8640"/>
                    </a:lnTo>
                    <a:lnTo>
                      <a:pt x="2160" y="8640"/>
                    </a:lnTo>
                    <a:lnTo>
                      <a:pt x="0" y="12960"/>
                    </a:lnTo>
                    <a:lnTo>
                      <a:pt x="2160" y="17280"/>
                    </a:lnTo>
                    <a:lnTo>
                      <a:pt x="4320" y="21600"/>
                    </a:lnTo>
                    <a:lnTo>
                      <a:pt x="6480" y="21600"/>
                    </a:lnTo>
                    <a:lnTo>
                      <a:pt x="8640" y="17280"/>
                    </a:lnTo>
                    <a:lnTo>
                      <a:pt x="10800" y="17280"/>
                    </a:lnTo>
                    <a:lnTo>
                      <a:pt x="12960" y="17280"/>
                    </a:lnTo>
                    <a:lnTo>
                      <a:pt x="15120" y="17280"/>
                    </a:lnTo>
                    <a:lnTo>
                      <a:pt x="17280" y="12960"/>
                    </a:lnTo>
                    <a:lnTo>
                      <a:pt x="21600" y="12960"/>
                    </a:lnTo>
                    <a:lnTo>
                      <a:pt x="19440" y="8640"/>
                    </a:lnTo>
                    <a:lnTo>
                      <a:pt x="19440" y="4320"/>
                    </a:lnTo>
                    <a:lnTo>
                      <a:pt x="19440" y="0"/>
                    </a:lnTo>
                    <a:lnTo>
                      <a:pt x="17280" y="4320"/>
                    </a:lnTo>
                    <a:lnTo>
                      <a:pt x="15120" y="4320"/>
                    </a:lnTo>
                    <a:lnTo>
                      <a:pt x="12960" y="4320"/>
                    </a:lnTo>
                    <a:lnTo>
                      <a:pt x="15120" y="0"/>
                    </a:lnTo>
                    <a:lnTo>
                      <a:pt x="12960" y="0"/>
                    </a:lnTo>
                    <a:lnTo>
                      <a:pt x="10800" y="0"/>
                    </a:lnTo>
                    <a:lnTo>
                      <a:pt x="8640" y="0"/>
                    </a:lnTo>
                    <a:lnTo>
                      <a:pt x="6480" y="0"/>
                    </a:lnTo>
                    <a:lnTo>
                      <a:pt x="6480" y="4320"/>
                    </a:lnTo>
                    <a:lnTo>
                      <a:pt x="4320" y="4320"/>
                    </a:lnTo>
                    <a:lnTo>
                      <a:pt x="6480" y="8640"/>
                    </a:lnTo>
                    <a:lnTo>
                      <a:pt x="8640" y="8640"/>
                    </a:lnTo>
                    <a:lnTo>
                      <a:pt x="6480" y="864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44" name="Shape 544"/>
              <p:cNvSpPr/>
              <p:nvPr/>
            </p:nvSpPr>
            <p:spPr>
              <a:xfrm>
                <a:off x="981431" y="662258"/>
                <a:ext cx="31307" cy="35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800" y="14400"/>
                    </a:moveTo>
                    <a:lnTo>
                      <a:pt x="2400" y="14400"/>
                    </a:lnTo>
                    <a:lnTo>
                      <a:pt x="0" y="16800"/>
                    </a:lnTo>
                    <a:lnTo>
                      <a:pt x="0" y="19200"/>
                    </a:lnTo>
                    <a:lnTo>
                      <a:pt x="2400" y="21600"/>
                    </a:lnTo>
                    <a:lnTo>
                      <a:pt x="4800" y="19200"/>
                    </a:lnTo>
                    <a:lnTo>
                      <a:pt x="7200" y="16800"/>
                    </a:lnTo>
                    <a:lnTo>
                      <a:pt x="9600" y="16800"/>
                    </a:lnTo>
                    <a:lnTo>
                      <a:pt x="12000" y="14400"/>
                    </a:lnTo>
                    <a:lnTo>
                      <a:pt x="12000" y="12000"/>
                    </a:lnTo>
                    <a:lnTo>
                      <a:pt x="14400" y="9600"/>
                    </a:lnTo>
                    <a:lnTo>
                      <a:pt x="16800" y="7200"/>
                    </a:lnTo>
                    <a:lnTo>
                      <a:pt x="21600" y="4800"/>
                    </a:lnTo>
                    <a:lnTo>
                      <a:pt x="19200" y="2400"/>
                    </a:lnTo>
                    <a:lnTo>
                      <a:pt x="16800" y="2400"/>
                    </a:lnTo>
                    <a:lnTo>
                      <a:pt x="16800" y="0"/>
                    </a:lnTo>
                    <a:lnTo>
                      <a:pt x="16800" y="2400"/>
                    </a:lnTo>
                    <a:lnTo>
                      <a:pt x="14400" y="4800"/>
                    </a:lnTo>
                    <a:lnTo>
                      <a:pt x="12000" y="7200"/>
                    </a:lnTo>
                    <a:lnTo>
                      <a:pt x="9600" y="9600"/>
                    </a:lnTo>
                    <a:lnTo>
                      <a:pt x="7200" y="12000"/>
                    </a:lnTo>
                    <a:lnTo>
                      <a:pt x="4800" y="12000"/>
                    </a:lnTo>
                    <a:lnTo>
                      <a:pt x="4800" y="144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45" name="Shape 545"/>
              <p:cNvSpPr/>
              <p:nvPr/>
            </p:nvSpPr>
            <p:spPr>
              <a:xfrm>
                <a:off x="352272" y="661972"/>
                <a:ext cx="59136" cy="315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8100"/>
                    </a:moveTo>
                    <a:lnTo>
                      <a:pt x="1271" y="8100"/>
                    </a:lnTo>
                    <a:lnTo>
                      <a:pt x="1271" y="10800"/>
                    </a:lnTo>
                    <a:lnTo>
                      <a:pt x="1271" y="13500"/>
                    </a:lnTo>
                    <a:lnTo>
                      <a:pt x="2541" y="13500"/>
                    </a:lnTo>
                    <a:lnTo>
                      <a:pt x="3812" y="16200"/>
                    </a:lnTo>
                    <a:lnTo>
                      <a:pt x="5082" y="16200"/>
                    </a:lnTo>
                    <a:lnTo>
                      <a:pt x="6353" y="16200"/>
                    </a:lnTo>
                    <a:lnTo>
                      <a:pt x="7624" y="18900"/>
                    </a:lnTo>
                    <a:lnTo>
                      <a:pt x="8894" y="18900"/>
                    </a:lnTo>
                    <a:lnTo>
                      <a:pt x="11435" y="21600"/>
                    </a:lnTo>
                    <a:lnTo>
                      <a:pt x="12706" y="21600"/>
                    </a:lnTo>
                    <a:lnTo>
                      <a:pt x="15247" y="21600"/>
                    </a:lnTo>
                    <a:lnTo>
                      <a:pt x="16518" y="21600"/>
                    </a:lnTo>
                    <a:lnTo>
                      <a:pt x="16518" y="18900"/>
                    </a:lnTo>
                    <a:lnTo>
                      <a:pt x="17788" y="18900"/>
                    </a:lnTo>
                    <a:lnTo>
                      <a:pt x="19059" y="18900"/>
                    </a:lnTo>
                    <a:lnTo>
                      <a:pt x="19059" y="16200"/>
                    </a:lnTo>
                    <a:lnTo>
                      <a:pt x="21600" y="16200"/>
                    </a:lnTo>
                    <a:lnTo>
                      <a:pt x="21600" y="13500"/>
                    </a:lnTo>
                    <a:lnTo>
                      <a:pt x="21600" y="10800"/>
                    </a:lnTo>
                    <a:lnTo>
                      <a:pt x="21600" y="13500"/>
                    </a:lnTo>
                    <a:lnTo>
                      <a:pt x="21600" y="8100"/>
                    </a:lnTo>
                    <a:lnTo>
                      <a:pt x="21600" y="2700"/>
                    </a:lnTo>
                    <a:lnTo>
                      <a:pt x="20329" y="2700"/>
                    </a:lnTo>
                    <a:lnTo>
                      <a:pt x="17788" y="2700"/>
                    </a:lnTo>
                    <a:lnTo>
                      <a:pt x="16518" y="2700"/>
                    </a:lnTo>
                    <a:lnTo>
                      <a:pt x="15247" y="0"/>
                    </a:lnTo>
                    <a:lnTo>
                      <a:pt x="13976" y="0"/>
                    </a:lnTo>
                    <a:lnTo>
                      <a:pt x="12706" y="0"/>
                    </a:lnTo>
                    <a:lnTo>
                      <a:pt x="11435" y="2700"/>
                    </a:lnTo>
                    <a:lnTo>
                      <a:pt x="8894" y="2700"/>
                    </a:lnTo>
                    <a:lnTo>
                      <a:pt x="7624" y="5400"/>
                    </a:lnTo>
                    <a:lnTo>
                      <a:pt x="5082" y="5400"/>
                    </a:lnTo>
                    <a:lnTo>
                      <a:pt x="3812" y="5400"/>
                    </a:lnTo>
                    <a:lnTo>
                      <a:pt x="1271" y="5400"/>
                    </a:lnTo>
                    <a:lnTo>
                      <a:pt x="0" y="5400"/>
                    </a:lnTo>
                    <a:lnTo>
                      <a:pt x="0" y="81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46" name="Shape 546"/>
              <p:cNvSpPr/>
              <p:nvPr/>
            </p:nvSpPr>
            <p:spPr>
              <a:xfrm>
                <a:off x="420891" y="638821"/>
                <a:ext cx="34786" cy="23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" y="10800"/>
                    </a:moveTo>
                    <a:lnTo>
                      <a:pt x="4320" y="10800"/>
                    </a:lnTo>
                    <a:lnTo>
                      <a:pt x="6480" y="10800"/>
                    </a:lnTo>
                    <a:lnTo>
                      <a:pt x="8640" y="10800"/>
                    </a:lnTo>
                    <a:lnTo>
                      <a:pt x="10800" y="18000"/>
                    </a:lnTo>
                    <a:lnTo>
                      <a:pt x="12960" y="21600"/>
                    </a:lnTo>
                    <a:lnTo>
                      <a:pt x="15120" y="21600"/>
                    </a:lnTo>
                    <a:lnTo>
                      <a:pt x="19440" y="14400"/>
                    </a:lnTo>
                    <a:lnTo>
                      <a:pt x="21600" y="10800"/>
                    </a:lnTo>
                    <a:lnTo>
                      <a:pt x="21600" y="7200"/>
                    </a:lnTo>
                    <a:lnTo>
                      <a:pt x="19440" y="3600"/>
                    </a:lnTo>
                    <a:lnTo>
                      <a:pt x="15120" y="0"/>
                    </a:lnTo>
                    <a:lnTo>
                      <a:pt x="10800" y="0"/>
                    </a:lnTo>
                    <a:lnTo>
                      <a:pt x="8640" y="0"/>
                    </a:lnTo>
                    <a:lnTo>
                      <a:pt x="6480" y="3600"/>
                    </a:lnTo>
                    <a:lnTo>
                      <a:pt x="4320" y="3600"/>
                    </a:lnTo>
                    <a:lnTo>
                      <a:pt x="2160" y="7200"/>
                    </a:lnTo>
                    <a:lnTo>
                      <a:pt x="0" y="7200"/>
                    </a:lnTo>
                    <a:lnTo>
                      <a:pt x="2160" y="108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548" name="Shape 548"/>
            <p:cNvSpPr/>
            <p:nvPr/>
          </p:nvSpPr>
          <p:spPr>
            <a:xfrm>
              <a:off x="2096914" y="6465451"/>
              <a:ext cx="3381" cy="19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085"/>
                  </a:moveTo>
                  <a:lnTo>
                    <a:pt x="21600" y="4868"/>
                  </a:lnTo>
                  <a:lnTo>
                    <a:pt x="21600" y="913"/>
                  </a:lnTo>
                  <a:lnTo>
                    <a:pt x="20463" y="0"/>
                  </a:lnTo>
                  <a:lnTo>
                    <a:pt x="18189" y="304"/>
                  </a:lnTo>
                  <a:lnTo>
                    <a:pt x="13642" y="4563"/>
                  </a:lnTo>
                  <a:lnTo>
                    <a:pt x="0" y="9431"/>
                  </a:lnTo>
                  <a:lnTo>
                    <a:pt x="0" y="10648"/>
                  </a:lnTo>
                  <a:lnTo>
                    <a:pt x="0" y="12169"/>
                  </a:lnTo>
                  <a:lnTo>
                    <a:pt x="5684" y="14603"/>
                  </a:lnTo>
                  <a:lnTo>
                    <a:pt x="12505" y="16124"/>
                  </a:lnTo>
                  <a:lnTo>
                    <a:pt x="13642" y="16732"/>
                  </a:lnTo>
                  <a:lnTo>
                    <a:pt x="15916" y="20687"/>
                  </a:lnTo>
                  <a:lnTo>
                    <a:pt x="18189" y="21600"/>
                  </a:lnTo>
                  <a:lnTo>
                    <a:pt x="21600" y="20383"/>
                  </a:lnTo>
                  <a:lnTo>
                    <a:pt x="21600" y="15515"/>
                  </a:lnTo>
                  <a:lnTo>
                    <a:pt x="21600" y="10648"/>
                  </a:lnTo>
                  <a:lnTo>
                    <a:pt x="21600" y="6085"/>
                  </a:lnTo>
                  <a:close/>
                </a:path>
              </a:pathLst>
            </a:custGeom>
            <a:solidFill>
              <a:srgbClr val="00D5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552" name="Group 552"/>
            <p:cNvGrpSpPr/>
            <p:nvPr/>
          </p:nvGrpSpPr>
          <p:grpSpPr>
            <a:xfrm>
              <a:off x="4734431" y="6596578"/>
              <a:ext cx="627920" cy="1429767"/>
              <a:chOff x="0" y="0"/>
              <a:chExt cx="627919" cy="1429766"/>
            </a:xfrm>
          </p:grpSpPr>
          <p:sp>
            <p:nvSpPr>
              <p:cNvPr id="549" name="Shape 549"/>
              <p:cNvSpPr/>
              <p:nvPr/>
            </p:nvSpPr>
            <p:spPr>
              <a:xfrm>
                <a:off x="0" y="0"/>
                <a:ext cx="627920" cy="129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59" y="21600"/>
                    </a:moveTo>
                    <a:lnTo>
                      <a:pt x="5459" y="21534"/>
                    </a:lnTo>
                    <a:lnTo>
                      <a:pt x="5341" y="21534"/>
                    </a:lnTo>
                    <a:lnTo>
                      <a:pt x="5222" y="21469"/>
                    </a:lnTo>
                    <a:lnTo>
                      <a:pt x="5103" y="21403"/>
                    </a:lnTo>
                    <a:lnTo>
                      <a:pt x="4985" y="21272"/>
                    </a:lnTo>
                    <a:lnTo>
                      <a:pt x="4985" y="21206"/>
                    </a:lnTo>
                    <a:lnTo>
                      <a:pt x="4747" y="21075"/>
                    </a:lnTo>
                    <a:lnTo>
                      <a:pt x="4629" y="21075"/>
                    </a:lnTo>
                    <a:lnTo>
                      <a:pt x="4510" y="21075"/>
                    </a:lnTo>
                    <a:lnTo>
                      <a:pt x="4391" y="21009"/>
                    </a:lnTo>
                    <a:lnTo>
                      <a:pt x="4510" y="21009"/>
                    </a:lnTo>
                    <a:lnTo>
                      <a:pt x="4747" y="21009"/>
                    </a:lnTo>
                    <a:lnTo>
                      <a:pt x="4747" y="20943"/>
                    </a:lnTo>
                    <a:lnTo>
                      <a:pt x="4747" y="20812"/>
                    </a:lnTo>
                    <a:lnTo>
                      <a:pt x="4629" y="20681"/>
                    </a:lnTo>
                    <a:lnTo>
                      <a:pt x="4629" y="20550"/>
                    </a:lnTo>
                    <a:lnTo>
                      <a:pt x="4510" y="20615"/>
                    </a:lnTo>
                    <a:lnTo>
                      <a:pt x="4391" y="20615"/>
                    </a:lnTo>
                    <a:lnTo>
                      <a:pt x="4510" y="20484"/>
                    </a:lnTo>
                    <a:lnTo>
                      <a:pt x="4629" y="20287"/>
                    </a:lnTo>
                    <a:lnTo>
                      <a:pt x="4747" y="20090"/>
                    </a:lnTo>
                    <a:lnTo>
                      <a:pt x="4985" y="20024"/>
                    </a:lnTo>
                    <a:lnTo>
                      <a:pt x="5222" y="19959"/>
                    </a:lnTo>
                    <a:lnTo>
                      <a:pt x="5341" y="19893"/>
                    </a:lnTo>
                    <a:lnTo>
                      <a:pt x="5341" y="19827"/>
                    </a:lnTo>
                    <a:lnTo>
                      <a:pt x="5341" y="19762"/>
                    </a:lnTo>
                    <a:lnTo>
                      <a:pt x="5222" y="19762"/>
                    </a:lnTo>
                    <a:lnTo>
                      <a:pt x="5222" y="19696"/>
                    </a:lnTo>
                    <a:lnTo>
                      <a:pt x="5103" y="19565"/>
                    </a:lnTo>
                    <a:lnTo>
                      <a:pt x="5222" y="19630"/>
                    </a:lnTo>
                    <a:lnTo>
                      <a:pt x="5341" y="19762"/>
                    </a:lnTo>
                    <a:lnTo>
                      <a:pt x="5459" y="19827"/>
                    </a:lnTo>
                    <a:lnTo>
                      <a:pt x="5578" y="19827"/>
                    </a:lnTo>
                    <a:lnTo>
                      <a:pt x="5697" y="19827"/>
                    </a:lnTo>
                    <a:lnTo>
                      <a:pt x="5934" y="19762"/>
                    </a:lnTo>
                    <a:lnTo>
                      <a:pt x="6053" y="19696"/>
                    </a:lnTo>
                    <a:lnTo>
                      <a:pt x="6171" y="19565"/>
                    </a:lnTo>
                    <a:lnTo>
                      <a:pt x="6290" y="19433"/>
                    </a:lnTo>
                    <a:lnTo>
                      <a:pt x="6290" y="19302"/>
                    </a:lnTo>
                    <a:lnTo>
                      <a:pt x="6290" y="19236"/>
                    </a:lnTo>
                    <a:lnTo>
                      <a:pt x="6171" y="19302"/>
                    </a:lnTo>
                    <a:lnTo>
                      <a:pt x="6171" y="19171"/>
                    </a:lnTo>
                    <a:lnTo>
                      <a:pt x="6409" y="18974"/>
                    </a:lnTo>
                    <a:lnTo>
                      <a:pt x="6646" y="18843"/>
                    </a:lnTo>
                    <a:lnTo>
                      <a:pt x="6765" y="18843"/>
                    </a:lnTo>
                    <a:lnTo>
                      <a:pt x="6765" y="18777"/>
                    </a:lnTo>
                    <a:lnTo>
                      <a:pt x="7002" y="18711"/>
                    </a:lnTo>
                    <a:lnTo>
                      <a:pt x="7121" y="18646"/>
                    </a:lnTo>
                    <a:lnTo>
                      <a:pt x="7358" y="18580"/>
                    </a:lnTo>
                    <a:lnTo>
                      <a:pt x="7477" y="18514"/>
                    </a:lnTo>
                    <a:lnTo>
                      <a:pt x="7714" y="18449"/>
                    </a:lnTo>
                    <a:lnTo>
                      <a:pt x="7833" y="18383"/>
                    </a:lnTo>
                    <a:lnTo>
                      <a:pt x="8070" y="18317"/>
                    </a:lnTo>
                    <a:lnTo>
                      <a:pt x="8189" y="18317"/>
                    </a:lnTo>
                    <a:lnTo>
                      <a:pt x="8189" y="18186"/>
                    </a:lnTo>
                    <a:lnTo>
                      <a:pt x="8308" y="18186"/>
                    </a:lnTo>
                    <a:lnTo>
                      <a:pt x="8308" y="18055"/>
                    </a:lnTo>
                    <a:lnTo>
                      <a:pt x="8189" y="17989"/>
                    </a:lnTo>
                    <a:lnTo>
                      <a:pt x="8308" y="17923"/>
                    </a:lnTo>
                    <a:lnTo>
                      <a:pt x="8426" y="17792"/>
                    </a:lnTo>
                    <a:lnTo>
                      <a:pt x="8426" y="17661"/>
                    </a:lnTo>
                    <a:lnTo>
                      <a:pt x="8426" y="17529"/>
                    </a:lnTo>
                    <a:lnTo>
                      <a:pt x="8308" y="17464"/>
                    </a:lnTo>
                    <a:lnTo>
                      <a:pt x="8070" y="17529"/>
                    </a:lnTo>
                    <a:lnTo>
                      <a:pt x="7833" y="17529"/>
                    </a:lnTo>
                    <a:lnTo>
                      <a:pt x="7596" y="17464"/>
                    </a:lnTo>
                    <a:lnTo>
                      <a:pt x="7240" y="17398"/>
                    </a:lnTo>
                    <a:lnTo>
                      <a:pt x="7002" y="17267"/>
                    </a:lnTo>
                    <a:lnTo>
                      <a:pt x="6884" y="17201"/>
                    </a:lnTo>
                    <a:lnTo>
                      <a:pt x="6646" y="17136"/>
                    </a:lnTo>
                    <a:lnTo>
                      <a:pt x="6527" y="17004"/>
                    </a:lnTo>
                    <a:lnTo>
                      <a:pt x="6409" y="16873"/>
                    </a:lnTo>
                    <a:lnTo>
                      <a:pt x="6409" y="16807"/>
                    </a:lnTo>
                    <a:lnTo>
                      <a:pt x="6409" y="16742"/>
                    </a:lnTo>
                    <a:lnTo>
                      <a:pt x="6409" y="16610"/>
                    </a:lnTo>
                    <a:lnTo>
                      <a:pt x="6527" y="16545"/>
                    </a:lnTo>
                    <a:lnTo>
                      <a:pt x="6646" y="16479"/>
                    </a:lnTo>
                    <a:lnTo>
                      <a:pt x="6765" y="16348"/>
                    </a:lnTo>
                    <a:lnTo>
                      <a:pt x="6765" y="16282"/>
                    </a:lnTo>
                    <a:lnTo>
                      <a:pt x="6884" y="16216"/>
                    </a:lnTo>
                    <a:lnTo>
                      <a:pt x="7002" y="16216"/>
                    </a:lnTo>
                    <a:lnTo>
                      <a:pt x="7121" y="16085"/>
                    </a:lnTo>
                    <a:lnTo>
                      <a:pt x="7358" y="16085"/>
                    </a:lnTo>
                    <a:lnTo>
                      <a:pt x="7596" y="16085"/>
                    </a:lnTo>
                    <a:lnTo>
                      <a:pt x="7714" y="15954"/>
                    </a:lnTo>
                    <a:lnTo>
                      <a:pt x="7952" y="15888"/>
                    </a:lnTo>
                    <a:lnTo>
                      <a:pt x="8070" y="15888"/>
                    </a:lnTo>
                    <a:lnTo>
                      <a:pt x="8308" y="15954"/>
                    </a:lnTo>
                    <a:lnTo>
                      <a:pt x="8426" y="15954"/>
                    </a:lnTo>
                    <a:lnTo>
                      <a:pt x="8545" y="15954"/>
                    </a:lnTo>
                    <a:lnTo>
                      <a:pt x="8664" y="15888"/>
                    </a:lnTo>
                    <a:lnTo>
                      <a:pt x="8664" y="15822"/>
                    </a:lnTo>
                    <a:lnTo>
                      <a:pt x="8545" y="15691"/>
                    </a:lnTo>
                    <a:lnTo>
                      <a:pt x="8664" y="15626"/>
                    </a:lnTo>
                    <a:lnTo>
                      <a:pt x="8782" y="15560"/>
                    </a:lnTo>
                    <a:lnTo>
                      <a:pt x="8901" y="15494"/>
                    </a:lnTo>
                    <a:lnTo>
                      <a:pt x="9020" y="15429"/>
                    </a:lnTo>
                    <a:lnTo>
                      <a:pt x="9020" y="15232"/>
                    </a:lnTo>
                    <a:lnTo>
                      <a:pt x="9020" y="15100"/>
                    </a:lnTo>
                    <a:lnTo>
                      <a:pt x="8901" y="14969"/>
                    </a:lnTo>
                    <a:lnTo>
                      <a:pt x="9020" y="14838"/>
                    </a:lnTo>
                    <a:lnTo>
                      <a:pt x="9138" y="14772"/>
                    </a:lnTo>
                    <a:lnTo>
                      <a:pt x="9257" y="14641"/>
                    </a:lnTo>
                    <a:lnTo>
                      <a:pt x="9257" y="14575"/>
                    </a:lnTo>
                    <a:lnTo>
                      <a:pt x="9495" y="14575"/>
                    </a:lnTo>
                    <a:lnTo>
                      <a:pt x="9613" y="14509"/>
                    </a:lnTo>
                    <a:lnTo>
                      <a:pt x="9732" y="14509"/>
                    </a:lnTo>
                    <a:lnTo>
                      <a:pt x="9851" y="14444"/>
                    </a:lnTo>
                    <a:lnTo>
                      <a:pt x="9969" y="14444"/>
                    </a:lnTo>
                    <a:lnTo>
                      <a:pt x="9969" y="14378"/>
                    </a:lnTo>
                    <a:lnTo>
                      <a:pt x="9851" y="14378"/>
                    </a:lnTo>
                    <a:lnTo>
                      <a:pt x="9732" y="14378"/>
                    </a:lnTo>
                    <a:lnTo>
                      <a:pt x="9495" y="14312"/>
                    </a:lnTo>
                    <a:lnTo>
                      <a:pt x="9376" y="14312"/>
                    </a:lnTo>
                    <a:lnTo>
                      <a:pt x="9138" y="14247"/>
                    </a:lnTo>
                    <a:lnTo>
                      <a:pt x="9138" y="14181"/>
                    </a:lnTo>
                    <a:lnTo>
                      <a:pt x="9257" y="14116"/>
                    </a:lnTo>
                    <a:lnTo>
                      <a:pt x="9376" y="14116"/>
                    </a:lnTo>
                    <a:lnTo>
                      <a:pt x="9495" y="14050"/>
                    </a:lnTo>
                    <a:lnTo>
                      <a:pt x="9732" y="14050"/>
                    </a:lnTo>
                    <a:lnTo>
                      <a:pt x="9851" y="14050"/>
                    </a:lnTo>
                    <a:lnTo>
                      <a:pt x="9969" y="14116"/>
                    </a:lnTo>
                    <a:lnTo>
                      <a:pt x="9969" y="14247"/>
                    </a:lnTo>
                    <a:lnTo>
                      <a:pt x="10207" y="14312"/>
                    </a:lnTo>
                    <a:lnTo>
                      <a:pt x="10325" y="14312"/>
                    </a:lnTo>
                    <a:lnTo>
                      <a:pt x="10563" y="14247"/>
                    </a:lnTo>
                    <a:lnTo>
                      <a:pt x="10681" y="14181"/>
                    </a:lnTo>
                    <a:lnTo>
                      <a:pt x="10800" y="14116"/>
                    </a:lnTo>
                    <a:lnTo>
                      <a:pt x="10681" y="13919"/>
                    </a:lnTo>
                    <a:lnTo>
                      <a:pt x="10681" y="13853"/>
                    </a:lnTo>
                    <a:lnTo>
                      <a:pt x="10563" y="13722"/>
                    </a:lnTo>
                    <a:lnTo>
                      <a:pt x="10325" y="13787"/>
                    </a:lnTo>
                    <a:lnTo>
                      <a:pt x="9969" y="13787"/>
                    </a:lnTo>
                    <a:lnTo>
                      <a:pt x="10088" y="13853"/>
                    </a:lnTo>
                    <a:lnTo>
                      <a:pt x="10207" y="13919"/>
                    </a:lnTo>
                    <a:lnTo>
                      <a:pt x="9969" y="13984"/>
                    </a:lnTo>
                    <a:lnTo>
                      <a:pt x="9732" y="13984"/>
                    </a:lnTo>
                    <a:lnTo>
                      <a:pt x="9613" y="13919"/>
                    </a:lnTo>
                    <a:lnTo>
                      <a:pt x="9732" y="13853"/>
                    </a:lnTo>
                    <a:lnTo>
                      <a:pt x="9495" y="13853"/>
                    </a:lnTo>
                    <a:lnTo>
                      <a:pt x="9138" y="13722"/>
                    </a:lnTo>
                    <a:lnTo>
                      <a:pt x="9138" y="13590"/>
                    </a:lnTo>
                    <a:lnTo>
                      <a:pt x="9138" y="13393"/>
                    </a:lnTo>
                    <a:lnTo>
                      <a:pt x="9138" y="13262"/>
                    </a:lnTo>
                    <a:lnTo>
                      <a:pt x="9020" y="13065"/>
                    </a:lnTo>
                    <a:lnTo>
                      <a:pt x="9020" y="12868"/>
                    </a:lnTo>
                    <a:lnTo>
                      <a:pt x="9257" y="12671"/>
                    </a:lnTo>
                    <a:lnTo>
                      <a:pt x="9376" y="12737"/>
                    </a:lnTo>
                    <a:lnTo>
                      <a:pt x="9376" y="12802"/>
                    </a:lnTo>
                    <a:lnTo>
                      <a:pt x="9732" y="12868"/>
                    </a:lnTo>
                    <a:lnTo>
                      <a:pt x="9851" y="12934"/>
                    </a:lnTo>
                    <a:lnTo>
                      <a:pt x="10088" y="12934"/>
                    </a:lnTo>
                    <a:lnTo>
                      <a:pt x="10325" y="12999"/>
                    </a:lnTo>
                    <a:lnTo>
                      <a:pt x="10563" y="13065"/>
                    </a:lnTo>
                    <a:lnTo>
                      <a:pt x="10800" y="13065"/>
                    </a:lnTo>
                    <a:lnTo>
                      <a:pt x="11037" y="13065"/>
                    </a:lnTo>
                    <a:lnTo>
                      <a:pt x="11275" y="13065"/>
                    </a:lnTo>
                    <a:lnTo>
                      <a:pt x="11512" y="12999"/>
                    </a:lnTo>
                    <a:lnTo>
                      <a:pt x="11749" y="12934"/>
                    </a:lnTo>
                    <a:lnTo>
                      <a:pt x="11987" y="12934"/>
                    </a:lnTo>
                    <a:lnTo>
                      <a:pt x="12105" y="12868"/>
                    </a:lnTo>
                    <a:lnTo>
                      <a:pt x="12105" y="12737"/>
                    </a:lnTo>
                    <a:lnTo>
                      <a:pt x="12105" y="12671"/>
                    </a:lnTo>
                    <a:lnTo>
                      <a:pt x="12105" y="12540"/>
                    </a:lnTo>
                    <a:lnTo>
                      <a:pt x="12105" y="12409"/>
                    </a:lnTo>
                    <a:lnTo>
                      <a:pt x="12105" y="12212"/>
                    </a:lnTo>
                    <a:lnTo>
                      <a:pt x="12224" y="12080"/>
                    </a:lnTo>
                    <a:lnTo>
                      <a:pt x="12224" y="12146"/>
                    </a:lnTo>
                    <a:lnTo>
                      <a:pt x="12343" y="12015"/>
                    </a:lnTo>
                    <a:lnTo>
                      <a:pt x="12343" y="11818"/>
                    </a:lnTo>
                    <a:lnTo>
                      <a:pt x="12343" y="11752"/>
                    </a:lnTo>
                    <a:lnTo>
                      <a:pt x="12105" y="11686"/>
                    </a:lnTo>
                    <a:lnTo>
                      <a:pt x="12105" y="11489"/>
                    </a:lnTo>
                    <a:lnTo>
                      <a:pt x="12105" y="11424"/>
                    </a:lnTo>
                    <a:lnTo>
                      <a:pt x="12105" y="11292"/>
                    </a:lnTo>
                    <a:lnTo>
                      <a:pt x="12224" y="11358"/>
                    </a:lnTo>
                    <a:lnTo>
                      <a:pt x="12462" y="11424"/>
                    </a:lnTo>
                    <a:lnTo>
                      <a:pt x="12699" y="11489"/>
                    </a:lnTo>
                    <a:lnTo>
                      <a:pt x="12936" y="11489"/>
                    </a:lnTo>
                    <a:lnTo>
                      <a:pt x="13292" y="11489"/>
                    </a:lnTo>
                    <a:lnTo>
                      <a:pt x="13530" y="11489"/>
                    </a:lnTo>
                    <a:lnTo>
                      <a:pt x="13767" y="11489"/>
                    </a:lnTo>
                    <a:lnTo>
                      <a:pt x="14004" y="11489"/>
                    </a:lnTo>
                    <a:lnTo>
                      <a:pt x="14242" y="11424"/>
                    </a:lnTo>
                    <a:lnTo>
                      <a:pt x="14360" y="11424"/>
                    </a:lnTo>
                    <a:lnTo>
                      <a:pt x="14716" y="11358"/>
                    </a:lnTo>
                    <a:lnTo>
                      <a:pt x="14835" y="11358"/>
                    </a:lnTo>
                    <a:lnTo>
                      <a:pt x="15073" y="11358"/>
                    </a:lnTo>
                    <a:lnTo>
                      <a:pt x="15310" y="11358"/>
                    </a:lnTo>
                    <a:lnTo>
                      <a:pt x="15547" y="11292"/>
                    </a:lnTo>
                    <a:lnTo>
                      <a:pt x="15785" y="11227"/>
                    </a:lnTo>
                    <a:lnTo>
                      <a:pt x="16022" y="11227"/>
                    </a:lnTo>
                    <a:lnTo>
                      <a:pt x="16141" y="11161"/>
                    </a:lnTo>
                    <a:lnTo>
                      <a:pt x="16259" y="11161"/>
                    </a:lnTo>
                    <a:lnTo>
                      <a:pt x="16497" y="11161"/>
                    </a:lnTo>
                    <a:lnTo>
                      <a:pt x="16853" y="11095"/>
                    </a:lnTo>
                    <a:lnTo>
                      <a:pt x="17090" y="11030"/>
                    </a:lnTo>
                    <a:lnTo>
                      <a:pt x="17327" y="10898"/>
                    </a:lnTo>
                    <a:lnTo>
                      <a:pt x="17327" y="10833"/>
                    </a:lnTo>
                    <a:lnTo>
                      <a:pt x="17446" y="10702"/>
                    </a:lnTo>
                    <a:lnTo>
                      <a:pt x="17565" y="10570"/>
                    </a:lnTo>
                    <a:lnTo>
                      <a:pt x="17802" y="10439"/>
                    </a:lnTo>
                    <a:lnTo>
                      <a:pt x="17921" y="10308"/>
                    </a:lnTo>
                    <a:lnTo>
                      <a:pt x="18158" y="10176"/>
                    </a:lnTo>
                    <a:lnTo>
                      <a:pt x="18277" y="9979"/>
                    </a:lnTo>
                    <a:lnTo>
                      <a:pt x="18277" y="9848"/>
                    </a:lnTo>
                    <a:lnTo>
                      <a:pt x="18277" y="9717"/>
                    </a:lnTo>
                    <a:lnTo>
                      <a:pt x="18277" y="9585"/>
                    </a:lnTo>
                    <a:lnTo>
                      <a:pt x="18040" y="9651"/>
                    </a:lnTo>
                    <a:lnTo>
                      <a:pt x="17802" y="9585"/>
                    </a:lnTo>
                    <a:lnTo>
                      <a:pt x="17565" y="9388"/>
                    </a:lnTo>
                    <a:lnTo>
                      <a:pt x="17446" y="9257"/>
                    </a:lnTo>
                    <a:lnTo>
                      <a:pt x="17565" y="9191"/>
                    </a:lnTo>
                    <a:lnTo>
                      <a:pt x="17684" y="9060"/>
                    </a:lnTo>
                    <a:lnTo>
                      <a:pt x="17684" y="8995"/>
                    </a:lnTo>
                    <a:lnTo>
                      <a:pt x="17684" y="8929"/>
                    </a:lnTo>
                    <a:lnTo>
                      <a:pt x="17565" y="8863"/>
                    </a:lnTo>
                    <a:lnTo>
                      <a:pt x="17446" y="8732"/>
                    </a:lnTo>
                    <a:lnTo>
                      <a:pt x="17090" y="8666"/>
                    </a:lnTo>
                    <a:lnTo>
                      <a:pt x="16971" y="8601"/>
                    </a:lnTo>
                    <a:lnTo>
                      <a:pt x="16615" y="8469"/>
                    </a:lnTo>
                    <a:lnTo>
                      <a:pt x="16378" y="8404"/>
                    </a:lnTo>
                    <a:lnTo>
                      <a:pt x="16378" y="8272"/>
                    </a:lnTo>
                    <a:lnTo>
                      <a:pt x="16259" y="8207"/>
                    </a:lnTo>
                    <a:lnTo>
                      <a:pt x="16378" y="8207"/>
                    </a:lnTo>
                    <a:lnTo>
                      <a:pt x="16378" y="8141"/>
                    </a:lnTo>
                    <a:lnTo>
                      <a:pt x="16378" y="8010"/>
                    </a:lnTo>
                    <a:lnTo>
                      <a:pt x="16378" y="7944"/>
                    </a:lnTo>
                    <a:lnTo>
                      <a:pt x="16378" y="7878"/>
                    </a:lnTo>
                    <a:lnTo>
                      <a:pt x="16378" y="7813"/>
                    </a:lnTo>
                    <a:lnTo>
                      <a:pt x="16378" y="7747"/>
                    </a:lnTo>
                    <a:lnTo>
                      <a:pt x="16497" y="7616"/>
                    </a:lnTo>
                    <a:lnTo>
                      <a:pt x="16497" y="7550"/>
                    </a:lnTo>
                    <a:lnTo>
                      <a:pt x="16497" y="7484"/>
                    </a:lnTo>
                    <a:lnTo>
                      <a:pt x="16615" y="7419"/>
                    </a:lnTo>
                    <a:lnTo>
                      <a:pt x="16615" y="7353"/>
                    </a:lnTo>
                    <a:lnTo>
                      <a:pt x="16734" y="7353"/>
                    </a:lnTo>
                    <a:lnTo>
                      <a:pt x="16734" y="7288"/>
                    </a:lnTo>
                    <a:lnTo>
                      <a:pt x="16734" y="7156"/>
                    </a:lnTo>
                    <a:lnTo>
                      <a:pt x="16734" y="7091"/>
                    </a:lnTo>
                    <a:lnTo>
                      <a:pt x="16734" y="7025"/>
                    </a:lnTo>
                    <a:lnTo>
                      <a:pt x="16734" y="6959"/>
                    </a:lnTo>
                    <a:lnTo>
                      <a:pt x="16734" y="6762"/>
                    </a:lnTo>
                    <a:lnTo>
                      <a:pt x="16734" y="6697"/>
                    </a:lnTo>
                    <a:lnTo>
                      <a:pt x="16734" y="6631"/>
                    </a:lnTo>
                    <a:lnTo>
                      <a:pt x="16734" y="6565"/>
                    </a:lnTo>
                    <a:lnTo>
                      <a:pt x="16853" y="6500"/>
                    </a:lnTo>
                    <a:lnTo>
                      <a:pt x="16853" y="6434"/>
                    </a:lnTo>
                    <a:lnTo>
                      <a:pt x="16971" y="6368"/>
                    </a:lnTo>
                    <a:lnTo>
                      <a:pt x="16971" y="6303"/>
                    </a:lnTo>
                    <a:lnTo>
                      <a:pt x="16971" y="6171"/>
                    </a:lnTo>
                    <a:lnTo>
                      <a:pt x="16971" y="6106"/>
                    </a:lnTo>
                    <a:lnTo>
                      <a:pt x="16971" y="6040"/>
                    </a:lnTo>
                    <a:lnTo>
                      <a:pt x="16971" y="5974"/>
                    </a:lnTo>
                    <a:lnTo>
                      <a:pt x="17090" y="5909"/>
                    </a:lnTo>
                    <a:lnTo>
                      <a:pt x="17090" y="5843"/>
                    </a:lnTo>
                    <a:lnTo>
                      <a:pt x="17090" y="5778"/>
                    </a:lnTo>
                    <a:lnTo>
                      <a:pt x="16971" y="5712"/>
                    </a:lnTo>
                    <a:lnTo>
                      <a:pt x="16971" y="5646"/>
                    </a:lnTo>
                    <a:lnTo>
                      <a:pt x="17090" y="5646"/>
                    </a:lnTo>
                    <a:lnTo>
                      <a:pt x="17090" y="5581"/>
                    </a:lnTo>
                    <a:lnTo>
                      <a:pt x="17209" y="5581"/>
                    </a:lnTo>
                    <a:lnTo>
                      <a:pt x="17209" y="5515"/>
                    </a:lnTo>
                    <a:lnTo>
                      <a:pt x="17209" y="5449"/>
                    </a:lnTo>
                    <a:lnTo>
                      <a:pt x="17327" y="5449"/>
                    </a:lnTo>
                    <a:lnTo>
                      <a:pt x="17446" y="5449"/>
                    </a:lnTo>
                    <a:lnTo>
                      <a:pt x="17446" y="5384"/>
                    </a:lnTo>
                    <a:lnTo>
                      <a:pt x="17565" y="5318"/>
                    </a:lnTo>
                    <a:lnTo>
                      <a:pt x="17684" y="5318"/>
                    </a:lnTo>
                    <a:lnTo>
                      <a:pt x="17684" y="5252"/>
                    </a:lnTo>
                    <a:lnTo>
                      <a:pt x="17802" y="5252"/>
                    </a:lnTo>
                    <a:lnTo>
                      <a:pt x="17802" y="5187"/>
                    </a:lnTo>
                    <a:lnTo>
                      <a:pt x="17921" y="5187"/>
                    </a:lnTo>
                    <a:lnTo>
                      <a:pt x="17921" y="5121"/>
                    </a:lnTo>
                    <a:lnTo>
                      <a:pt x="18040" y="5121"/>
                    </a:lnTo>
                    <a:lnTo>
                      <a:pt x="18040" y="5055"/>
                    </a:lnTo>
                    <a:lnTo>
                      <a:pt x="18277" y="4990"/>
                    </a:lnTo>
                    <a:lnTo>
                      <a:pt x="18396" y="4924"/>
                    </a:lnTo>
                    <a:lnTo>
                      <a:pt x="18514" y="4858"/>
                    </a:lnTo>
                    <a:lnTo>
                      <a:pt x="18633" y="4793"/>
                    </a:lnTo>
                    <a:lnTo>
                      <a:pt x="18752" y="4727"/>
                    </a:lnTo>
                    <a:lnTo>
                      <a:pt x="18752" y="4661"/>
                    </a:lnTo>
                    <a:lnTo>
                      <a:pt x="18870" y="4596"/>
                    </a:lnTo>
                    <a:lnTo>
                      <a:pt x="18989" y="4464"/>
                    </a:lnTo>
                    <a:lnTo>
                      <a:pt x="19108" y="4464"/>
                    </a:lnTo>
                    <a:lnTo>
                      <a:pt x="19108" y="4399"/>
                    </a:lnTo>
                    <a:lnTo>
                      <a:pt x="19226" y="4333"/>
                    </a:lnTo>
                    <a:lnTo>
                      <a:pt x="19464" y="4202"/>
                    </a:lnTo>
                    <a:lnTo>
                      <a:pt x="19582" y="4202"/>
                    </a:lnTo>
                    <a:lnTo>
                      <a:pt x="19582" y="4136"/>
                    </a:lnTo>
                    <a:lnTo>
                      <a:pt x="19701" y="4136"/>
                    </a:lnTo>
                    <a:lnTo>
                      <a:pt x="19820" y="4005"/>
                    </a:lnTo>
                    <a:lnTo>
                      <a:pt x="19938" y="4005"/>
                    </a:lnTo>
                    <a:lnTo>
                      <a:pt x="20057" y="3939"/>
                    </a:lnTo>
                    <a:lnTo>
                      <a:pt x="20176" y="3939"/>
                    </a:lnTo>
                    <a:lnTo>
                      <a:pt x="20295" y="3808"/>
                    </a:lnTo>
                    <a:lnTo>
                      <a:pt x="20413" y="3742"/>
                    </a:lnTo>
                    <a:lnTo>
                      <a:pt x="20413" y="3677"/>
                    </a:lnTo>
                    <a:lnTo>
                      <a:pt x="20532" y="3677"/>
                    </a:lnTo>
                    <a:lnTo>
                      <a:pt x="20651" y="3677"/>
                    </a:lnTo>
                    <a:lnTo>
                      <a:pt x="20769" y="3611"/>
                    </a:lnTo>
                    <a:lnTo>
                      <a:pt x="20888" y="3611"/>
                    </a:lnTo>
                    <a:lnTo>
                      <a:pt x="21007" y="3611"/>
                    </a:lnTo>
                    <a:lnTo>
                      <a:pt x="21125" y="3545"/>
                    </a:lnTo>
                    <a:lnTo>
                      <a:pt x="21244" y="3545"/>
                    </a:lnTo>
                    <a:lnTo>
                      <a:pt x="21244" y="3480"/>
                    </a:lnTo>
                    <a:lnTo>
                      <a:pt x="21481" y="3480"/>
                    </a:lnTo>
                    <a:lnTo>
                      <a:pt x="21481" y="3414"/>
                    </a:lnTo>
                    <a:lnTo>
                      <a:pt x="21600" y="3414"/>
                    </a:lnTo>
                    <a:lnTo>
                      <a:pt x="21600" y="3348"/>
                    </a:lnTo>
                    <a:lnTo>
                      <a:pt x="21600" y="3217"/>
                    </a:lnTo>
                    <a:lnTo>
                      <a:pt x="21600" y="3151"/>
                    </a:lnTo>
                    <a:lnTo>
                      <a:pt x="21600" y="3086"/>
                    </a:lnTo>
                    <a:lnTo>
                      <a:pt x="21600" y="2954"/>
                    </a:lnTo>
                    <a:lnTo>
                      <a:pt x="21600" y="2889"/>
                    </a:lnTo>
                    <a:lnTo>
                      <a:pt x="21600" y="2823"/>
                    </a:lnTo>
                    <a:lnTo>
                      <a:pt x="21600" y="2757"/>
                    </a:lnTo>
                    <a:lnTo>
                      <a:pt x="21481" y="2692"/>
                    </a:lnTo>
                    <a:lnTo>
                      <a:pt x="21481" y="2626"/>
                    </a:lnTo>
                    <a:lnTo>
                      <a:pt x="21481" y="2495"/>
                    </a:lnTo>
                    <a:lnTo>
                      <a:pt x="21363" y="2495"/>
                    </a:lnTo>
                    <a:lnTo>
                      <a:pt x="21363" y="2429"/>
                    </a:lnTo>
                    <a:lnTo>
                      <a:pt x="21244" y="2364"/>
                    </a:lnTo>
                    <a:lnTo>
                      <a:pt x="21125" y="2364"/>
                    </a:lnTo>
                    <a:lnTo>
                      <a:pt x="21007" y="2364"/>
                    </a:lnTo>
                    <a:lnTo>
                      <a:pt x="20888" y="2364"/>
                    </a:lnTo>
                    <a:lnTo>
                      <a:pt x="20888" y="2429"/>
                    </a:lnTo>
                    <a:lnTo>
                      <a:pt x="20769" y="2429"/>
                    </a:lnTo>
                    <a:lnTo>
                      <a:pt x="20651" y="2429"/>
                    </a:lnTo>
                    <a:lnTo>
                      <a:pt x="20651" y="2495"/>
                    </a:lnTo>
                    <a:lnTo>
                      <a:pt x="20651" y="2560"/>
                    </a:lnTo>
                    <a:lnTo>
                      <a:pt x="20651" y="2626"/>
                    </a:lnTo>
                    <a:lnTo>
                      <a:pt x="20651" y="2692"/>
                    </a:lnTo>
                    <a:lnTo>
                      <a:pt x="20651" y="2757"/>
                    </a:lnTo>
                    <a:lnTo>
                      <a:pt x="20651" y="2823"/>
                    </a:lnTo>
                    <a:lnTo>
                      <a:pt x="20532" y="2889"/>
                    </a:lnTo>
                    <a:lnTo>
                      <a:pt x="20532" y="2954"/>
                    </a:lnTo>
                    <a:lnTo>
                      <a:pt x="20532" y="3020"/>
                    </a:lnTo>
                    <a:lnTo>
                      <a:pt x="20413" y="3086"/>
                    </a:lnTo>
                    <a:lnTo>
                      <a:pt x="20295" y="3151"/>
                    </a:lnTo>
                    <a:lnTo>
                      <a:pt x="20176" y="3217"/>
                    </a:lnTo>
                    <a:lnTo>
                      <a:pt x="20057" y="3283"/>
                    </a:lnTo>
                    <a:lnTo>
                      <a:pt x="19938" y="3283"/>
                    </a:lnTo>
                    <a:lnTo>
                      <a:pt x="19938" y="3348"/>
                    </a:lnTo>
                    <a:lnTo>
                      <a:pt x="19820" y="3348"/>
                    </a:lnTo>
                    <a:lnTo>
                      <a:pt x="19820" y="3414"/>
                    </a:lnTo>
                    <a:lnTo>
                      <a:pt x="19582" y="3480"/>
                    </a:lnTo>
                    <a:lnTo>
                      <a:pt x="19464" y="3545"/>
                    </a:lnTo>
                    <a:lnTo>
                      <a:pt x="19345" y="3545"/>
                    </a:lnTo>
                    <a:lnTo>
                      <a:pt x="19226" y="3545"/>
                    </a:lnTo>
                    <a:lnTo>
                      <a:pt x="19108" y="3545"/>
                    </a:lnTo>
                    <a:lnTo>
                      <a:pt x="18989" y="3545"/>
                    </a:lnTo>
                    <a:lnTo>
                      <a:pt x="18870" y="3611"/>
                    </a:lnTo>
                    <a:lnTo>
                      <a:pt x="18752" y="3611"/>
                    </a:lnTo>
                    <a:lnTo>
                      <a:pt x="18633" y="3677"/>
                    </a:lnTo>
                    <a:lnTo>
                      <a:pt x="18514" y="3677"/>
                    </a:lnTo>
                    <a:lnTo>
                      <a:pt x="18396" y="3677"/>
                    </a:lnTo>
                    <a:lnTo>
                      <a:pt x="18277" y="3677"/>
                    </a:lnTo>
                    <a:lnTo>
                      <a:pt x="18158" y="3677"/>
                    </a:lnTo>
                    <a:lnTo>
                      <a:pt x="17921" y="3611"/>
                    </a:lnTo>
                    <a:lnTo>
                      <a:pt x="17802" y="3545"/>
                    </a:lnTo>
                    <a:lnTo>
                      <a:pt x="17684" y="3545"/>
                    </a:lnTo>
                    <a:lnTo>
                      <a:pt x="17684" y="3480"/>
                    </a:lnTo>
                    <a:lnTo>
                      <a:pt x="17565" y="3480"/>
                    </a:lnTo>
                    <a:lnTo>
                      <a:pt x="17446" y="3480"/>
                    </a:lnTo>
                    <a:lnTo>
                      <a:pt x="17327" y="3480"/>
                    </a:lnTo>
                    <a:lnTo>
                      <a:pt x="17090" y="3414"/>
                    </a:lnTo>
                    <a:lnTo>
                      <a:pt x="16971" y="3414"/>
                    </a:lnTo>
                    <a:lnTo>
                      <a:pt x="16853" y="3414"/>
                    </a:lnTo>
                    <a:lnTo>
                      <a:pt x="16734" y="3414"/>
                    </a:lnTo>
                    <a:lnTo>
                      <a:pt x="16615" y="3414"/>
                    </a:lnTo>
                    <a:lnTo>
                      <a:pt x="16497" y="3414"/>
                    </a:lnTo>
                    <a:lnTo>
                      <a:pt x="16378" y="3414"/>
                    </a:lnTo>
                    <a:lnTo>
                      <a:pt x="16378" y="3348"/>
                    </a:lnTo>
                    <a:lnTo>
                      <a:pt x="16378" y="3217"/>
                    </a:lnTo>
                    <a:lnTo>
                      <a:pt x="16497" y="3151"/>
                    </a:lnTo>
                    <a:lnTo>
                      <a:pt x="16497" y="3086"/>
                    </a:lnTo>
                    <a:lnTo>
                      <a:pt x="16615" y="3020"/>
                    </a:lnTo>
                    <a:lnTo>
                      <a:pt x="16734" y="2889"/>
                    </a:lnTo>
                    <a:lnTo>
                      <a:pt x="16734" y="2823"/>
                    </a:lnTo>
                    <a:lnTo>
                      <a:pt x="16853" y="2757"/>
                    </a:lnTo>
                    <a:lnTo>
                      <a:pt x="16971" y="2692"/>
                    </a:lnTo>
                    <a:lnTo>
                      <a:pt x="16971" y="2626"/>
                    </a:lnTo>
                    <a:lnTo>
                      <a:pt x="17090" y="2560"/>
                    </a:lnTo>
                    <a:lnTo>
                      <a:pt x="17209" y="2495"/>
                    </a:lnTo>
                    <a:lnTo>
                      <a:pt x="17209" y="2429"/>
                    </a:lnTo>
                    <a:lnTo>
                      <a:pt x="17209" y="2364"/>
                    </a:lnTo>
                    <a:lnTo>
                      <a:pt x="17090" y="2298"/>
                    </a:lnTo>
                    <a:lnTo>
                      <a:pt x="17090" y="2232"/>
                    </a:lnTo>
                    <a:lnTo>
                      <a:pt x="16971" y="2232"/>
                    </a:lnTo>
                    <a:lnTo>
                      <a:pt x="16853" y="2101"/>
                    </a:lnTo>
                    <a:lnTo>
                      <a:pt x="16734" y="2101"/>
                    </a:lnTo>
                    <a:lnTo>
                      <a:pt x="16734" y="2035"/>
                    </a:lnTo>
                    <a:lnTo>
                      <a:pt x="16615" y="2035"/>
                    </a:lnTo>
                    <a:lnTo>
                      <a:pt x="16497" y="2035"/>
                    </a:lnTo>
                    <a:lnTo>
                      <a:pt x="16378" y="1970"/>
                    </a:lnTo>
                    <a:lnTo>
                      <a:pt x="16259" y="1904"/>
                    </a:lnTo>
                    <a:lnTo>
                      <a:pt x="16022" y="1838"/>
                    </a:lnTo>
                    <a:lnTo>
                      <a:pt x="15903" y="1773"/>
                    </a:lnTo>
                    <a:lnTo>
                      <a:pt x="15666" y="1773"/>
                    </a:lnTo>
                    <a:lnTo>
                      <a:pt x="15666" y="1707"/>
                    </a:lnTo>
                    <a:lnTo>
                      <a:pt x="15547" y="1707"/>
                    </a:lnTo>
                    <a:lnTo>
                      <a:pt x="15429" y="1641"/>
                    </a:lnTo>
                    <a:lnTo>
                      <a:pt x="15191" y="1576"/>
                    </a:lnTo>
                    <a:lnTo>
                      <a:pt x="15073" y="1510"/>
                    </a:lnTo>
                    <a:lnTo>
                      <a:pt x="14954" y="1510"/>
                    </a:lnTo>
                    <a:lnTo>
                      <a:pt x="14835" y="1510"/>
                    </a:lnTo>
                    <a:lnTo>
                      <a:pt x="14835" y="1444"/>
                    </a:lnTo>
                    <a:lnTo>
                      <a:pt x="14479" y="1444"/>
                    </a:lnTo>
                    <a:lnTo>
                      <a:pt x="14360" y="1444"/>
                    </a:lnTo>
                    <a:lnTo>
                      <a:pt x="14242" y="1444"/>
                    </a:lnTo>
                    <a:lnTo>
                      <a:pt x="14123" y="1444"/>
                    </a:lnTo>
                    <a:lnTo>
                      <a:pt x="14004" y="1444"/>
                    </a:lnTo>
                    <a:lnTo>
                      <a:pt x="13886" y="1379"/>
                    </a:lnTo>
                    <a:lnTo>
                      <a:pt x="13767" y="1379"/>
                    </a:lnTo>
                    <a:lnTo>
                      <a:pt x="13648" y="1313"/>
                    </a:lnTo>
                    <a:lnTo>
                      <a:pt x="13648" y="1247"/>
                    </a:lnTo>
                    <a:lnTo>
                      <a:pt x="13530" y="1182"/>
                    </a:lnTo>
                    <a:lnTo>
                      <a:pt x="13411" y="1116"/>
                    </a:lnTo>
                    <a:lnTo>
                      <a:pt x="13292" y="1116"/>
                    </a:lnTo>
                    <a:lnTo>
                      <a:pt x="13292" y="1050"/>
                    </a:lnTo>
                    <a:lnTo>
                      <a:pt x="13174" y="1050"/>
                    </a:lnTo>
                    <a:lnTo>
                      <a:pt x="13055" y="985"/>
                    </a:lnTo>
                    <a:lnTo>
                      <a:pt x="12936" y="919"/>
                    </a:lnTo>
                    <a:lnTo>
                      <a:pt x="12699" y="853"/>
                    </a:lnTo>
                    <a:lnTo>
                      <a:pt x="12580" y="788"/>
                    </a:lnTo>
                    <a:lnTo>
                      <a:pt x="12462" y="722"/>
                    </a:lnTo>
                    <a:lnTo>
                      <a:pt x="12343" y="657"/>
                    </a:lnTo>
                    <a:lnTo>
                      <a:pt x="12343" y="591"/>
                    </a:lnTo>
                    <a:lnTo>
                      <a:pt x="12224" y="525"/>
                    </a:lnTo>
                    <a:lnTo>
                      <a:pt x="12224" y="460"/>
                    </a:lnTo>
                    <a:lnTo>
                      <a:pt x="12105" y="394"/>
                    </a:lnTo>
                    <a:lnTo>
                      <a:pt x="11987" y="394"/>
                    </a:lnTo>
                    <a:lnTo>
                      <a:pt x="11868" y="328"/>
                    </a:lnTo>
                    <a:lnTo>
                      <a:pt x="11749" y="328"/>
                    </a:lnTo>
                    <a:lnTo>
                      <a:pt x="11631" y="263"/>
                    </a:lnTo>
                    <a:lnTo>
                      <a:pt x="11512" y="263"/>
                    </a:lnTo>
                    <a:lnTo>
                      <a:pt x="11393" y="197"/>
                    </a:lnTo>
                    <a:lnTo>
                      <a:pt x="11275" y="131"/>
                    </a:lnTo>
                    <a:lnTo>
                      <a:pt x="11156" y="131"/>
                    </a:lnTo>
                    <a:lnTo>
                      <a:pt x="11037" y="131"/>
                    </a:lnTo>
                    <a:lnTo>
                      <a:pt x="10919" y="131"/>
                    </a:lnTo>
                    <a:lnTo>
                      <a:pt x="10800" y="131"/>
                    </a:lnTo>
                    <a:lnTo>
                      <a:pt x="10681" y="131"/>
                    </a:lnTo>
                    <a:lnTo>
                      <a:pt x="10563" y="131"/>
                    </a:lnTo>
                    <a:lnTo>
                      <a:pt x="10444" y="131"/>
                    </a:lnTo>
                    <a:lnTo>
                      <a:pt x="10325" y="131"/>
                    </a:lnTo>
                    <a:lnTo>
                      <a:pt x="10207" y="131"/>
                    </a:lnTo>
                    <a:lnTo>
                      <a:pt x="10088" y="131"/>
                    </a:lnTo>
                    <a:lnTo>
                      <a:pt x="10088" y="197"/>
                    </a:lnTo>
                    <a:lnTo>
                      <a:pt x="10088" y="263"/>
                    </a:lnTo>
                    <a:lnTo>
                      <a:pt x="10088" y="328"/>
                    </a:lnTo>
                    <a:lnTo>
                      <a:pt x="9969" y="394"/>
                    </a:lnTo>
                    <a:lnTo>
                      <a:pt x="9969" y="460"/>
                    </a:lnTo>
                    <a:lnTo>
                      <a:pt x="9969" y="525"/>
                    </a:lnTo>
                    <a:lnTo>
                      <a:pt x="9851" y="525"/>
                    </a:lnTo>
                    <a:lnTo>
                      <a:pt x="9732" y="394"/>
                    </a:lnTo>
                    <a:lnTo>
                      <a:pt x="9613" y="394"/>
                    </a:lnTo>
                    <a:lnTo>
                      <a:pt x="9495" y="263"/>
                    </a:lnTo>
                    <a:lnTo>
                      <a:pt x="9376" y="263"/>
                    </a:lnTo>
                    <a:lnTo>
                      <a:pt x="9138" y="197"/>
                    </a:lnTo>
                    <a:lnTo>
                      <a:pt x="9020" y="197"/>
                    </a:lnTo>
                    <a:lnTo>
                      <a:pt x="8901" y="197"/>
                    </a:lnTo>
                    <a:lnTo>
                      <a:pt x="8782" y="197"/>
                    </a:lnTo>
                    <a:lnTo>
                      <a:pt x="8426" y="197"/>
                    </a:lnTo>
                    <a:lnTo>
                      <a:pt x="8308" y="197"/>
                    </a:lnTo>
                    <a:lnTo>
                      <a:pt x="8189" y="197"/>
                    </a:lnTo>
                    <a:lnTo>
                      <a:pt x="8189" y="131"/>
                    </a:lnTo>
                    <a:lnTo>
                      <a:pt x="8070" y="66"/>
                    </a:lnTo>
                    <a:lnTo>
                      <a:pt x="8070" y="0"/>
                    </a:lnTo>
                    <a:lnTo>
                      <a:pt x="7952" y="0"/>
                    </a:lnTo>
                    <a:lnTo>
                      <a:pt x="7833" y="0"/>
                    </a:lnTo>
                    <a:lnTo>
                      <a:pt x="7714" y="131"/>
                    </a:lnTo>
                    <a:lnTo>
                      <a:pt x="7596" y="131"/>
                    </a:lnTo>
                    <a:lnTo>
                      <a:pt x="7596" y="197"/>
                    </a:lnTo>
                    <a:lnTo>
                      <a:pt x="7477" y="197"/>
                    </a:lnTo>
                    <a:lnTo>
                      <a:pt x="7358" y="263"/>
                    </a:lnTo>
                    <a:lnTo>
                      <a:pt x="7240" y="328"/>
                    </a:lnTo>
                    <a:lnTo>
                      <a:pt x="7121" y="394"/>
                    </a:lnTo>
                    <a:lnTo>
                      <a:pt x="7121" y="460"/>
                    </a:lnTo>
                    <a:lnTo>
                      <a:pt x="7002" y="460"/>
                    </a:lnTo>
                    <a:lnTo>
                      <a:pt x="7002" y="525"/>
                    </a:lnTo>
                    <a:lnTo>
                      <a:pt x="6884" y="591"/>
                    </a:lnTo>
                    <a:lnTo>
                      <a:pt x="6765" y="657"/>
                    </a:lnTo>
                    <a:lnTo>
                      <a:pt x="6765" y="722"/>
                    </a:lnTo>
                    <a:lnTo>
                      <a:pt x="6884" y="722"/>
                    </a:lnTo>
                    <a:lnTo>
                      <a:pt x="6884" y="788"/>
                    </a:lnTo>
                    <a:lnTo>
                      <a:pt x="6884" y="853"/>
                    </a:lnTo>
                    <a:lnTo>
                      <a:pt x="6884" y="919"/>
                    </a:lnTo>
                    <a:lnTo>
                      <a:pt x="6884" y="985"/>
                    </a:lnTo>
                    <a:lnTo>
                      <a:pt x="6765" y="1050"/>
                    </a:lnTo>
                    <a:lnTo>
                      <a:pt x="6765" y="1116"/>
                    </a:lnTo>
                    <a:lnTo>
                      <a:pt x="6765" y="1182"/>
                    </a:lnTo>
                    <a:lnTo>
                      <a:pt x="6765" y="1247"/>
                    </a:lnTo>
                    <a:lnTo>
                      <a:pt x="6765" y="1313"/>
                    </a:lnTo>
                    <a:lnTo>
                      <a:pt x="6646" y="1379"/>
                    </a:lnTo>
                    <a:lnTo>
                      <a:pt x="6646" y="1444"/>
                    </a:lnTo>
                    <a:lnTo>
                      <a:pt x="6527" y="1444"/>
                    </a:lnTo>
                    <a:lnTo>
                      <a:pt x="6409" y="1444"/>
                    </a:lnTo>
                    <a:lnTo>
                      <a:pt x="6290" y="1510"/>
                    </a:lnTo>
                    <a:lnTo>
                      <a:pt x="6053" y="1576"/>
                    </a:lnTo>
                    <a:lnTo>
                      <a:pt x="5934" y="1576"/>
                    </a:lnTo>
                    <a:lnTo>
                      <a:pt x="5815" y="1576"/>
                    </a:lnTo>
                    <a:lnTo>
                      <a:pt x="5697" y="1641"/>
                    </a:lnTo>
                    <a:lnTo>
                      <a:pt x="5578" y="1641"/>
                    </a:lnTo>
                    <a:lnTo>
                      <a:pt x="5459" y="1707"/>
                    </a:lnTo>
                    <a:lnTo>
                      <a:pt x="5341" y="1707"/>
                    </a:lnTo>
                    <a:lnTo>
                      <a:pt x="5341" y="1773"/>
                    </a:lnTo>
                    <a:lnTo>
                      <a:pt x="5341" y="1838"/>
                    </a:lnTo>
                    <a:lnTo>
                      <a:pt x="5341" y="1904"/>
                    </a:lnTo>
                    <a:lnTo>
                      <a:pt x="5341" y="1970"/>
                    </a:lnTo>
                    <a:lnTo>
                      <a:pt x="5341" y="2035"/>
                    </a:lnTo>
                    <a:lnTo>
                      <a:pt x="5341" y="2101"/>
                    </a:lnTo>
                    <a:lnTo>
                      <a:pt x="5222" y="2167"/>
                    </a:lnTo>
                    <a:lnTo>
                      <a:pt x="5222" y="2232"/>
                    </a:lnTo>
                    <a:lnTo>
                      <a:pt x="5222" y="2364"/>
                    </a:lnTo>
                    <a:lnTo>
                      <a:pt x="5341" y="2429"/>
                    </a:lnTo>
                    <a:lnTo>
                      <a:pt x="5341" y="2495"/>
                    </a:lnTo>
                    <a:lnTo>
                      <a:pt x="5341" y="2626"/>
                    </a:lnTo>
                    <a:lnTo>
                      <a:pt x="5341" y="2692"/>
                    </a:lnTo>
                    <a:lnTo>
                      <a:pt x="5341" y="2757"/>
                    </a:lnTo>
                    <a:lnTo>
                      <a:pt x="5341" y="2823"/>
                    </a:lnTo>
                    <a:lnTo>
                      <a:pt x="5341" y="2954"/>
                    </a:lnTo>
                    <a:lnTo>
                      <a:pt x="5459" y="2954"/>
                    </a:lnTo>
                    <a:lnTo>
                      <a:pt x="5459" y="3020"/>
                    </a:lnTo>
                    <a:lnTo>
                      <a:pt x="5459" y="3086"/>
                    </a:lnTo>
                    <a:lnTo>
                      <a:pt x="5459" y="3151"/>
                    </a:lnTo>
                    <a:lnTo>
                      <a:pt x="5459" y="3217"/>
                    </a:lnTo>
                    <a:lnTo>
                      <a:pt x="5459" y="3283"/>
                    </a:lnTo>
                    <a:lnTo>
                      <a:pt x="5341" y="3283"/>
                    </a:lnTo>
                    <a:lnTo>
                      <a:pt x="5222" y="3348"/>
                    </a:lnTo>
                    <a:lnTo>
                      <a:pt x="5103" y="3348"/>
                    </a:lnTo>
                    <a:lnTo>
                      <a:pt x="5103" y="3414"/>
                    </a:lnTo>
                    <a:lnTo>
                      <a:pt x="4985" y="3480"/>
                    </a:lnTo>
                    <a:lnTo>
                      <a:pt x="4866" y="3480"/>
                    </a:lnTo>
                    <a:lnTo>
                      <a:pt x="4866" y="3545"/>
                    </a:lnTo>
                    <a:lnTo>
                      <a:pt x="4866" y="3611"/>
                    </a:lnTo>
                    <a:lnTo>
                      <a:pt x="4747" y="3611"/>
                    </a:lnTo>
                    <a:lnTo>
                      <a:pt x="4747" y="3808"/>
                    </a:lnTo>
                    <a:lnTo>
                      <a:pt x="4629" y="3808"/>
                    </a:lnTo>
                    <a:lnTo>
                      <a:pt x="4629" y="3874"/>
                    </a:lnTo>
                    <a:lnTo>
                      <a:pt x="4510" y="3874"/>
                    </a:lnTo>
                    <a:lnTo>
                      <a:pt x="4391" y="4005"/>
                    </a:lnTo>
                    <a:lnTo>
                      <a:pt x="4273" y="4005"/>
                    </a:lnTo>
                    <a:lnTo>
                      <a:pt x="4273" y="4071"/>
                    </a:lnTo>
                    <a:lnTo>
                      <a:pt x="4154" y="4071"/>
                    </a:lnTo>
                    <a:lnTo>
                      <a:pt x="4154" y="4202"/>
                    </a:lnTo>
                    <a:lnTo>
                      <a:pt x="4154" y="4267"/>
                    </a:lnTo>
                    <a:lnTo>
                      <a:pt x="4035" y="4333"/>
                    </a:lnTo>
                    <a:lnTo>
                      <a:pt x="4035" y="4530"/>
                    </a:lnTo>
                    <a:lnTo>
                      <a:pt x="4035" y="4596"/>
                    </a:lnTo>
                    <a:lnTo>
                      <a:pt x="3916" y="4661"/>
                    </a:lnTo>
                    <a:lnTo>
                      <a:pt x="3798" y="4727"/>
                    </a:lnTo>
                    <a:lnTo>
                      <a:pt x="3798" y="4793"/>
                    </a:lnTo>
                    <a:lnTo>
                      <a:pt x="3798" y="4858"/>
                    </a:lnTo>
                    <a:lnTo>
                      <a:pt x="3798" y="4990"/>
                    </a:lnTo>
                    <a:lnTo>
                      <a:pt x="3798" y="5055"/>
                    </a:lnTo>
                    <a:lnTo>
                      <a:pt x="3798" y="5121"/>
                    </a:lnTo>
                    <a:lnTo>
                      <a:pt x="3798" y="5187"/>
                    </a:lnTo>
                    <a:lnTo>
                      <a:pt x="3798" y="5252"/>
                    </a:lnTo>
                    <a:lnTo>
                      <a:pt x="3798" y="5318"/>
                    </a:lnTo>
                    <a:lnTo>
                      <a:pt x="3798" y="5384"/>
                    </a:lnTo>
                    <a:lnTo>
                      <a:pt x="3679" y="5384"/>
                    </a:lnTo>
                    <a:lnTo>
                      <a:pt x="3679" y="5449"/>
                    </a:lnTo>
                    <a:lnTo>
                      <a:pt x="3679" y="5515"/>
                    </a:lnTo>
                    <a:lnTo>
                      <a:pt x="3560" y="5515"/>
                    </a:lnTo>
                    <a:lnTo>
                      <a:pt x="3560" y="5581"/>
                    </a:lnTo>
                    <a:lnTo>
                      <a:pt x="3560" y="5646"/>
                    </a:lnTo>
                    <a:lnTo>
                      <a:pt x="3442" y="5712"/>
                    </a:lnTo>
                    <a:lnTo>
                      <a:pt x="3442" y="5778"/>
                    </a:lnTo>
                    <a:lnTo>
                      <a:pt x="3442" y="5843"/>
                    </a:lnTo>
                    <a:lnTo>
                      <a:pt x="3323" y="5909"/>
                    </a:lnTo>
                    <a:lnTo>
                      <a:pt x="3323" y="5974"/>
                    </a:lnTo>
                    <a:lnTo>
                      <a:pt x="3204" y="6040"/>
                    </a:lnTo>
                    <a:lnTo>
                      <a:pt x="3204" y="6106"/>
                    </a:lnTo>
                    <a:lnTo>
                      <a:pt x="3086" y="6171"/>
                    </a:lnTo>
                    <a:lnTo>
                      <a:pt x="3086" y="6237"/>
                    </a:lnTo>
                    <a:lnTo>
                      <a:pt x="3086" y="6303"/>
                    </a:lnTo>
                    <a:lnTo>
                      <a:pt x="3086" y="6368"/>
                    </a:lnTo>
                    <a:lnTo>
                      <a:pt x="3086" y="6434"/>
                    </a:lnTo>
                    <a:lnTo>
                      <a:pt x="3086" y="6500"/>
                    </a:lnTo>
                    <a:lnTo>
                      <a:pt x="3204" y="6500"/>
                    </a:lnTo>
                    <a:lnTo>
                      <a:pt x="3204" y="6565"/>
                    </a:lnTo>
                    <a:lnTo>
                      <a:pt x="3323" y="6565"/>
                    </a:lnTo>
                    <a:lnTo>
                      <a:pt x="3323" y="6697"/>
                    </a:lnTo>
                    <a:lnTo>
                      <a:pt x="3323" y="6762"/>
                    </a:lnTo>
                    <a:lnTo>
                      <a:pt x="3323" y="6828"/>
                    </a:lnTo>
                    <a:lnTo>
                      <a:pt x="3323" y="6894"/>
                    </a:lnTo>
                    <a:lnTo>
                      <a:pt x="3442" y="7025"/>
                    </a:lnTo>
                    <a:lnTo>
                      <a:pt x="3442" y="7091"/>
                    </a:lnTo>
                    <a:lnTo>
                      <a:pt x="3442" y="7156"/>
                    </a:lnTo>
                    <a:lnTo>
                      <a:pt x="3560" y="7156"/>
                    </a:lnTo>
                    <a:lnTo>
                      <a:pt x="3560" y="7222"/>
                    </a:lnTo>
                    <a:lnTo>
                      <a:pt x="3560" y="7288"/>
                    </a:lnTo>
                    <a:lnTo>
                      <a:pt x="3560" y="7353"/>
                    </a:lnTo>
                    <a:lnTo>
                      <a:pt x="3560" y="7419"/>
                    </a:lnTo>
                    <a:lnTo>
                      <a:pt x="3560" y="7484"/>
                    </a:lnTo>
                    <a:lnTo>
                      <a:pt x="3679" y="7550"/>
                    </a:lnTo>
                    <a:lnTo>
                      <a:pt x="3798" y="7681"/>
                    </a:lnTo>
                    <a:lnTo>
                      <a:pt x="3798" y="7747"/>
                    </a:lnTo>
                    <a:lnTo>
                      <a:pt x="3798" y="7944"/>
                    </a:lnTo>
                    <a:lnTo>
                      <a:pt x="3798" y="8010"/>
                    </a:lnTo>
                    <a:lnTo>
                      <a:pt x="3798" y="8075"/>
                    </a:lnTo>
                    <a:lnTo>
                      <a:pt x="3798" y="8141"/>
                    </a:lnTo>
                    <a:lnTo>
                      <a:pt x="3679" y="8272"/>
                    </a:lnTo>
                    <a:lnTo>
                      <a:pt x="3560" y="8338"/>
                    </a:lnTo>
                    <a:lnTo>
                      <a:pt x="3442" y="8404"/>
                    </a:lnTo>
                    <a:lnTo>
                      <a:pt x="3442" y="8469"/>
                    </a:lnTo>
                    <a:lnTo>
                      <a:pt x="3442" y="8535"/>
                    </a:lnTo>
                    <a:lnTo>
                      <a:pt x="3323" y="8732"/>
                    </a:lnTo>
                    <a:lnTo>
                      <a:pt x="3323" y="8798"/>
                    </a:lnTo>
                    <a:lnTo>
                      <a:pt x="3204" y="8863"/>
                    </a:lnTo>
                    <a:lnTo>
                      <a:pt x="3086" y="8863"/>
                    </a:lnTo>
                    <a:lnTo>
                      <a:pt x="3086" y="8929"/>
                    </a:lnTo>
                    <a:lnTo>
                      <a:pt x="3086" y="8995"/>
                    </a:lnTo>
                    <a:lnTo>
                      <a:pt x="3086" y="9060"/>
                    </a:lnTo>
                    <a:lnTo>
                      <a:pt x="3086" y="9191"/>
                    </a:lnTo>
                    <a:lnTo>
                      <a:pt x="3086" y="9257"/>
                    </a:lnTo>
                    <a:lnTo>
                      <a:pt x="3086" y="9323"/>
                    </a:lnTo>
                    <a:lnTo>
                      <a:pt x="3204" y="9323"/>
                    </a:lnTo>
                    <a:lnTo>
                      <a:pt x="3204" y="9388"/>
                    </a:lnTo>
                    <a:lnTo>
                      <a:pt x="3204" y="9454"/>
                    </a:lnTo>
                    <a:lnTo>
                      <a:pt x="3086" y="9454"/>
                    </a:lnTo>
                    <a:lnTo>
                      <a:pt x="3086" y="9520"/>
                    </a:lnTo>
                    <a:lnTo>
                      <a:pt x="2967" y="9520"/>
                    </a:lnTo>
                    <a:lnTo>
                      <a:pt x="2848" y="9651"/>
                    </a:lnTo>
                    <a:lnTo>
                      <a:pt x="2730" y="9651"/>
                    </a:lnTo>
                    <a:lnTo>
                      <a:pt x="2611" y="9651"/>
                    </a:lnTo>
                    <a:lnTo>
                      <a:pt x="2492" y="9782"/>
                    </a:lnTo>
                    <a:lnTo>
                      <a:pt x="2492" y="9848"/>
                    </a:lnTo>
                    <a:lnTo>
                      <a:pt x="2492" y="9914"/>
                    </a:lnTo>
                    <a:lnTo>
                      <a:pt x="2492" y="9979"/>
                    </a:lnTo>
                    <a:lnTo>
                      <a:pt x="2374" y="10111"/>
                    </a:lnTo>
                    <a:lnTo>
                      <a:pt x="2374" y="10242"/>
                    </a:lnTo>
                    <a:lnTo>
                      <a:pt x="2374" y="10308"/>
                    </a:lnTo>
                    <a:lnTo>
                      <a:pt x="2374" y="10373"/>
                    </a:lnTo>
                    <a:lnTo>
                      <a:pt x="2374" y="10439"/>
                    </a:lnTo>
                    <a:lnTo>
                      <a:pt x="2374" y="10505"/>
                    </a:lnTo>
                    <a:lnTo>
                      <a:pt x="2374" y="10636"/>
                    </a:lnTo>
                    <a:lnTo>
                      <a:pt x="2374" y="10702"/>
                    </a:lnTo>
                    <a:lnTo>
                      <a:pt x="2374" y="10767"/>
                    </a:lnTo>
                    <a:lnTo>
                      <a:pt x="2374" y="10833"/>
                    </a:lnTo>
                    <a:lnTo>
                      <a:pt x="2492" y="10964"/>
                    </a:lnTo>
                    <a:lnTo>
                      <a:pt x="2492" y="11030"/>
                    </a:lnTo>
                    <a:lnTo>
                      <a:pt x="2492" y="11095"/>
                    </a:lnTo>
                    <a:lnTo>
                      <a:pt x="2492" y="11161"/>
                    </a:lnTo>
                    <a:lnTo>
                      <a:pt x="2492" y="11227"/>
                    </a:lnTo>
                    <a:lnTo>
                      <a:pt x="2492" y="11292"/>
                    </a:lnTo>
                    <a:lnTo>
                      <a:pt x="2374" y="11358"/>
                    </a:lnTo>
                    <a:lnTo>
                      <a:pt x="2255" y="11358"/>
                    </a:lnTo>
                    <a:lnTo>
                      <a:pt x="2255" y="11424"/>
                    </a:lnTo>
                    <a:lnTo>
                      <a:pt x="2136" y="11489"/>
                    </a:lnTo>
                    <a:lnTo>
                      <a:pt x="2136" y="11621"/>
                    </a:lnTo>
                    <a:lnTo>
                      <a:pt x="2018" y="11686"/>
                    </a:lnTo>
                    <a:lnTo>
                      <a:pt x="2018" y="11818"/>
                    </a:lnTo>
                    <a:lnTo>
                      <a:pt x="2018" y="11883"/>
                    </a:lnTo>
                    <a:lnTo>
                      <a:pt x="1899" y="12080"/>
                    </a:lnTo>
                    <a:lnTo>
                      <a:pt x="1780" y="12146"/>
                    </a:lnTo>
                    <a:lnTo>
                      <a:pt x="1780" y="12212"/>
                    </a:lnTo>
                    <a:lnTo>
                      <a:pt x="1780" y="12277"/>
                    </a:lnTo>
                    <a:lnTo>
                      <a:pt x="1780" y="12343"/>
                    </a:lnTo>
                    <a:lnTo>
                      <a:pt x="1780" y="12409"/>
                    </a:lnTo>
                    <a:lnTo>
                      <a:pt x="1780" y="12474"/>
                    </a:lnTo>
                    <a:lnTo>
                      <a:pt x="1780" y="12540"/>
                    </a:lnTo>
                    <a:lnTo>
                      <a:pt x="1662" y="12605"/>
                    </a:lnTo>
                    <a:lnTo>
                      <a:pt x="1662" y="12737"/>
                    </a:lnTo>
                    <a:lnTo>
                      <a:pt x="1662" y="12802"/>
                    </a:lnTo>
                    <a:lnTo>
                      <a:pt x="1543" y="12868"/>
                    </a:lnTo>
                    <a:lnTo>
                      <a:pt x="1543" y="12934"/>
                    </a:lnTo>
                    <a:lnTo>
                      <a:pt x="1543" y="12999"/>
                    </a:lnTo>
                    <a:lnTo>
                      <a:pt x="1543" y="13131"/>
                    </a:lnTo>
                    <a:lnTo>
                      <a:pt x="1543" y="13196"/>
                    </a:lnTo>
                    <a:lnTo>
                      <a:pt x="1543" y="13262"/>
                    </a:lnTo>
                    <a:lnTo>
                      <a:pt x="1662" y="13328"/>
                    </a:lnTo>
                    <a:lnTo>
                      <a:pt x="1662" y="13393"/>
                    </a:lnTo>
                    <a:lnTo>
                      <a:pt x="1780" y="13393"/>
                    </a:lnTo>
                    <a:lnTo>
                      <a:pt x="1780" y="13459"/>
                    </a:lnTo>
                    <a:lnTo>
                      <a:pt x="1780" y="13590"/>
                    </a:lnTo>
                    <a:lnTo>
                      <a:pt x="1780" y="13656"/>
                    </a:lnTo>
                    <a:lnTo>
                      <a:pt x="1662" y="13722"/>
                    </a:lnTo>
                    <a:lnTo>
                      <a:pt x="1543" y="13853"/>
                    </a:lnTo>
                    <a:lnTo>
                      <a:pt x="1424" y="13919"/>
                    </a:lnTo>
                    <a:lnTo>
                      <a:pt x="1424" y="13984"/>
                    </a:lnTo>
                    <a:lnTo>
                      <a:pt x="1424" y="14050"/>
                    </a:lnTo>
                    <a:lnTo>
                      <a:pt x="1424" y="14181"/>
                    </a:lnTo>
                    <a:lnTo>
                      <a:pt x="1424" y="14247"/>
                    </a:lnTo>
                    <a:lnTo>
                      <a:pt x="1424" y="14312"/>
                    </a:lnTo>
                    <a:lnTo>
                      <a:pt x="1424" y="14378"/>
                    </a:lnTo>
                    <a:lnTo>
                      <a:pt x="1424" y="14444"/>
                    </a:lnTo>
                    <a:lnTo>
                      <a:pt x="1543" y="14444"/>
                    </a:lnTo>
                    <a:lnTo>
                      <a:pt x="1543" y="14509"/>
                    </a:lnTo>
                    <a:lnTo>
                      <a:pt x="1543" y="14575"/>
                    </a:lnTo>
                    <a:lnTo>
                      <a:pt x="1543" y="14706"/>
                    </a:lnTo>
                    <a:lnTo>
                      <a:pt x="1543" y="14772"/>
                    </a:lnTo>
                    <a:lnTo>
                      <a:pt x="1543" y="14838"/>
                    </a:lnTo>
                    <a:lnTo>
                      <a:pt x="1662" y="14969"/>
                    </a:lnTo>
                    <a:lnTo>
                      <a:pt x="1662" y="15035"/>
                    </a:lnTo>
                    <a:lnTo>
                      <a:pt x="1662" y="15100"/>
                    </a:lnTo>
                    <a:lnTo>
                      <a:pt x="1662" y="15232"/>
                    </a:lnTo>
                    <a:lnTo>
                      <a:pt x="1662" y="15297"/>
                    </a:lnTo>
                    <a:lnTo>
                      <a:pt x="1662" y="15363"/>
                    </a:lnTo>
                    <a:lnTo>
                      <a:pt x="1662" y="15429"/>
                    </a:lnTo>
                    <a:lnTo>
                      <a:pt x="1780" y="15429"/>
                    </a:lnTo>
                    <a:lnTo>
                      <a:pt x="1899" y="15429"/>
                    </a:lnTo>
                    <a:lnTo>
                      <a:pt x="2018" y="15494"/>
                    </a:lnTo>
                    <a:lnTo>
                      <a:pt x="2136" y="15494"/>
                    </a:lnTo>
                    <a:lnTo>
                      <a:pt x="2255" y="15560"/>
                    </a:lnTo>
                    <a:lnTo>
                      <a:pt x="2255" y="15626"/>
                    </a:lnTo>
                    <a:lnTo>
                      <a:pt x="2136" y="15757"/>
                    </a:lnTo>
                    <a:lnTo>
                      <a:pt x="2018" y="15757"/>
                    </a:lnTo>
                    <a:lnTo>
                      <a:pt x="1899" y="15757"/>
                    </a:lnTo>
                    <a:lnTo>
                      <a:pt x="1780" y="15691"/>
                    </a:lnTo>
                    <a:lnTo>
                      <a:pt x="1662" y="15691"/>
                    </a:lnTo>
                    <a:lnTo>
                      <a:pt x="1543" y="15691"/>
                    </a:lnTo>
                    <a:lnTo>
                      <a:pt x="1543" y="15757"/>
                    </a:lnTo>
                    <a:lnTo>
                      <a:pt x="1662" y="15822"/>
                    </a:lnTo>
                    <a:lnTo>
                      <a:pt x="1780" y="15888"/>
                    </a:lnTo>
                    <a:lnTo>
                      <a:pt x="1899" y="15888"/>
                    </a:lnTo>
                    <a:lnTo>
                      <a:pt x="2018" y="15954"/>
                    </a:lnTo>
                    <a:lnTo>
                      <a:pt x="2136" y="16019"/>
                    </a:lnTo>
                    <a:lnTo>
                      <a:pt x="2136" y="16085"/>
                    </a:lnTo>
                    <a:lnTo>
                      <a:pt x="2018" y="16151"/>
                    </a:lnTo>
                    <a:lnTo>
                      <a:pt x="1899" y="16216"/>
                    </a:lnTo>
                    <a:lnTo>
                      <a:pt x="1899" y="16282"/>
                    </a:lnTo>
                    <a:lnTo>
                      <a:pt x="1899" y="16413"/>
                    </a:lnTo>
                    <a:lnTo>
                      <a:pt x="1899" y="16479"/>
                    </a:lnTo>
                    <a:lnTo>
                      <a:pt x="1899" y="16545"/>
                    </a:lnTo>
                    <a:lnTo>
                      <a:pt x="1899" y="16610"/>
                    </a:lnTo>
                    <a:lnTo>
                      <a:pt x="1899" y="16742"/>
                    </a:lnTo>
                    <a:lnTo>
                      <a:pt x="1899" y="16807"/>
                    </a:lnTo>
                    <a:lnTo>
                      <a:pt x="1899" y="16939"/>
                    </a:lnTo>
                    <a:lnTo>
                      <a:pt x="1899" y="17004"/>
                    </a:lnTo>
                    <a:lnTo>
                      <a:pt x="1899" y="17070"/>
                    </a:lnTo>
                    <a:lnTo>
                      <a:pt x="1899" y="17136"/>
                    </a:lnTo>
                    <a:lnTo>
                      <a:pt x="1780" y="17136"/>
                    </a:lnTo>
                    <a:lnTo>
                      <a:pt x="1780" y="17201"/>
                    </a:lnTo>
                    <a:lnTo>
                      <a:pt x="1780" y="17267"/>
                    </a:lnTo>
                    <a:lnTo>
                      <a:pt x="1662" y="17333"/>
                    </a:lnTo>
                    <a:lnTo>
                      <a:pt x="1662" y="17398"/>
                    </a:lnTo>
                    <a:lnTo>
                      <a:pt x="1662" y="17464"/>
                    </a:lnTo>
                    <a:lnTo>
                      <a:pt x="1543" y="17464"/>
                    </a:lnTo>
                    <a:lnTo>
                      <a:pt x="1543" y="17529"/>
                    </a:lnTo>
                    <a:lnTo>
                      <a:pt x="1543" y="17595"/>
                    </a:lnTo>
                    <a:lnTo>
                      <a:pt x="1424" y="17661"/>
                    </a:lnTo>
                    <a:lnTo>
                      <a:pt x="1424" y="17726"/>
                    </a:lnTo>
                    <a:lnTo>
                      <a:pt x="1305" y="17726"/>
                    </a:lnTo>
                    <a:lnTo>
                      <a:pt x="1305" y="17792"/>
                    </a:lnTo>
                    <a:lnTo>
                      <a:pt x="1068" y="17858"/>
                    </a:lnTo>
                    <a:lnTo>
                      <a:pt x="1068" y="17923"/>
                    </a:lnTo>
                    <a:lnTo>
                      <a:pt x="1068" y="17989"/>
                    </a:lnTo>
                    <a:lnTo>
                      <a:pt x="1068" y="18055"/>
                    </a:lnTo>
                    <a:lnTo>
                      <a:pt x="949" y="18120"/>
                    </a:lnTo>
                    <a:lnTo>
                      <a:pt x="1068" y="18120"/>
                    </a:lnTo>
                    <a:lnTo>
                      <a:pt x="1068" y="18186"/>
                    </a:lnTo>
                    <a:lnTo>
                      <a:pt x="1068" y="18252"/>
                    </a:lnTo>
                    <a:lnTo>
                      <a:pt x="1068" y="18317"/>
                    </a:lnTo>
                    <a:lnTo>
                      <a:pt x="1068" y="18383"/>
                    </a:lnTo>
                    <a:lnTo>
                      <a:pt x="1068" y="18449"/>
                    </a:lnTo>
                    <a:lnTo>
                      <a:pt x="1068" y="18514"/>
                    </a:lnTo>
                    <a:lnTo>
                      <a:pt x="949" y="18580"/>
                    </a:lnTo>
                    <a:lnTo>
                      <a:pt x="949" y="18711"/>
                    </a:lnTo>
                    <a:lnTo>
                      <a:pt x="949" y="18777"/>
                    </a:lnTo>
                    <a:lnTo>
                      <a:pt x="831" y="18843"/>
                    </a:lnTo>
                    <a:lnTo>
                      <a:pt x="831" y="18908"/>
                    </a:lnTo>
                    <a:lnTo>
                      <a:pt x="712" y="18974"/>
                    </a:lnTo>
                    <a:lnTo>
                      <a:pt x="593" y="19040"/>
                    </a:lnTo>
                    <a:lnTo>
                      <a:pt x="593" y="19105"/>
                    </a:lnTo>
                    <a:lnTo>
                      <a:pt x="475" y="19171"/>
                    </a:lnTo>
                    <a:lnTo>
                      <a:pt x="356" y="19302"/>
                    </a:lnTo>
                    <a:lnTo>
                      <a:pt x="237" y="19302"/>
                    </a:lnTo>
                    <a:lnTo>
                      <a:pt x="237" y="19368"/>
                    </a:lnTo>
                    <a:lnTo>
                      <a:pt x="119" y="19433"/>
                    </a:lnTo>
                    <a:lnTo>
                      <a:pt x="119" y="19499"/>
                    </a:lnTo>
                    <a:lnTo>
                      <a:pt x="119" y="19565"/>
                    </a:lnTo>
                    <a:lnTo>
                      <a:pt x="0" y="19630"/>
                    </a:lnTo>
                    <a:lnTo>
                      <a:pt x="0" y="19696"/>
                    </a:lnTo>
                    <a:lnTo>
                      <a:pt x="0" y="19827"/>
                    </a:lnTo>
                    <a:lnTo>
                      <a:pt x="0" y="19893"/>
                    </a:lnTo>
                    <a:lnTo>
                      <a:pt x="0" y="19959"/>
                    </a:lnTo>
                    <a:lnTo>
                      <a:pt x="0" y="20090"/>
                    </a:lnTo>
                    <a:lnTo>
                      <a:pt x="0" y="20156"/>
                    </a:lnTo>
                    <a:lnTo>
                      <a:pt x="0" y="20221"/>
                    </a:lnTo>
                    <a:lnTo>
                      <a:pt x="0" y="20287"/>
                    </a:lnTo>
                    <a:lnTo>
                      <a:pt x="0" y="20353"/>
                    </a:lnTo>
                    <a:lnTo>
                      <a:pt x="119" y="20353"/>
                    </a:lnTo>
                    <a:lnTo>
                      <a:pt x="119" y="20418"/>
                    </a:lnTo>
                    <a:lnTo>
                      <a:pt x="237" y="20418"/>
                    </a:lnTo>
                    <a:lnTo>
                      <a:pt x="356" y="20353"/>
                    </a:lnTo>
                    <a:lnTo>
                      <a:pt x="356" y="20287"/>
                    </a:lnTo>
                    <a:lnTo>
                      <a:pt x="475" y="20287"/>
                    </a:lnTo>
                    <a:lnTo>
                      <a:pt x="593" y="20287"/>
                    </a:lnTo>
                    <a:lnTo>
                      <a:pt x="712" y="20287"/>
                    </a:lnTo>
                    <a:lnTo>
                      <a:pt x="831" y="20353"/>
                    </a:lnTo>
                    <a:lnTo>
                      <a:pt x="949" y="20287"/>
                    </a:lnTo>
                    <a:lnTo>
                      <a:pt x="1068" y="20287"/>
                    </a:lnTo>
                    <a:lnTo>
                      <a:pt x="1187" y="20484"/>
                    </a:lnTo>
                    <a:lnTo>
                      <a:pt x="1187" y="20550"/>
                    </a:lnTo>
                    <a:lnTo>
                      <a:pt x="1187" y="20615"/>
                    </a:lnTo>
                    <a:lnTo>
                      <a:pt x="1187" y="20747"/>
                    </a:lnTo>
                    <a:lnTo>
                      <a:pt x="1187" y="20812"/>
                    </a:lnTo>
                    <a:lnTo>
                      <a:pt x="1187" y="20878"/>
                    </a:lnTo>
                    <a:lnTo>
                      <a:pt x="1187" y="20943"/>
                    </a:lnTo>
                    <a:lnTo>
                      <a:pt x="1187" y="21009"/>
                    </a:lnTo>
                    <a:lnTo>
                      <a:pt x="1187" y="21075"/>
                    </a:lnTo>
                    <a:lnTo>
                      <a:pt x="1187" y="21140"/>
                    </a:lnTo>
                    <a:lnTo>
                      <a:pt x="1187" y="21206"/>
                    </a:lnTo>
                    <a:lnTo>
                      <a:pt x="1305" y="21272"/>
                    </a:lnTo>
                    <a:lnTo>
                      <a:pt x="1305" y="21337"/>
                    </a:lnTo>
                    <a:lnTo>
                      <a:pt x="1424" y="21337"/>
                    </a:lnTo>
                    <a:lnTo>
                      <a:pt x="1543" y="21337"/>
                    </a:lnTo>
                    <a:lnTo>
                      <a:pt x="1543" y="21403"/>
                    </a:lnTo>
                    <a:lnTo>
                      <a:pt x="1662" y="21403"/>
                    </a:lnTo>
                    <a:lnTo>
                      <a:pt x="1780" y="21403"/>
                    </a:lnTo>
                    <a:lnTo>
                      <a:pt x="1899" y="21403"/>
                    </a:lnTo>
                    <a:lnTo>
                      <a:pt x="2018" y="21403"/>
                    </a:lnTo>
                    <a:lnTo>
                      <a:pt x="2136" y="21403"/>
                    </a:lnTo>
                    <a:lnTo>
                      <a:pt x="2374" y="21403"/>
                    </a:lnTo>
                    <a:lnTo>
                      <a:pt x="2492" y="21403"/>
                    </a:lnTo>
                    <a:lnTo>
                      <a:pt x="2611" y="21403"/>
                    </a:lnTo>
                    <a:lnTo>
                      <a:pt x="2848" y="21403"/>
                    </a:lnTo>
                    <a:lnTo>
                      <a:pt x="2967" y="21403"/>
                    </a:lnTo>
                    <a:lnTo>
                      <a:pt x="3086" y="21403"/>
                    </a:lnTo>
                    <a:lnTo>
                      <a:pt x="3204" y="21403"/>
                    </a:lnTo>
                    <a:lnTo>
                      <a:pt x="3323" y="21403"/>
                    </a:lnTo>
                    <a:lnTo>
                      <a:pt x="3560" y="21403"/>
                    </a:lnTo>
                    <a:lnTo>
                      <a:pt x="3679" y="21403"/>
                    </a:lnTo>
                    <a:lnTo>
                      <a:pt x="3798" y="21403"/>
                    </a:lnTo>
                    <a:lnTo>
                      <a:pt x="3916" y="21403"/>
                    </a:lnTo>
                    <a:lnTo>
                      <a:pt x="4035" y="21403"/>
                    </a:lnTo>
                    <a:lnTo>
                      <a:pt x="4154" y="21403"/>
                    </a:lnTo>
                    <a:lnTo>
                      <a:pt x="4391" y="21469"/>
                    </a:lnTo>
                    <a:lnTo>
                      <a:pt x="4510" y="21469"/>
                    </a:lnTo>
                    <a:lnTo>
                      <a:pt x="4629" y="21469"/>
                    </a:lnTo>
                    <a:lnTo>
                      <a:pt x="4747" y="21469"/>
                    </a:lnTo>
                    <a:lnTo>
                      <a:pt x="4866" y="21469"/>
                    </a:lnTo>
                    <a:lnTo>
                      <a:pt x="4866" y="21534"/>
                    </a:lnTo>
                    <a:lnTo>
                      <a:pt x="4985" y="21534"/>
                    </a:lnTo>
                    <a:lnTo>
                      <a:pt x="5103" y="21534"/>
                    </a:lnTo>
                    <a:lnTo>
                      <a:pt x="5222" y="21534"/>
                    </a:lnTo>
                    <a:lnTo>
                      <a:pt x="5341" y="21600"/>
                    </a:lnTo>
                    <a:lnTo>
                      <a:pt x="5459" y="21600"/>
                    </a:lnTo>
                    <a:close/>
                  </a:path>
                </a:pathLst>
              </a:custGeom>
              <a:solidFill>
                <a:srgbClr val="00F9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50" name="Shape 550"/>
              <p:cNvSpPr/>
              <p:nvPr/>
            </p:nvSpPr>
            <p:spPr>
              <a:xfrm>
                <a:off x="154900" y="1307957"/>
                <a:ext cx="110405" cy="1218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787"/>
                    </a:moveTo>
                    <a:lnTo>
                      <a:pt x="0" y="3484"/>
                    </a:lnTo>
                    <a:lnTo>
                      <a:pt x="0" y="7665"/>
                    </a:lnTo>
                    <a:lnTo>
                      <a:pt x="0" y="11148"/>
                    </a:lnTo>
                    <a:lnTo>
                      <a:pt x="0" y="15329"/>
                    </a:lnTo>
                    <a:lnTo>
                      <a:pt x="0" y="18116"/>
                    </a:lnTo>
                    <a:lnTo>
                      <a:pt x="0" y="18813"/>
                    </a:lnTo>
                    <a:lnTo>
                      <a:pt x="0" y="19510"/>
                    </a:lnTo>
                    <a:lnTo>
                      <a:pt x="0" y="20206"/>
                    </a:lnTo>
                    <a:lnTo>
                      <a:pt x="675" y="19510"/>
                    </a:lnTo>
                    <a:lnTo>
                      <a:pt x="1350" y="19510"/>
                    </a:lnTo>
                    <a:lnTo>
                      <a:pt x="2700" y="18813"/>
                    </a:lnTo>
                    <a:lnTo>
                      <a:pt x="3375" y="19510"/>
                    </a:lnTo>
                    <a:lnTo>
                      <a:pt x="4050" y="19510"/>
                    </a:lnTo>
                    <a:lnTo>
                      <a:pt x="4725" y="19510"/>
                    </a:lnTo>
                    <a:lnTo>
                      <a:pt x="5400" y="19510"/>
                    </a:lnTo>
                    <a:lnTo>
                      <a:pt x="6075" y="19510"/>
                    </a:lnTo>
                    <a:lnTo>
                      <a:pt x="6750" y="19510"/>
                    </a:lnTo>
                    <a:lnTo>
                      <a:pt x="8100" y="19510"/>
                    </a:lnTo>
                    <a:lnTo>
                      <a:pt x="9450" y="20206"/>
                    </a:lnTo>
                    <a:lnTo>
                      <a:pt x="10125" y="20206"/>
                    </a:lnTo>
                    <a:lnTo>
                      <a:pt x="11475" y="20206"/>
                    </a:lnTo>
                    <a:lnTo>
                      <a:pt x="12150" y="20206"/>
                    </a:lnTo>
                    <a:lnTo>
                      <a:pt x="12825" y="20903"/>
                    </a:lnTo>
                    <a:lnTo>
                      <a:pt x="14175" y="21600"/>
                    </a:lnTo>
                    <a:lnTo>
                      <a:pt x="14175" y="20903"/>
                    </a:lnTo>
                    <a:lnTo>
                      <a:pt x="15525" y="20903"/>
                    </a:lnTo>
                    <a:lnTo>
                      <a:pt x="16200" y="20206"/>
                    </a:lnTo>
                    <a:lnTo>
                      <a:pt x="17550" y="20206"/>
                    </a:lnTo>
                    <a:lnTo>
                      <a:pt x="18225" y="20206"/>
                    </a:lnTo>
                    <a:lnTo>
                      <a:pt x="18900" y="20206"/>
                    </a:lnTo>
                    <a:lnTo>
                      <a:pt x="19575" y="20903"/>
                    </a:lnTo>
                    <a:lnTo>
                      <a:pt x="20250" y="20206"/>
                    </a:lnTo>
                    <a:lnTo>
                      <a:pt x="20925" y="20206"/>
                    </a:lnTo>
                    <a:lnTo>
                      <a:pt x="21600" y="19510"/>
                    </a:lnTo>
                    <a:lnTo>
                      <a:pt x="21600" y="18813"/>
                    </a:lnTo>
                    <a:lnTo>
                      <a:pt x="21600" y="18116"/>
                    </a:lnTo>
                    <a:lnTo>
                      <a:pt x="20250" y="18116"/>
                    </a:lnTo>
                    <a:lnTo>
                      <a:pt x="18900" y="18116"/>
                    </a:lnTo>
                    <a:lnTo>
                      <a:pt x="17550" y="18116"/>
                    </a:lnTo>
                    <a:lnTo>
                      <a:pt x="16875" y="17419"/>
                    </a:lnTo>
                    <a:lnTo>
                      <a:pt x="15525" y="16723"/>
                    </a:lnTo>
                    <a:lnTo>
                      <a:pt x="14850" y="16723"/>
                    </a:lnTo>
                    <a:lnTo>
                      <a:pt x="14175" y="16026"/>
                    </a:lnTo>
                    <a:lnTo>
                      <a:pt x="13500" y="15329"/>
                    </a:lnTo>
                    <a:lnTo>
                      <a:pt x="12825" y="14632"/>
                    </a:lnTo>
                    <a:lnTo>
                      <a:pt x="12150" y="13935"/>
                    </a:lnTo>
                    <a:lnTo>
                      <a:pt x="11475" y="13935"/>
                    </a:lnTo>
                    <a:lnTo>
                      <a:pt x="10800" y="13935"/>
                    </a:lnTo>
                    <a:lnTo>
                      <a:pt x="10125" y="13239"/>
                    </a:lnTo>
                    <a:lnTo>
                      <a:pt x="9450" y="13239"/>
                    </a:lnTo>
                    <a:lnTo>
                      <a:pt x="8775" y="12542"/>
                    </a:lnTo>
                    <a:lnTo>
                      <a:pt x="8100" y="12542"/>
                    </a:lnTo>
                    <a:lnTo>
                      <a:pt x="7425" y="11845"/>
                    </a:lnTo>
                    <a:lnTo>
                      <a:pt x="6750" y="11148"/>
                    </a:lnTo>
                    <a:lnTo>
                      <a:pt x="6750" y="10452"/>
                    </a:lnTo>
                    <a:lnTo>
                      <a:pt x="5400" y="10452"/>
                    </a:lnTo>
                    <a:lnTo>
                      <a:pt x="4725" y="9755"/>
                    </a:lnTo>
                    <a:lnTo>
                      <a:pt x="4050" y="9058"/>
                    </a:lnTo>
                    <a:lnTo>
                      <a:pt x="3375" y="8361"/>
                    </a:lnTo>
                    <a:lnTo>
                      <a:pt x="3375" y="6968"/>
                    </a:lnTo>
                    <a:lnTo>
                      <a:pt x="2700" y="6271"/>
                    </a:lnTo>
                    <a:lnTo>
                      <a:pt x="2025" y="5574"/>
                    </a:lnTo>
                    <a:lnTo>
                      <a:pt x="1350" y="5574"/>
                    </a:lnTo>
                    <a:lnTo>
                      <a:pt x="675" y="4877"/>
                    </a:lnTo>
                    <a:lnTo>
                      <a:pt x="675" y="4181"/>
                    </a:lnTo>
                    <a:lnTo>
                      <a:pt x="2025" y="4181"/>
                    </a:lnTo>
                    <a:lnTo>
                      <a:pt x="2700" y="4181"/>
                    </a:lnTo>
                    <a:lnTo>
                      <a:pt x="2700" y="4877"/>
                    </a:lnTo>
                    <a:lnTo>
                      <a:pt x="2700" y="4181"/>
                    </a:lnTo>
                    <a:lnTo>
                      <a:pt x="2700" y="3484"/>
                    </a:lnTo>
                    <a:lnTo>
                      <a:pt x="2025" y="2787"/>
                    </a:lnTo>
                    <a:lnTo>
                      <a:pt x="1350" y="2090"/>
                    </a:lnTo>
                    <a:lnTo>
                      <a:pt x="675" y="1394"/>
                    </a:lnTo>
                    <a:lnTo>
                      <a:pt x="675" y="697"/>
                    </a:lnTo>
                    <a:lnTo>
                      <a:pt x="0" y="0"/>
                    </a:lnTo>
                    <a:lnTo>
                      <a:pt x="0" y="2787"/>
                    </a:lnTo>
                    <a:close/>
                  </a:path>
                </a:pathLst>
              </a:custGeom>
              <a:solidFill>
                <a:srgbClr val="00F9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51" name="Shape 551"/>
              <p:cNvSpPr/>
              <p:nvPr/>
            </p:nvSpPr>
            <p:spPr>
              <a:xfrm>
                <a:off x="280372" y="1414603"/>
                <a:ext cx="31051" cy="78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00" y="0"/>
                    </a:moveTo>
                    <a:lnTo>
                      <a:pt x="0" y="10800"/>
                    </a:lnTo>
                    <a:lnTo>
                      <a:pt x="0" y="21600"/>
                    </a:lnTo>
                    <a:lnTo>
                      <a:pt x="2400" y="21600"/>
                    </a:lnTo>
                    <a:lnTo>
                      <a:pt x="4800" y="21600"/>
                    </a:lnTo>
                    <a:lnTo>
                      <a:pt x="7200" y="10800"/>
                    </a:lnTo>
                    <a:lnTo>
                      <a:pt x="9600" y="10800"/>
                    </a:lnTo>
                    <a:lnTo>
                      <a:pt x="12000" y="10800"/>
                    </a:lnTo>
                    <a:lnTo>
                      <a:pt x="14400" y="10800"/>
                    </a:lnTo>
                    <a:lnTo>
                      <a:pt x="16800" y="10800"/>
                    </a:lnTo>
                    <a:lnTo>
                      <a:pt x="19200" y="10800"/>
                    </a:lnTo>
                    <a:lnTo>
                      <a:pt x="21600" y="10800"/>
                    </a:lnTo>
                    <a:lnTo>
                      <a:pt x="21600" y="0"/>
                    </a:lnTo>
                    <a:lnTo>
                      <a:pt x="19200" y="0"/>
                    </a:lnTo>
                    <a:lnTo>
                      <a:pt x="14400" y="0"/>
                    </a:lnTo>
                    <a:lnTo>
                      <a:pt x="12000" y="0"/>
                    </a:lnTo>
                    <a:lnTo>
                      <a:pt x="9600" y="0"/>
                    </a:lnTo>
                    <a:lnTo>
                      <a:pt x="7200" y="0"/>
                    </a:lnTo>
                    <a:lnTo>
                      <a:pt x="4800" y="0"/>
                    </a:lnTo>
                    <a:lnTo>
                      <a:pt x="2400" y="0"/>
                    </a:lnTo>
                    <a:close/>
                  </a:path>
                </a:pathLst>
              </a:custGeom>
              <a:solidFill>
                <a:srgbClr val="00F9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561" name="Group 561"/>
            <p:cNvGrpSpPr/>
            <p:nvPr/>
          </p:nvGrpSpPr>
          <p:grpSpPr>
            <a:xfrm>
              <a:off x="10740441" y="6184216"/>
              <a:ext cx="1295581" cy="1308883"/>
              <a:chOff x="0" y="0"/>
              <a:chExt cx="1295580" cy="1308882"/>
            </a:xfrm>
          </p:grpSpPr>
          <p:sp>
            <p:nvSpPr>
              <p:cNvPr id="553" name="Shape 553"/>
              <p:cNvSpPr/>
              <p:nvPr/>
            </p:nvSpPr>
            <p:spPr>
              <a:xfrm>
                <a:off x="0" y="0"/>
                <a:ext cx="1295581" cy="11150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11" y="15265"/>
                    </a:moveTo>
                    <a:lnTo>
                      <a:pt x="21369" y="15189"/>
                    </a:lnTo>
                    <a:lnTo>
                      <a:pt x="21311" y="15036"/>
                    </a:lnTo>
                    <a:lnTo>
                      <a:pt x="21311" y="14960"/>
                    </a:lnTo>
                    <a:lnTo>
                      <a:pt x="21311" y="14883"/>
                    </a:lnTo>
                    <a:lnTo>
                      <a:pt x="21311" y="14731"/>
                    </a:lnTo>
                    <a:lnTo>
                      <a:pt x="21369" y="14578"/>
                    </a:lnTo>
                    <a:lnTo>
                      <a:pt x="21427" y="14502"/>
                    </a:lnTo>
                    <a:lnTo>
                      <a:pt x="21427" y="14425"/>
                    </a:lnTo>
                    <a:lnTo>
                      <a:pt x="21427" y="14273"/>
                    </a:lnTo>
                    <a:lnTo>
                      <a:pt x="21484" y="14044"/>
                    </a:lnTo>
                    <a:lnTo>
                      <a:pt x="21484" y="13815"/>
                    </a:lnTo>
                    <a:lnTo>
                      <a:pt x="21542" y="13586"/>
                    </a:lnTo>
                    <a:lnTo>
                      <a:pt x="21600" y="13510"/>
                    </a:lnTo>
                    <a:lnTo>
                      <a:pt x="21600" y="13281"/>
                    </a:lnTo>
                    <a:lnTo>
                      <a:pt x="21600" y="13204"/>
                    </a:lnTo>
                    <a:lnTo>
                      <a:pt x="21600" y="13128"/>
                    </a:lnTo>
                    <a:lnTo>
                      <a:pt x="21600" y="13052"/>
                    </a:lnTo>
                    <a:lnTo>
                      <a:pt x="21600" y="12975"/>
                    </a:lnTo>
                    <a:lnTo>
                      <a:pt x="21600" y="12899"/>
                    </a:lnTo>
                    <a:lnTo>
                      <a:pt x="21542" y="12823"/>
                    </a:lnTo>
                    <a:lnTo>
                      <a:pt x="21542" y="12746"/>
                    </a:lnTo>
                    <a:lnTo>
                      <a:pt x="21542" y="12594"/>
                    </a:lnTo>
                    <a:lnTo>
                      <a:pt x="21484" y="12517"/>
                    </a:lnTo>
                    <a:lnTo>
                      <a:pt x="21427" y="12441"/>
                    </a:lnTo>
                    <a:lnTo>
                      <a:pt x="21427" y="12288"/>
                    </a:lnTo>
                    <a:lnTo>
                      <a:pt x="21369" y="12212"/>
                    </a:lnTo>
                    <a:lnTo>
                      <a:pt x="21369" y="12136"/>
                    </a:lnTo>
                    <a:lnTo>
                      <a:pt x="21369" y="11983"/>
                    </a:lnTo>
                    <a:lnTo>
                      <a:pt x="21427" y="12059"/>
                    </a:lnTo>
                    <a:lnTo>
                      <a:pt x="21369" y="11907"/>
                    </a:lnTo>
                    <a:lnTo>
                      <a:pt x="21369" y="11754"/>
                    </a:lnTo>
                    <a:lnTo>
                      <a:pt x="21369" y="11601"/>
                    </a:lnTo>
                    <a:lnTo>
                      <a:pt x="21369" y="11525"/>
                    </a:lnTo>
                    <a:lnTo>
                      <a:pt x="21311" y="11449"/>
                    </a:lnTo>
                    <a:lnTo>
                      <a:pt x="21369" y="11296"/>
                    </a:lnTo>
                    <a:lnTo>
                      <a:pt x="21369" y="11067"/>
                    </a:lnTo>
                    <a:lnTo>
                      <a:pt x="21311" y="11143"/>
                    </a:lnTo>
                    <a:lnTo>
                      <a:pt x="21311" y="11067"/>
                    </a:lnTo>
                    <a:lnTo>
                      <a:pt x="21253" y="10991"/>
                    </a:lnTo>
                    <a:lnTo>
                      <a:pt x="21253" y="10838"/>
                    </a:lnTo>
                    <a:lnTo>
                      <a:pt x="21196" y="10762"/>
                    </a:lnTo>
                    <a:lnTo>
                      <a:pt x="21196" y="10609"/>
                    </a:lnTo>
                    <a:lnTo>
                      <a:pt x="21080" y="10609"/>
                    </a:lnTo>
                    <a:lnTo>
                      <a:pt x="21080" y="10533"/>
                    </a:lnTo>
                    <a:lnTo>
                      <a:pt x="21022" y="10380"/>
                    </a:lnTo>
                    <a:lnTo>
                      <a:pt x="20965" y="10304"/>
                    </a:lnTo>
                    <a:lnTo>
                      <a:pt x="20965" y="10228"/>
                    </a:lnTo>
                    <a:lnTo>
                      <a:pt x="20849" y="10151"/>
                    </a:lnTo>
                    <a:lnTo>
                      <a:pt x="20791" y="10075"/>
                    </a:lnTo>
                    <a:lnTo>
                      <a:pt x="20791" y="9999"/>
                    </a:lnTo>
                    <a:lnTo>
                      <a:pt x="20734" y="9846"/>
                    </a:lnTo>
                    <a:lnTo>
                      <a:pt x="20618" y="9770"/>
                    </a:lnTo>
                    <a:lnTo>
                      <a:pt x="20560" y="9693"/>
                    </a:lnTo>
                    <a:lnTo>
                      <a:pt x="20445" y="9693"/>
                    </a:lnTo>
                    <a:lnTo>
                      <a:pt x="20387" y="9617"/>
                    </a:lnTo>
                    <a:lnTo>
                      <a:pt x="20329" y="9541"/>
                    </a:lnTo>
                    <a:lnTo>
                      <a:pt x="20272" y="9464"/>
                    </a:lnTo>
                    <a:lnTo>
                      <a:pt x="20156" y="9388"/>
                    </a:lnTo>
                    <a:lnTo>
                      <a:pt x="20156" y="9159"/>
                    </a:lnTo>
                    <a:lnTo>
                      <a:pt x="20098" y="9006"/>
                    </a:lnTo>
                    <a:lnTo>
                      <a:pt x="20098" y="8854"/>
                    </a:lnTo>
                    <a:lnTo>
                      <a:pt x="20098" y="8625"/>
                    </a:lnTo>
                    <a:lnTo>
                      <a:pt x="20041" y="8548"/>
                    </a:lnTo>
                    <a:lnTo>
                      <a:pt x="20041" y="8472"/>
                    </a:lnTo>
                    <a:lnTo>
                      <a:pt x="19983" y="8548"/>
                    </a:lnTo>
                    <a:lnTo>
                      <a:pt x="19983" y="8625"/>
                    </a:lnTo>
                    <a:lnTo>
                      <a:pt x="19925" y="8548"/>
                    </a:lnTo>
                    <a:lnTo>
                      <a:pt x="19810" y="8472"/>
                    </a:lnTo>
                    <a:lnTo>
                      <a:pt x="19752" y="8396"/>
                    </a:lnTo>
                    <a:lnTo>
                      <a:pt x="19752" y="8319"/>
                    </a:lnTo>
                    <a:lnTo>
                      <a:pt x="19694" y="8396"/>
                    </a:lnTo>
                    <a:lnTo>
                      <a:pt x="19694" y="8548"/>
                    </a:lnTo>
                    <a:lnTo>
                      <a:pt x="19579" y="8548"/>
                    </a:lnTo>
                    <a:lnTo>
                      <a:pt x="19579" y="8625"/>
                    </a:lnTo>
                    <a:lnTo>
                      <a:pt x="19521" y="8548"/>
                    </a:lnTo>
                    <a:lnTo>
                      <a:pt x="19521" y="8472"/>
                    </a:lnTo>
                    <a:lnTo>
                      <a:pt x="19463" y="8396"/>
                    </a:lnTo>
                    <a:lnTo>
                      <a:pt x="19463" y="8319"/>
                    </a:lnTo>
                    <a:lnTo>
                      <a:pt x="19463" y="8243"/>
                    </a:lnTo>
                    <a:lnTo>
                      <a:pt x="19405" y="8090"/>
                    </a:lnTo>
                    <a:lnTo>
                      <a:pt x="19405" y="7938"/>
                    </a:lnTo>
                    <a:lnTo>
                      <a:pt x="19405" y="7861"/>
                    </a:lnTo>
                    <a:lnTo>
                      <a:pt x="19348" y="7785"/>
                    </a:lnTo>
                    <a:lnTo>
                      <a:pt x="19348" y="7709"/>
                    </a:lnTo>
                    <a:lnTo>
                      <a:pt x="19290" y="7633"/>
                    </a:lnTo>
                    <a:lnTo>
                      <a:pt x="19290" y="7556"/>
                    </a:lnTo>
                    <a:lnTo>
                      <a:pt x="19232" y="7404"/>
                    </a:lnTo>
                    <a:lnTo>
                      <a:pt x="19174" y="7327"/>
                    </a:lnTo>
                    <a:lnTo>
                      <a:pt x="19117" y="7327"/>
                    </a:lnTo>
                    <a:lnTo>
                      <a:pt x="19059" y="7251"/>
                    </a:lnTo>
                    <a:lnTo>
                      <a:pt x="19059" y="7098"/>
                    </a:lnTo>
                    <a:lnTo>
                      <a:pt x="19117" y="7098"/>
                    </a:lnTo>
                    <a:lnTo>
                      <a:pt x="19117" y="7022"/>
                    </a:lnTo>
                    <a:lnTo>
                      <a:pt x="19059" y="6946"/>
                    </a:lnTo>
                    <a:lnTo>
                      <a:pt x="19001" y="6869"/>
                    </a:lnTo>
                    <a:lnTo>
                      <a:pt x="18943" y="6869"/>
                    </a:lnTo>
                    <a:lnTo>
                      <a:pt x="18886" y="6793"/>
                    </a:lnTo>
                    <a:lnTo>
                      <a:pt x="18828" y="6869"/>
                    </a:lnTo>
                    <a:lnTo>
                      <a:pt x="18770" y="6793"/>
                    </a:lnTo>
                    <a:lnTo>
                      <a:pt x="18712" y="6640"/>
                    </a:lnTo>
                    <a:lnTo>
                      <a:pt x="18655" y="6640"/>
                    </a:lnTo>
                    <a:lnTo>
                      <a:pt x="18539" y="6564"/>
                    </a:lnTo>
                    <a:lnTo>
                      <a:pt x="18481" y="6564"/>
                    </a:lnTo>
                    <a:lnTo>
                      <a:pt x="18481" y="6640"/>
                    </a:lnTo>
                    <a:lnTo>
                      <a:pt x="18424" y="6564"/>
                    </a:lnTo>
                    <a:lnTo>
                      <a:pt x="18366" y="6411"/>
                    </a:lnTo>
                    <a:lnTo>
                      <a:pt x="18308" y="6259"/>
                    </a:lnTo>
                    <a:lnTo>
                      <a:pt x="18250" y="6259"/>
                    </a:lnTo>
                    <a:lnTo>
                      <a:pt x="18135" y="6259"/>
                    </a:lnTo>
                    <a:lnTo>
                      <a:pt x="18077" y="6259"/>
                    </a:lnTo>
                    <a:lnTo>
                      <a:pt x="17961" y="6182"/>
                    </a:lnTo>
                    <a:lnTo>
                      <a:pt x="17904" y="6106"/>
                    </a:lnTo>
                    <a:lnTo>
                      <a:pt x="17788" y="6030"/>
                    </a:lnTo>
                    <a:lnTo>
                      <a:pt x="17730" y="5953"/>
                    </a:lnTo>
                    <a:lnTo>
                      <a:pt x="17730" y="5801"/>
                    </a:lnTo>
                    <a:lnTo>
                      <a:pt x="17730" y="5724"/>
                    </a:lnTo>
                    <a:lnTo>
                      <a:pt x="17730" y="5801"/>
                    </a:lnTo>
                    <a:lnTo>
                      <a:pt x="17730" y="5724"/>
                    </a:lnTo>
                    <a:lnTo>
                      <a:pt x="17673" y="5724"/>
                    </a:lnTo>
                    <a:lnTo>
                      <a:pt x="17615" y="5648"/>
                    </a:lnTo>
                    <a:lnTo>
                      <a:pt x="17615" y="5495"/>
                    </a:lnTo>
                    <a:lnTo>
                      <a:pt x="17615" y="5343"/>
                    </a:lnTo>
                    <a:lnTo>
                      <a:pt x="17615" y="5266"/>
                    </a:lnTo>
                    <a:lnTo>
                      <a:pt x="17615" y="5190"/>
                    </a:lnTo>
                    <a:lnTo>
                      <a:pt x="17615" y="5037"/>
                    </a:lnTo>
                    <a:lnTo>
                      <a:pt x="17615" y="4885"/>
                    </a:lnTo>
                    <a:lnTo>
                      <a:pt x="17557" y="4808"/>
                    </a:lnTo>
                    <a:lnTo>
                      <a:pt x="17499" y="4656"/>
                    </a:lnTo>
                    <a:lnTo>
                      <a:pt x="17499" y="4503"/>
                    </a:lnTo>
                    <a:lnTo>
                      <a:pt x="17442" y="4503"/>
                    </a:lnTo>
                    <a:lnTo>
                      <a:pt x="17384" y="4351"/>
                    </a:lnTo>
                    <a:lnTo>
                      <a:pt x="17326" y="4274"/>
                    </a:lnTo>
                    <a:lnTo>
                      <a:pt x="17268" y="4122"/>
                    </a:lnTo>
                    <a:lnTo>
                      <a:pt x="17268" y="4045"/>
                    </a:lnTo>
                    <a:lnTo>
                      <a:pt x="17268" y="3893"/>
                    </a:lnTo>
                    <a:lnTo>
                      <a:pt x="17211" y="3816"/>
                    </a:lnTo>
                    <a:lnTo>
                      <a:pt x="17211" y="3664"/>
                    </a:lnTo>
                    <a:lnTo>
                      <a:pt x="17211" y="3587"/>
                    </a:lnTo>
                    <a:lnTo>
                      <a:pt x="17211" y="3435"/>
                    </a:lnTo>
                    <a:lnTo>
                      <a:pt x="17211" y="3358"/>
                    </a:lnTo>
                    <a:lnTo>
                      <a:pt x="17153" y="3282"/>
                    </a:lnTo>
                    <a:lnTo>
                      <a:pt x="17211" y="3129"/>
                    </a:lnTo>
                    <a:lnTo>
                      <a:pt x="17095" y="2977"/>
                    </a:lnTo>
                    <a:lnTo>
                      <a:pt x="17037" y="2977"/>
                    </a:lnTo>
                    <a:lnTo>
                      <a:pt x="16980" y="2824"/>
                    </a:lnTo>
                    <a:lnTo>
                      <a:pt x="16864" y="2748"/>
                    </a:lnTo>
                    <a:lnTo>
                      <a:pt x="16806" y="2671"/>
                    </a:lnTo>
                    <a:lnTo>
                      <a:pt x="16806" y="2595"/>
                    </a:lnTo>
                    <a:lnTo>
                      <a:pt x="16691" y="2519"/>
                    </a:lnTo>
                    <a:lnTo>
                      <a:pt x="16633" y="2595"/>
                    </a:lnTo>
                    <a:lnTo>
                      <a:pt x="16575" y="2671"/>
                    </a:lnTo>
                    <a:lnTo>
                      <a:pt x="16518" y="2748"/>
                    </a:lnTo>
                    <a:lnTo>
                      <a:pt x="16402" y="2671"/>
                    </a:lnTo>
                    <a:lnTo>
                      <a:pt x="16344" y="2595"/>
                    </a:lnTo>
                    <a:lnTo>
                      <a:pt x="16287" y="2442"/>
                    </a:lnTo>
                    <a:lnTo>
                      <a:pt x="16287" y="2366"/>
                    </a:lnTo>
                    <a:lnTo>
                      <a:pt x="16229" y="2213"/>
                    </a:lnTo>
                    <a:lnTo>
                      <a:pt x="16229" y="2061"/>
                    </a:lnTo>
                    <a:lnTo>
                      <a:pt x="16229" y="1984"/>
                    </a:lnTo>
                    <a:lnTo>
                      <a:pt x="16229" y="1832"/>
                    </a:lnTo>
                    <a:lnTo>
                      <a:pt x="16171" y="1603"/>
                    </a:lnTo>
                    <a:lnTo>
                      <a:pt x="16113" y="1603"/>
                    </a:lnTo>
                    <a:lnTo>
                      <a:pt x="16113" y="1527"/>
                    </a:lnTo>
                    <a:lnTo>
                      <a:pt x="16113" y="1374"/>
                    </a:lnTo>
                    <a:lnTo>
                      <a:pt x="16056" y="1221"/>
                    </a:lnTo>
                    <a:lnTo>
                      <a:pt x="15998" y="1145"/>
                    </a:lnTo>
                    <a:lnTo>
                      <a:pt x="15998" y="1069"/>
                    </a:lnTo>
                    <a:lnTo>
                      <a:pt x="15998" y="992"/>
                    </a:lnTo>
                    <a:lnTo>
                      <a:pt x="15998" y="916"/>
                    </a:lnTo>
                    <a:lnTo>
                      <a:pt x="15882" y="916"/>
                    </a:lnTo>
                    <a:lnTo>
                      <a:pt x="15825" y="763"/>
                    </a:lnTo>
                    <a:lnTo>
                      <a:pt x="15825" y="611"/>
                    </a:lnTo>
                    <a:lnTo>
                      <a:pt x="15825" y="382"/>
                    </a:lnTo>
                    <a:lnTo>
                      <a:pt x="15825" y="305"/>
                    </a:lnTo>
                    <a:lnTo>
                      <a:pt x="15825" y="229"/>
                    </a:lnTo>
                    <a:lnTo>
                      <a:pt x="15825" y="153"/>
                    </a:lnTo>
                    <a:lnTo>
                      <a:pt x="15825" y="76"/>
                    </a:lnTo>
                    <a:lnTo>
                      <a:pt x="15767" y="0"/>
                    </a:lnTo>
                    <a:lnTo>
                      <a:pt x="15709" y="76"/>
                    </a:lnTo>
                    <a:lnTo>
                      <a:pt x="15651" y="153"/>
                    </a:lnTo>
                    <a:lnTo>
                      <a:pt x="15594" y="153"/>
                    </a:lnTo>
                    <a:lnTo>
                      <a:pt x="15536" y="229"/>
                    </a:lnTo>
                    <a:lnTo>
                      <a:pt x="15536" y="382"/>
                    </a:lnTo>
                    <a:lnTo>
                      <a:pt x="15420" y="611"/>
                    </a:lnTo>
                    <a:lnTo>
                      <a:pt x="15363" y="840"/>
                    </a:lnTo>
                    <a:lnTo>
                      <a:pt x="15363" y="992"/>
                    </a:lnTo>
                    <a:lnTo>
                      <a:pt x="15247" y="992"/>
                    </a:lnTo>
                    <a:lnTo>
                      <a:pt x="15189" y="1221"/>
                    </a:lnTo>
                    <a:lnTo>
                      <a:pt x="15189" y="1374"/>
                    </a:lnTo>
                    <a:lnTo>
                      <a:pt x="15247" y="1374"/>
                    </a:lnTo>
                    <a:lnTo>
                      <a:pt x="15247" y="1527"/>
                    </a:lnTo>
                    <a:lnTo>
                      <a:pt x="15189" y="1679"/>
                    </a:lnTo>
                    <a:lnTo>
                      <a:pt x="15189" y="1755"/>
                    </a:lnTo>
                    <a:lnTo>
                      <a:pt x="15247" y="1908"/>
                    </a:lnTo>
                    <a:lnTo>
                      <a:pt x="15189" y="1984"/>
                    </a:lnTo>
                    <a:lnTo>
                      <a:pt x="15132" y="2137"/>
                    </a:lnTo>
                    <a:lnTo>
                      <a:pt x="15132" y="2366"/>
                    </a:lnTo>
                    <a:lnTo>
                      <a:pt x="15132" y="2519"/>
                    </a:lnTo>
                    <a:lnTo>
                      <a:pt x="15132" y="2748"/>
                    </a:lnTo>
                    <a:lnTo>
                      <a:pt x="15189" y="2977"/>
                    </a:lnTo>
                    <a:lnTo>
                      <a:pt x="15189" y="3206"/>
                    </a:lnTo>
                    <a:lnTo>
                      <a:pt x="15189" y="3358"/>
                    </a:lnTo>
                    <a:lnTo>
                      <a:pt x="15132" y="3511"/>
                    </a:lnTo>
                    <a:lnTo>
                      <a:pt x="15074" y="3740"/>
                    </a:lnTo>
                    <a:lnTo>
                      <a:pt x="15016" y="3969"/>
                    </a:lnTo>
                    <a:lnTo>
                      <a:pt x="15016" y="4122"/>
                    </a:lnTo>
                    <a:lnTo>
                      <a:pt x="14958" y="4274"/>
                    </a:lnTo>
                    <a:lnTo>
                      <a:pt x="14901" y="4427"/>
                    </a:lnTo>
                    <a:lnTo>
                      <a:pt x="14843" y="4580"/>
                    </a:lnTo>
                    <a:lnTo>
                      <a:pt x="14843" y="4656"/>
                    </a:lnTo>
                    <a:lnTo>
                      <a:pt x="14843" y="4885"/>
                    </a:lnTo>
                    <a:lnTo>
                      <a:pt x="14785" y="4961"/>
                    </a:lnTo>
                    <a:lnTo>
                      <a:pt x="14612" y="5037"/>
                    </a:lnTo>
                    <a:lnTo>
                      <a:pt x="14496" y="5114"/>
                    </a:lnTo>
                    <a:lnTo>
                      <a:pt x="14381" y="5114"/>
                    </a:lnTo>
                    <a:lnTo>
                      <a:pt x="14265" y="5037"/>
                    </a:lnTo>
                    <a:lnTo>
                      <a:pt x="14207" y="5037"/>
                    </a:lnTo>
                    <a:lnTo>
                      <a:pt x="14092" y="4961"/>
                    </a:lnTo>
                    <a:lnTo>
                      <a:pt x="14034" y="4885"/>
                    </a:lnTo>
                    <a:lnTo>
                      <a:pt x="13919" y="4808"/>
                    </a:lnTo>
                    <a:lnTo>
                      <a:pt x="13919" y="4656"/>
                    </a:lnTo>
                    <a:lnTo>
                      <a:pt x="13861" y="4580"/>
                    </a:lnTo>
                    <a:lnTo>
                      <a:pt x="13745" y="4427"/>
                    </a:lnTo>
                    <a:lnTo>
                      <a:pt x="13630" y="4427"/>
                    </a:lnTo>
                    <a:lnTo>
                      <a:pt x="13514" y="4351"/>
                    </a:lnTo>
                    <a:lnTo>
                      <a:pt x="13399" y="4351"/>
                    </a:lnTo>
                    <a:lnTo>
                      <a:pt x="13341" y="4274"/>
                    </a:lnTo>
                    <a:lnTo>
                      <a:pt x="13283" y="4198"/>
                    </a:lnTo>
                    <a:lnTo>
                      <a:pt x="13226" y="4122"/>
                    </a:lnTo>
                    <a:lnTo>
                      <a:pt x="13110" y="4045"/>
                    </a:lnTo>
                    <a:lnTo>
                      <a:pt x="12995" y="3969"/>
                    </a:lnTo>
                    <a:lnTo>
                      <a:pt x="12937" y="3893"/>
                    </a:lnTo>
                    <a:lnTo>
                      <a:pt x="12879" y="3816"/>
                    </a:lnTo>
                    <a:lnTo>
                      <a:pt x="12764" y="3816"/>
                    </a:lnTo>
                    <a:lnTo>
                      <a:pt x="12648" y="3816"/>
                    </a:lnTo>
                    <a:lnTo>
                      <a:pt x="12533" y="3740"/>
                    </a:lnTo>
                    <a:lnTo>
                      <a:pt x="12417" y="3816"/>
                    </a:lnTo>
                    <a:lnTo>
                      <a:pt x="12417" y="3664"/>
                    </a:lnTo>
                    <a:lnTo>
                      <a:pt x="12417" y="3511"/>
                    </a:lnTo>
                    <a:lnTo>
                      <a:pt x="12359" y="3435"/>
                    </a:lnTo>
                    <a:lnTo>
                      <a:pt x="12302" y="3358"/>
                    </a:lnTo>
                    <a:lnTo>
                      <a:pt x="12244" y="3358"/>
                    </a:lnTo>
                    <a:lnTo>
                      <a:pt x="12186" y="3282"/>
                    </a:lnTo>
                    <a:lnTo>
                      <a:pt x="12128" y="3206"/>
                    </a:lnTo>
                    <a:lnTo>
                      <a:pt x="12071" y="3282"/>
                    </a:lnTo>
                    <a:lnTo>
                      <a:pt x="12013" y="3206"/>
                    </a:lnTo>
                    <a:lnTo>
                      <a:pt x="11955" y="3129"/>
                    </a:lnTo>
                    <a:lnTo>
                      <a:pt x="11955" y="2977"/>
                    </a:lnTo>
                    <a:lnTo>
                      <a:pt x="12013" y="2900"/>
                    </a:lnTo>
                    <a:lnTo>
                      <a:pt x="12071" y="2748"/>
                    </a:lnTo>
                    <a:lnTo>
                      <a:pt x="12128" y="2519"/>
                    </a:lnTo>
                    <a:lnTo>
                      <a:pt x="12186" y="2442"/>
                    </a:lnTo>
                    <a:lnTo>
                      <a:pt x="12186" y="2290"/>
                    </a:lnTo>
                    <a:lnTo>
                      <a:pt x="12186" y="2213"/>
                    </a:lnTo>
                    <a:lnTo>
                      <a:pt x="12128" y="2213"/>
                    </a:lnTo>
                    <a:lnTo>
                      <a:pt x="12128" y="2137"/>
                    </a:lnTo>
                    <a:lnTo>
                      <a:pt x="12128" y="2061"/>
                    </a:lnTo>
                    <a:lnTo>
                      <a:pt x="12186" y="1908"/>
                    </a:lnTo>
                    <a:lnTo>
                      <a:pt x="12244" y="1984"/>
                    </a:lnTo>
                    <a:lnTo>
                      <a:pt x="12302" y="1984"/>
                    </a:lnTo>
                    <a:lnTo>
                      <a:pt x="12244" y="1984"/>
                    </a:lnTo>
                    <a:lnTo>
                      <a:pt x="12244" y="1832"/>
                    </a:lnTo>
                    <a:lnTo>
                      <a:pt x="12302" y="1755"/>
                    </a:lnTo>
                    <a:lnTo>
                      <a:pt x="12302" y="1832"/>
                    </a:lnTo>
                    <a:lnTo>
                      <a:pt x="12359" y="1832"/>
                    </a:lnTo>
                    <a:lnTo>
                      <a:pt x="12417" y="1832"/>
                    </a:lnTo>
                    <a:lnTo>
                      <a:pt x="12475" y="1755"/>
                    </a:lnTo>
                    <a:lnTo>
                      <a:pt x="12533" y="1679"/>
                    </a:lnTo>
                    <a:lnTo>
                      <a:pt x="12475" y="1679"/>
                    </a:lnTo>
                    <a:lnTo>
                      <a:pt x="12475" y="1603"/>
                    </a:lnTo>
                    <a:lnTo>
                      <a:pt x="12475" y="1527"/>
                    </a:lnTo>
                    <a:lnTo>
                      <a:pt x="12533" y="1527"/>
                    </a:lnTo>
                    <a:lnTo>
                      <a:pt x="12590" y="1374"/>
                    </a:lnTo>
                    <a:lnTo>
                      <a:pt x="12648" y="1221"/>
                    </a:lnTo>
                    <a:lnTo>
                      <a:pt x="12590" y="1145"/>
                    </a:lnTo>
                    <a:lnTo>
                      <a:pt x="12533" y="1145"/>
                    </a:lnTo>
                    <a:lnTo>
                      <a:pt x="12475" y="1221"/>
                    </a:lnTo>
                    <a:lnTo>
                      <a:pt x="12475" y="992"/>
                    </a:lnTo>
                    <a:lnTo>
                      <a:pt x="12417" y="992"/>
                    </a:lnTo>
                    <a:lnTo>
                      <a:pt x="12417" y="916"/>
                    </a:lnTo>
                    <a:lnTo>
                      <a:pt x="12302" y="1069"/>
                    </a:lnTo>
                    <a:lnTo>
                      <a:pt x="12302" y="1145"/>
                    </a:lnTo>
                    <a:lnTo>
                      <a:pt x="12244" y="1298"/>
                    </a:lnTo>
                    <a:lnTo>
                      <a:pt x="12186" y="1374"/>
                    </a:lnTo>
                    <a:lnTo>
                      <a:pt x="12186" y="1298"/>
                    </a:lnTo>
                    <a:lnTo>
                      <a:pt x="12186" y="1221"/>
                    </a:lnTo>
                    <a:lnTo>
                      <a:pt x="12186" y="1145"/>
                    </a:lnTo>
                    <a:lnTo>
                      <a:pt x="12186" y="1069"/>
                    </a:lnTo>
                    <a:lnTo>
                      <a:pt x="12128" y="1145"/>
                    </a:lnTo>
                    <a:lnTo>
                      <a:pt x="12071" y="1145"/>
                    </a:lnTo>
                    <a:lnTo>
                      <a:pt x="12071" y="1069"/>
                    </a:lnTo>
                    <a:lnTo>
                      <a:pt x="12071" y="992"/>
                    </a:lnTo>
                    <a:lnTo>
                      <a:pt x="12128" y="916"/>
                    </a:lnTo>
                    <a:lnTo>
                      <a:pt x="12128" y="992"/>
                    </a:lnTo>
                    <a:lnTo>
                      <a:pt x="12013" y="992"/>
                    </a:lnTo>
                    <a:lnTo>
                      <a:pt x="11955" y="992"/>
                    </a:lnTo>
                    <a:lnTo>
                      <a:pt x="11897" y="992"/>
                    </a:lnTo>
                    <a:lnTo>
                      <a:pt x="11840" y="1069"/>
                    </a:lnTo>
                    <a:lnTo>
                      <a:pt x="11782" y="1069"/>
                    </a:lnTo>
                    <a:lnTo>
                      <a:pt x="11782" y="1145"/>
                    </a:lnTo>
                    <a:lnTo>
                      <a:pt x="11724" y="1145"/>
                    </a:lnTo>
                    <a:lnTo>
                      <a:pt x="11666" y="1069"/>
                    </a:lnTo>
                    <a:lnTo>
                      <a:pt x="11551" y="1069"/>
                    </a:lnTo>
                    <a:lnTo>
                      <a:pt x="11493" y="992"/>
                    </a:lnTo>
                    <a:lnTo>
                      <a:pt x="11378" y="992"/>
                    </a:lnTo>
                    <a:lnTo>
                      <a:pt x="11320" y="992"/>
                    </a:lnTo>
                    <a:lnTo>
                      <a:pt x="11204" y="992"/>
                    </a:lnTo>
                    <a:lnTo>
                      <a:pt x="11147" y="992"/>
                    </a:lnTo>
                    <a:lnTo>
                      <a:pt x="11089" y="916"/>
                    </a:lnTo>
                    <a:lnTo>
                      <a:pt x="11031" y="916"/>
                    </a:lnTo>
                    <a:lnTo>
                      <a:pt x="10973" y="840"/>
                    </a:lnTo>
                    <a:lnTo>
                      <a:pt x="10973" y="763"/>
                    </a:lnTo>
                    <a:lnTo>
                      <a:pt x="10916" y="840"/>
                    </a:lnTo>
                    <a:lnTo>
                      <a:pt x="10858" y="840"/>
                    </a:lnTo>
                    <a:lnTo>
                      <a:pt x="10800" y="840"/>
                    </a:lnTo>
                    <a:lnTo>
                      <a:pt x="10742" y="840"/>
                    </a:lnTo>
                    <a:lnTo>
                      <a:pt x="10684" y="763"/>
                    </a:lnTo>
                    <a:lnTo>
                      <a:pt x="10627" y="763"/>
                    </a:lnTo>
                    <a:lnTo>
                      <a:pt x="10569" y="687"/>
                    </a:lnTo>
                    <a:lnTo>
                      <a:pt x="10511" y="611"/>
                    </a:lnTo>
                    <a:lnTo>
                      <a:pt x="10453" y="534"/>
                    </a:lnTo>
                    <a:lnTo>
                      <a:pt x="10396" y="687"/>
                    </a:lnTo>
                    <a:lnTo>
                      <a:pt x="10396" y="611"/>
                    </a:lnTo>
                    <a:lnTo>
                      <a:pt x="10338" y="534"/>
                    </a:lnTo>
                    <a:lnTo>
                      <a:pt x="10280" y="534"/>
                    </a:lnTo>
                    <a:lnTo>
                      <a:pt x="10222" y="458"/>
                    </a:lnTo>
                    <a:lnTo>
                      <a:pt x="10165" y="382"/>
                    </a:lnTo>
                    <a:lnTo>
                      <a:pt x="10107" y="382"/>
                    </a:lnTo>
                    <a:lnTo>
                      <a:pt x="10107" y="534"/>
                    </a:lnTo>
                    <a:lnTo>
                      <a:pt x="10107" y="611"/>
                    </a:lnTo>
                    <a:lnTo>
                      <a:pt x="10049" y="534"/>
                    </a:lnTo>
                    <a:lnTo>
                      <a:pt x="10049" y="382"/>
                    </a:lnTo>
                    <a:lnTo>
                      <a:pt x="9991" y="382"/>
                    </a:lnTo>
                    <a:lnTo>
                      <a:pt x="9991" y="458"/>
                    </a:lnTo>
                    <a:lnTo>
                      <a:pt x="9934" y="458"/>
                    </a:lnTo>
                    <a:lnTo>
                      <a:pt x="9991" y="534"/>
                    </a:lnTo>
                    <a:lnTo>
                      <a:pt x="10049" y="611"/>
                    </a:lnTo>
                    <a:lnTo>
                      <a:pt x="10107" y="687"/>
                    </a:lnTo>
                    <a:lnTo>
                      <a:pt x="10165" y="611"/>
                    </a:lnTo>
                    <a:lnTo>
                      <a:pt x="10280" y="611"/>
                    </a:lnTo>
                    <a:lnTo>
                      <a:pt x="10338" y="687"/>
                    </a:lnTo>
                    <a:lnTo>
                      <a:pt x="10338" y="916"/>
                    </a:lnTo>
                    <a:lnTo>
                      <a:pt x="10338" y="1069"/>
                    </a:lnTo>
                    <a:lnTo>
                      <a:pt x="10280" y="1069"/>
                    </a:lnTo>
                    <a:lnTo>
                      <a:pt x="10222" y="1145"/>
                    </a:lnTo>
                    <a:lnTo>
                      <a:pt x="10165" y="1145"/>
                    </a:lnTo>
                    <a:lnTo>
                      <a:pt x="10107" y="1221"/>
                    </a:lnTo>
                    <a:lnTo>
                      <a:pt x="9991" y="1221"/>
                    </a:lnTo>
                    <a:lnTo>
                      <a:pt x="9876" y="1145"/>
                    </a:lnTo>
                    <a:lnTo>
                      <a:pt x="9760" y="1145"/>
                    </a:lnTo>
                    <a:lnTo>
                      <a:pt x="9703" y="1145"/>
                    </a:lnTo>
                    <a:lnTo>
                      <a:pt x="9645" y="1145"/>
                    </a:lnTo>
                    <a:lnTo>
                      <a:pt x="9645" y="1221"/>
                    </a:lnTo>
                    <a:lnTo>
                      <a:pt x="9587" y="1145"/>
                    </a:lnTo>
                    <a:lnTo>
                      <a:pt x="9529" y="1145"/>
                    </a:lnTo>
                    <a:lnTo>
                      <a:pt x="9472" y="1298"/>
                    </a:lnTo>
                    <a:lnTo>
                      <a:pt x="9414" y="1298"/>
                    </a:lnTo>
                    <a:lnTo>
                      <a:pt x="9472" y="1374"/>
                    </a:lnTo>
                    <a:lnTo>
                      <a:pt x="9472" y="1527"/>
                    </a:lnTo>
                    <a:lnTo>
                      <a:pt x="9414" y="1374"/>
                    </a:lnTo>
                    <a:lnTo>
                      <a:pt x="9356" y="1374"/>
                    </a:lnTo>
                    <a:lnTo>
                      <a:pt x="9298" y="1298"/>
                    </a:lnTo>
                    <a:lnTo>
                      <a:pt x="9298" y="1450"/>
                    </a:lnTo>
                    <a:lnTo>
                      <a:pt x="9183" y="1450"/>
                    </a:lnTo>
                    <a:lnTo>
                      <a:pt x="9125" y="1527"/>
                    </a:lnTo>
                    <a:lnTo>
                      <a:pt x="9067" y="1603"/>
                    </a:lnTo>
                    <a:lnTo>
                      <a:pt x="9067" y="1755"/>
                    </a:lnTo>
                    <a:lnTo>
                      <a:pt x="9067" y="1832"/>
                    </a:lnTo>
                    <a:lnTo>
                      <a:pt x="9125" y="1832"/>
                    </a:lnTo>
                    <a:lnTo>
                      <a:pt x="9125" y="1984"/>
                    </a:lnTo>
                    <a:lnTo>
                      <a:pt x="9067" y="2061"/>
                    </a:lnTo>
                    <a:lnTo>
                      <a:pt x="8952" y="2061"/>
                    </a:lnTo>
                    <a:lnTo>
                      <a:pt x="8894" y="2061"/>
                    </a:lnTo>
                    <a:lnTo>
                      <a:pt x="8836" y="2137"/>
                    </a:lnTo>
                    <a:lnTo>
                      <a:pt x="8836" y="2213"/>
                    </a:lnTo>
                    <a:lnTo>
                      <a:pt x="8836" y="2290"/>
                    </a:lnTo>
                    <a:lnTo>
                      <a:pt x="8779" y="2366"/>
                    </a:lnTo>
                    <a:lnTo>
                      <a:pt x="8779" y="2442"/>
                    </a:lnTo>
                    <a:lnTo>
                      <a:pt x="8721" y="2442"/>
                    </a:lnTo>
                    <a:lnTo>
                      <a:pt x="8663" y="2442"/>
                    </a:lnTo>
                    <a:lnTo>
                      <a:pt x="8605" y="2671"/>
                    </a:lnTo>
                    <a:lnTo>
                      <a:pt x="8721" y="2824"/>
                    </a:lnTo>
                    <a:lnTo>
                      <a:pt x="8779" y="2900"/>
                    </a:lnTo>
                    <a:lnTo>
                      <a:pt x="8836" y="2977"/>
                    </a:lnTo>
                    <a:lnTo>
                      <a:pt x="8836" y="3053"/>
                    </a:lnTo>
                    <a:lnTo>
                      <a:pt x="8779" y="3053"/>
                    </a:lnTo>
                    <a:lnTo>
                      <a:pt x="8779" y="3282"/>
                    </a:lnTo>
                    <a:lnTo>
                      <a:pt x="8721" y="3282"/>
                    </a:lnTo>
                    <a:lnTo>
                      <a:pt x="8663" y="3206"/>
                    </a:lnTo>
                    <a:lnTo>
                      <a:pt x="8605" y="3129"/>
                    </a:lnTo>
                    <a:lnTo>
                      <a:pt x="8548" y="3053"/>
                    </a:lnTo>
                    <a:lnTo>
                      <a:pt x="8490" y="2977"/>
                    </a:lnTo>
                    <a:lnTo>
                      <a:pt x="8374" y="3053"/>
                    </a:lnTo>
                    <a:lnTo>
                      <a:pt x="8259" y="3053"/>
                    </a:lnTo>
                    <a:lnTo>
                      <a:pt x="8201" y="2977"/>
                    </a:lnTo>
                    <a:lnTo>
                      <a:pt x="8143" y="2977"/>
                    </a:lnTo>
                    <a:lnTo>
                      <a:pt x="8143" y="3129"/>
                    </a:lnTo>
                    <a:lnTo>
                      <a:pt x="8086" y="3053"/>
                    </a:lnTo>
                    <a:lnTo>
                      <a:pt x="8086" y="3129"/>
                    </a:lnTo>
                    <a:lnTo>
                      <a:pt x="8028" y="3053"/>
                    </a:lnTo>
                    <a:lnTo>
                      <a:pt x="8028" y="3129"/>
                    </a:lnTo>
                    <a:lnTo>
                      <a:pt x="7970" y="3129"/>
                    </a:lnTo>
                    <a:lnTo>
                      <a:pt x="8028" y="3206"/>
                    </a:lnTo>
                    <a:lnTo>
                      <a:pt x="7970" y="3282"/>
                    </a:lnTo>
                    <a:lnTo>
                      <a:pt x="7970" y="3358"/>
                    </a:lnTo>
                    <a:lnTo>
                      <a:pt x="7970" y="3282"/>
                    </a:lnTo>
                    <a:lnTo>
                      <a:pt x="7912" y="3435"/>
                    </a:lnTo>
                    <a:lnTo>
                      <a:pt x="7855" y="3511"/>
                    </a:lnTo>
                    <a:lnTo>
                      <a:pt x="7855" y="3587"/>
                    </a:lnTo>
                    <a:lnTo>
                      <a:pt x="7912" y="3511"/>
                    </a:lnTo>
                    <a:lnTo>
                      <a:pt x="7912" y="3435"/>
                    </a:lnTo>
                    <a:lnTo>
                      <a:pt x="7912" y="3282"/>
                    </a:lnTo>
                    <a:lnTo>
                      <a:pt x="7912" y="3129"/>
                    </a:lnTo>
                    <a:lnTo>
                      <a:pt x="7970" y="2977"/>
                    </a:lnTo>
                    <a:lnTo>
                      <a:pt x="7970" y="2900"/>
                    </a:lnTo>
                    <a:lnTo>
                      <a:pt x="7912" y="2900"/>
                    </a:lnTo>
                    <a:lnTo>
                      <a:pt x="7855" y="2824"/>
                    </a:lnTo>
                    <a:lnTo>
                      <a:pt x="7739" y="2671"/>
                    </a:lnTo>
                    <a:lnTo>
                      <a:pt x="7681" y="2519"/>
                    </a:lnTo>
                    <a:lnTo>
                      <a:pt x="7624" y="2442"/>
                    </a:lnTo>
                    <a:lnTo>
                      <a:pt x="7508" y="2366"/>
                    </a:lnTo>
                    <a:lnTo>
                      <a:pt x="7393" y="2366"/>
                    </a:lnTo>
                    <a:lnTo>
                      <a:pt x="7393" y="2290"/>
                    </a:lnTo>
                    <a:lnTo>
                      <a:pt x="7335" y="2290"/>
                    </a:lnTo>
                    <a:lnTo>
                      <a:pt x="7277" y="2290"/>
                    </a:lnTo>
                    <a:lnTo>
                      <a:pt x="7219" y="2290"/>
                    </a:lnTo>
                    <a:lnTo>
                      <a:pt x="7219" y="2366"/>
                    </a:lnTo>
                    <a:lnTo>
                      <a:pt x="7219" y="2442"/>
                    </a:lnTo>
                    <a:lnTo>
                      <a:pt x="7161" y="2442"/>
                    </a:lnTo>
                    <a:lnTo>
                      <a:pt x="7104" y="2519"/>
                    </a:lnTo>
                    <a:lnTo>
                      <a:pt x="7046" y="2519"/>
                    </a:lnTo>
                    <a:lnTo>
                      <a:pt x="7046" y="2442"/>
                    </a:lnTo>
                    <a:lnTo>
                      <a:pt x="6988" y="2442"/>
                    </a:lnTo>
                    <a:lnTo>
                      <a:pt x="6988" y="2519"/>
                    </a:lnTo>
                    <a:lnTo>
                      <a:pt x="6930" y="2595"/>
                    </a:lnTo>
                    <a:lnTo>
                      <a:pt x="6873" y="2442"/>
                    </a:lnTo>
                    <a:lnTo>
                      <a:pt x="6815" y="2366"/>
                    </a:lnTo>
                    <a:lnTo>
                      <a:pt x="6815" y="2442"/>
                    </a:lnTo>
                    <a:lnTo>
                      <a:pt x="6873" y="2519"/>
                    </a:lnTo>
                    <a:lnTo>
                      <a:pt x="6873" y="2595"/>
                    </a:lnTo>
                    <a:lnTo>
                      <a:pt x="6815" y="2748"/>
                    </a:lnTo>
                    <a:lnTo>
                      <a:pt x="6757" y="2824"/>
                    </a:lnTo>
                    <a:lnTo>
                      <a:pt x="6699" y="2900"/>
                    </a:lnTo>
                    <a:lnTo>
                      <a:pt x="6699" y="2748"/>
                    </a:lnTo>
                    <a:lnTo>
                      <a:pt x="6642" y="2748"/>
                    </a:lnTo>
                    <a:lnTo>
                      <a:pt x="6584" y="2748"/>
                    </a:lnTo>
                    <a:lnTo>
                      <a:pt x="6526" y="2824"/>
                    </a:lnTo>
                    <a:lnTo>
                      <a:pt x="6468" y="2824"/>
                    </a:lnTo>
                    <a:lnTo>
                      <a:pt x="6411" y="2900"/>
                    </a:lnTo>
                    <a:lnTo>
                      <a:pt x="6411" y="3053"/>
                    </a:lnTo>
                    <a:lnTo>
                      <a:pt x="6468" y="3129"/>
                    </a:lnTo>
                    <a:lnTo>
                      <a:pt x="6468" y="3206"/>
                    </a:lnTo>
                    <a:lnTo>
                      <a:pt x="6353" y="3129"/>
                    </a:lnTo>
                    <a:lnTo>
                      <a:pt x="6295" y="3129"/>
                    </a:lnTo>
                    <a:lnTo>
                      <a:pt x="6237" y="3206"/>
                    </a:lnTo>
                    <a:lnTo>
                      <a:pt x="6237" y="3282"/>
                    </a:lnTo>
                    <a:lnTo>
                      <a:pt x="6295" y="3358"/>
                    </a:lnTo>
                    <a:lnTo>
                      <a:pt x="6295" y="3435"/>
                    </a:lnTo>
                    <a:lnTo>
                      <a:pt x="6180" y="3358"/>
                    </a:lnTo>
                    <a:lnTo>
                      <a:pt x="6122" y="3435"/>
                    </a:lnTo>
                    <a:lnTo>
                      <a:pt x="6064" y="3511"/>
                    </a:lnTo>
                    <a:lnTo>
                      <a:pt x="6064" y="3664"/>
                    </a:lnTo>
                    <a:lnTo>
                      <a:pt x="6122" y="3740"/>
                    </a:lnTo>
                    <a:lnTo>
                      <a:pt x="6064" y="3816"/>
                    </a:lnTo>
                    <a:lnTo>
                      <a:pt x="6006" y="3816"/>
                    </a:lnTo>
                    <a:lnTo>
                      <a:pt x="5949" y="3893"/>
                    </a:lnTo>
                    <a:lnTo>
                      <a:pt x="5949" y="4045"/>
                    </a:lnTo>
                    <a:lnTo>
                      <a:pt x="6006" y="4122"/>
                    </a:lnTo>
                    <a:lnTo>
                      <a:pt x="6006" y="4198"/>
                    </a:lnTo>
                    <a:lnTo>
                      <a:pt x="5949" y="4198"/>
                    </a:lnTo>
                    <a:lnTo>
                      <a:pt x="5833" y="4198"/>
                    </a:lnTo>
                    <a:lnTo>
                      <a:pt x="5775" y="4045"/>
                    </a:lnTo>
                    <a:lnTo>
                      <a:pt x="5718" y="3969"/>
                    </a:lnTo>
                    <a:lnTo>
                      <a:pt x="5660" y="3969"/>
                    </a:lnTo>
                    <a:lnTo>
                      <a:pt x="5544" y="3969"/>
                    </a:lnTo>
                    <a:lnTo>
                      <a:pt x="5487" y="3969"/>
                    </a:lnTo>
                    <a:lnTo>
                      <a:pt x="5487" y="4198"/>
                    </a:lnTo>
                    <a:lnTo>
                      <a:pt x="5544" y="4198"/>
                    </a:lnTo>
                    <a:lnTo>
                      <a:pt x="5487" y="4274"/>
                    </a:lnTo>
                    <a:lnTo>
                      <a:pt x="5544" y="4351"/>
                    </a:lnTo>
                    <a:lnTo>
                      <a:pt x="5602" y="4427"/>
                    </a:lnTo>
                    <a:lnTo>
                      <a:pt x="5660" y="4580"/>
                    </a:lnTo>
                    <a:lnTo>
                      <a:pt x="5544" y="4656"/>
                    </a:lnTo>
                    <a:lnTo>
                      <a:pt x="5544" y="4808"/>
                    </a:lnTo>
                    <a:lnTo>
                      <a:pt x="5487" y="4961"/>
                    </a:lnTo>
                    <a:lnTo>
                      <a:pt x="5429" y="4885"/>
                    </a:lnTo>
                    <a:lnTo>
                      <a:pt x="5429" y="4808"/>
                    </a:lnTo>
                    <a:lnTo>
                      <a:pt x="5371" y="4732"/>
                    </a:lnTo>
                    <a:lnTo>
                      <a:pt x="5313" y="4503"/>
                    </a:lnTo>
                    <a:lnTo>
                      <a:pt x="5256" y="4427"/>
                    </a:lnTo>
                    <a:lnTo>
                      <a:pt x="5198" y="4351"/>
                    </a:lnTo>
                    <a:lnTo>
                      <a:pt x="5198" y="4274"/>
                    </a:lnTo>
                    <a:lnTo>
                      <a:pt x="5140" y="4122"/>
                    </a:lnTo>
                    <a:lnTo>
                      <a:pt x="5082" y="4274"/>
                    </a:lnTo>
                    <a:lnTo>
                      <a:pt x="5082" y="4351"/>
                    </a:lnTo>
                    <a:lnTo>
                      <a:pt x="4967" y="4427"/>
                    </a:lnTo>
                    <a:lnTo>
                      <a:pt x="4967" y="4580"/>
                    </a:lnTo>
                    <a:lnTo>
                      <a:pt x="4909" y="4503"/>
                    </a:lnTo>
                    <a:lnTo>
                      <a:pt x="4851" y="4580"/>
                    </a:lnTo>
                    <a:lnTo>
                      <a:pt x="4794" y="4732"/>
                    </a:lnTo>
                    <a:lnTo>
                      <a:pt x="4794" y="4885"/>
                    </a:lnTo>
                    <a:lnTo>
                      <a:pt x="4794" y="5037"/>
                    </a:lnTo>
                    <a:lnTo>
                      <a:pt x="4794" y="5114"/>
                    </a:lnTo>
                    <a:lnTo>
                      <a:pt x="4851" y="5266"/>
                    </a:lnTo>
                    <a:lnTo>
                      <a:pt x="4851" y="5343"/>
                    </a:lnTo>
                    <a:lnTo>
                      <a:pt x="4736" y="5495"/>
                    </a:lnTo>
                    <a:lnTo>
                      <a:pt x="4620" y="5648"/>
                    </a:lnTo>
                    <a:lnTo>
                      <a:pt x="4563" y="5648"/>
                    </a:lnTo>
                    <a:lnTo>
                      <a:pt x="4563" y="5724"/>
                    </a:lnTo>
                    <a:lnTo>
                      <a:pt x="4563" y="5801"/>
                    </a:lnTo>
                    <a:lnTo>
                      <a:pt x="4505" y="5801"/>
                    </a:lnTo>
                    <a:lnTo>
                      <a:pt x="4447" y="5953"/>
                    </a:lnTo>
                    <a:lnTo>
                      <a:pt x="4447" y="6030"/>
                    </a:lnTo>
                    <a:lnTo>
                      <a:pt x="4447" y="6106"/>
                    </a:lnTo>
                    <a:lnTo>
                      <a:pt x="4389" y="6182"/>
                    </a:lnTo>
                    <a:lnTo>
                      <a:pt x="4332" y="6259"/>
                    </a:lnTo>
                    <a:lnTo>
                      <a:pt x="4274" y="6335"/>
                    </a:lnTo>
                    <a:lnTo>
                      <a:pt x="4216" y="6411"/>
                    </a:lnTo>
                    <a:lnTo>
                      <a:pt x="4158" y="6488"/>
                    </a:lnTo>
                    <a:lnTo>
                      <a:pt x="4043" y="6564"/>
                    </a:lnTo>
                    <a:lnTo>
                      <a:pt x="3927" y="6564"/>
                    </a:lnTo>
                    <a:lnTo>
                      <a:pt x="3754" y="6564"/>
                    </a:lnTo>
                    <a:lnTo>
                      <a:pt x="3696" y="6640"/>
                    </a:lnTo>
                    <a:lnTo>
                      <a:pt x="3581" y="6717"/>
                    </a:lnTo>
                    <a:lnTo>
                      <a:pt x="3465" y="6717"/>
                    </a:lnTo>
                    <a:lnTo>
                      <a:pt x="3350" y="6793"/>
                    </a:lnTo>
                    <a:lnTo>
                      <a:pt x="3292" y="6717"/>
                    </a:lnTo>
                    <a:lnTo>
                      <a:pt x="3119" y="6717"/>
                    </a:lnTo>
                    <a:lnTo>
                      <a:pt x="3061" y="6793"/>
                    </a:lnTo>
                    <a:lnTo>
                      <a:pt x="2945" y="6946"/>
                    </a:lnTo>
                    <a:lnTo>
                      <a:pt x="2830" y="6946"/>
                    </a:lnTo>
                    <a:lnTo>
                      <a:pt x="2714" y="6946"/>
                    </a:lnTo>
                    <a:lnTo>
                      <a:pt x="2599" y="7022"/>
                    </a:lnTo>
                    <a:lnTo>
                      <a:pt x="2541" y="7098"/>
                    </a:lnTo>
                    <a:lnTo>
                      <a:pt x="2426" y="7175"/>
                    </a:lnTo>
                    <a:lnTo>
                      <a:pt x="2368" y="7251"/>
                    </a:lnTo>
                    <a:lnTo>
                      <a:pt x="2252" y="7251"/>
                    </a:lnTo>
                    <a:lnTo>
                      <a:pt x="2137" y="7251"/>
                    </a:lnTo>
                    <a:lnTo>
                      <a:pt x="2079" y="7175"/>
                    </a:lnTo>
                    <a:lnTo>
                      <a:pt x="2021" y="7175"/>
                    </a:lnTo>
                    <a:lnTo>
                      <a:pt x="1906" y="7175"/>
                    </a:lnTo>
                    <a:lnTo>
                      <a:pt x="1848" y="7175"/>
                    </a:lnTo>
                    <a:lnTo>
                      <a:pt x="1790" y="7251"/>
                    </a:lnTo>
                    <a:lnTo>
                      <a:pt x="1675" y="7327"/>
                    </a:lnTo>
                    <a:lnTo>
                      <a:pt x="1617" y="7327"/>
                    </a:lnTo>
                    <a:lnTo>
                      <a:pt x="1559" y="7404"/>
                    </a:lnTo>
                    <a:lnTo>
                      <a:pt x="1502" y="7480"/>
                    </a:lnTo>
                    <a:lnTo>
                      <a:pt x="1444" y="7480"/>
                    </a:lnTo>
                    <a:lnTo>
                      <a:pt x="1386" y="7633"/>
                    </a:lnTo>
                    <a:lnTo>
                      <a:pt x="1271" y="7709"/>
                    </a:lnTo>
                    <a:lnTo>
                      <a:pt x="1213" y="7785"/>
                    </a:lnTo>
                    <a:lnTo>
                      <a:pt x="1155" y="7861"/>
                    </a:lnTo>
                    <a:lnTo>
                      <a:pt x="1040" y="7938"/>
                    </a:lnTo>
                    <a:lnTo>
                      <a:pt x="982" y="7938"/>
                    </a:lnTo>
                    <a:lnTo>
                      <a:pt x="924" y="8014"/>
                    </a:lnTo>
                    <a:lnTo>
                      <a:pt x="866" y="8014"/>
                    </a:lnTo>
                    <a:lnTo>
                      <a:pt x="751" y="8090"/>
                    </a:lnTo>
                    <a:lnTo>
                      <a:pt x="693" y="8167"/>
                    </a:lnTo>
                    <a:lnTo>
                      <a:pt x="635" y="8243"/>
                    </a:lnTo>
                    <a:lnTo>
                      <a:pt x="578" y="8319"/>
                    </a:lnTo>
                    <a:lnTo>
                      <a:pt x="578" y="8548"/>
                    </a:lnTo>
                    <a:lnTo>
                      <a:pt x="462" y="8625"/>
                    </a:lnTo>
                    <a:lnTo>
                      <a:pt x="462" y="8548"/>
                    </a:lnTo>
                    <a:lnTo>
                      <a:pt x="462" y="8396"/>
                    </a:lnTo>
                    <a:lnTo>
                      <a:pt x="404" y="8396"/>
                    </a:lnTo>
                    <a:lnTo>
                      <a:pt x="462" y="8319"/>
                    </a:lnTo>
                    <a:lnTo>
                      <a:pt x="462" y="8243"/>
                    </a:lnTo>
                    <a:lnTo>
                      <a:pt x="462" y="8167"/>
                    </a:lnTo>
                    <a:lnTo>
                      <a:pt x="462" y="8090"/>
                    </a:lnTo>
                    <a:lnTo>
                      <a:pt x="462" y="8014"/>
                    </a:lnTo>
                    <a:lnTo>
                      <a:pt x="404" y="8090"/>
                    </a:lnTo>
                    <a:lnTo>
                      <a:pt x="347" y="8167"/>
                    </a:lnTo>
                    <a:lnTo>
                      <a:pt x="347" y="8243"/>
                    </a:lnTo>
                    <a:lnTo>
                      <a:pt x="289" y="8319"/>
                    </a:lnTo>
                    <a:lnTo>
                      <a:pt x="231" y="8472"/>
                    </a:lnTo>
                    <a:lnTo>
                      <a:pt x="231" y="8625"/>
                    </a:lnTo>
                    <a:lnTo>
                      <a:pt x="231" y="8701"/>
                    </a:lnTo>
                    <a:lnTo>
                      <a:pt x="231" y="8854"/>
                    </a:lnTo>
                    <a:lnTo>
                      <a:pt x="289" y="8930"/>
                    </a:lnTo>
                    <a:lnTo>
                      <a:pt x="289" y="9006"/>
                    </a:lnTo>
                    <a:lnTo>
                      <a:pt x="289" y="9159"/>
                    </a:lnTo>
                    <a:lnTo>
                      <a:pt x="289" y="9235"/>
                    </a:lnTo>
                    <a:lnTo>
                      <a:pt x="289" y="9388"/>
                    </a:lnTo>
                    <a:lnTo>
                      <a:pt x="231" y="9464"/>
                    </a:lnTo>
                    <a:lnTo>
                      <a:pt x="116" y="9541"/>
                    </a:lnTo>
                    <a:lnTo>
                      <a:pt x="58" y="9693"/>
                    </a:lnTo>
                    <a:lnTo>
                      <a:pt x="58" y="9846"/>
                    </a:lnTo>
                    <a:lnTo>
                      <a:pt x="58" y="10075"/>
                    </a:lnTo>
                    <a:lnTo>
                      <a:pt x="173" y="10228"/>
                    </a:lnTo>
                    <a:lnTo>
                      <a:pt x="231" y="10380"/>
                    </a:lnTo>
                    <a:lnTo>
                      <a:pt x="289" y="10609"/>
                    </a:lnTo>
                    <a:lnTo>
                      <a:pt x="347" y="10686"/>
                    </a:lnTo>
                    <a:lnTo>
                      <a:pt x="347" y="10762"/>
                    </a:lnTo>
                    <a:lnTo>
                      <a:pt x="347" y="10838"/>
                    </a:lnTo>
                    <a:lnTo>
                      <a:pt x="347" y="10762"/>
                    </a:lnTo>
                    <a:lnTo>
                      <a:pt x="462" y="10914"/>
                    </a:lnTo>
                    <a:lnTo>
                      <a:pt x="520" y="11067"/>
                    </a:lnTo>
                    <a:lnTo>
                      <a:pt x="520" y="11296"/>
                    </a:lnTo>
                    <a:lnTo>
                      <a:pt x="520" y="11449"/>
                    </a:lnTo>
                    <a:lnTo>
                      <a:pt x="462" y="11525"/>
                    </a:lnTo>
                    <a:lnTo>
                      <a:pt x="347" y="11525"/>
                    </a:lnTo>
                    <a:lnTo>
                      <a:pt x="347" y="11372"/>
                    </a:lnTo>
                    <a:lnTo>
                      <a:pt x="347" y="11220"/>
                    </a:lnTo>
                    <a:lnTo>
                      <a:pt x="231" y="11372"/>
                    </a:lnTo>
                    <a:lnTo>
                      <a:pt x="231" y="11220"/>
                    </a:lnTo>
                    <a:lnTo>
                      <a:pt x="231" y="11067"/>
                    </a:lnTo>
                    <a:lnTo>
                      <a:pt x="173" y="10914"/>
                    </a:lnTo>
                    <a:lnTo>
                      <a:pt x="116" y="10914"/>
                    </a:lnTo>
                    <a:lnTo>
                      <a:pt x="116" y="10991"/>
                    </a:lnTo>
                    <a:lnTo>
                      <a:pt x="173" y="11220"/>
                    </a:lnTo>
                    <a:lnTo>
                      <a:pt x="231" y="11372"/>
                    </a:lnTo>
                    <a:lnTo>
                      <a:pt x="347" y="11525"/>
                    </a:lnTo>
                    <a:lnTo>
                      <a:pt x="347" y="11601"/>
                    </a:lnTo>
                    <a:lnTo>
                      <a:pt x="289" y="11678"/>
                    </a:lnTo>
                    <a:lnTo>
                      <a:pt x="231" y="11678"/>
                    </a:lnTo>
                    <a:lnTo>
                      <a:pt x="173" y="11601"/>
                    </a:lnTo>
                    <a:lnTo>
                      <a:pt x="116" y="11525"/>
                    </a:lnTo>
                    <a:lnTo>
                      <a:pt x="116" y="11372"/>
                    </a:lnTo>
                    <a:lnTo>
                      <a:pt x="58" y="11372"/>
                    </a:lnTo>
                    <a:lnTo>
                      <a:pt x="0" y="11372"/>
                    </a:lnTo>
                    <a:lnTo>
                      <a:pt x="0" y="11296"/>
                    </a:lnTo>
                    <a:lnTo>
                      <a:pt x="0" y="11372"/>
                    </a:lnTo>
                    <a:lnTo>
                      <a:pt x="0" y="11449"/>
                    </a:lnTo>
                    <a:lnTo>
                      <a:pt x="58" y="11525"/>
                    </a:lnTo>
                    <a:lnTo>
                      <a:pt x="116" y="11601"/>
                    </a:lnTo>
                    <a:lnTo>
                      <a:pt x="116" y="11678"/>
                    </a:lnTo>
                    <a:lnTo>
                      <a:pt x="173" y="11754"/>
                    </a:lnTo>
                    <a:lnTo>
                      <a:pt x="289" y="11907"/>
                    </a:lnTo>
                    <a:lnTo>
                      <a:pt x="404" y="11983"/>
                    </a:lnTo>
                    <a:lnTo>
                      <a:pt x="462" y="12288"/>
                    </a:lnTo>
                    <a:lnTo>
                      <a:pt x="520" y="12441"/>
                    </a:lnTo>
                    <a:lnTo>
                      <a:pt x="520" y="12746"/>
                    </a:lnTo>
                    <a:lnTo>
                      <a:pt x="635" y="12975"/>
                    </a:lnTo>
                    <a:lnTo>
                      <a:pt x="751" y="13204"/>
                    </a:lnTo>
                    <a:lnTo>
                      <a:pt x="751" y="13357"/>
                    </a:lnTo>
                    <a:lnTo>
                      <a:pt x="866" y="13510"/>
                    </a:lnTo>
                    <a:lnTo>
                      <a:pt x="866" y="13586"/>
                    </a:lnTo>
                    <a:lnTo>
                      <a:pt x="924" y="13662"/>
                    </a:lnTo>
                    <a:lnTo>
                      <a:pt x="924" y="13815"/>
                    </a:lnTo>
                    <a:lnTo>
                      <a:pt x="924" y="13967"/>
                    </a:lnTo>
                    <a:lnTo>
                      <a:pt x="924" y="14120"/>
                    </a:lnTo>
                    <a:lnTo>
                      <a:pt x="924" y="14196"/>
                    </a:lnTo>
                    <a:lnTo>
                      <a:pt x="982" y="14349"/>
                    </a:lnTo>
                    <a:lnTo>
                      <a:pt x="982" y="14502"/>
                    </a:lnTo>
                    <a:lnTo>
                      <a:pt x="1040" y="14731"/>
                    </a:lnTo>
                    <a:lnTo>
                      <a:pt x="1097" y="14883"/>
                    </a:lnTo>
                    <a:lnTo>
                      <a:pt x="1155" y="14960"/>
                    </a:lnTo>
                    <a:lnTo>
                      <a:pt x="1213" y="15112"/>
                    </a:lnTo>
                    <a:lnTo>
                      <a:pt x="1271" y="15265"/>
                    </a:lnTo>
                    <a:lnTo>
                      <a:pt x="1328" y="15418"/>
                    </a:lnTo>
                    <a:lnTo>
                      <a:pt x="1386" y="15570"/>
                    </a:lnTo>
                    <a:lnTo>
                      <a:pt x="1386" y="15723"/>
                    </a:lnTo>
                    <a:lnTo>
                      <a:pt x="1386" y="15952"/>
                    </a:lnTo>
                    <a:lnTo>
                      <a:pt x="1386" y="16028"/>
                    </a:lnTo>
                    <a:lnTo>
                      <a:pt x="1386" y="16181"/>
                    </a:lnTo>
                    <a:lnTo>
                      <a:pt x="1328" y="16334"/>
                    </a:lnTo>
                    <a:lnTo>
                      <a:pt x="1328" y="16257"/>
                    </a:lnTo>
                    <a:lnTo>
                      <a:pt x="1328" y="16410"/>
                    </a:lnTo>
                    <a:lnTo>
                      <a:pt x="1386" y="16563"/>
                    </a:lnTo>
                    <a:lnTo>
                      <a:pt x="1386" y="16715"/>
                    </a:lnTo>
                    <a:lnTo>
                      <a:pt x="1328" y="16868"/>
                    </a:lnTo>
                    <a:lnTo>
                      <a:pt x="1213" y="17097"/>
                    </a:lnTo>
                    <a:lnTo>
                      <a:pt x="1155" y="17097"/>
                    </a:lnTo>
                    <a:lnTo>
                      <a:pt x="1040" y="17020"/>
                    </a:lnTo>
                    <a:lnTo>
                      <a:pt x="1040" y="17097"/>
                    </a:lnTo>
                    <a:lnTo>
                      <a:pt x="1040" y="17173"/>
                    </a:lnTo>
                    <a:lnTo>
                      <a:pt x="1040" y="17326"/>
                    </a:lnTo>
                    <a:lnTo>
                      <a:pt x="1040" y="17478"/>
                    </a:lnTo>
                    <a:lnTo>
                      <a:pt x="1040" y="17555"/>
                    </a:lnTo>
                    <a:lnTo>
                      <a:pt x="1155" y="17631"/>
                    </a:lnTo>
                    <a:lnTo>
                      <a:pt x="1271" y="17631"/>
                    </a:lnTo>
                    <a:lnTo>
                      <a:pt x="1386" y="17784"/>
                    </a:lnTo>
                    <a:lnTo>
                      <a:pt x="1444" y="17860"/>
                    </a:lnTo>
                    <a:lnTo>
                      <a:pt x="1502" y="17936"/>
                    </a:lnTo>
                    <a:lnTo>
                      <a:pt x="1617" y="18013"/>
                    </a:lnTo>
                    <a:lnTo>
                      <a:pt x="1675" y="18089"/>
                    </a:lnTo>
                    <a:lnTo>
                      <a:pt x="1675" y="18013"/>
                    </a:lnTo>
                    <a:lnTo>
                      <a:pt x="1733" y="18089"/>
                    </a:lnTo>
                    <a:lnTo>
                      <a:pt x="1790" y="18089"/>
                    </a:lnTo>
                    <a:lnTo>
                      <a:pt x="1790" y="18165"/>
                    </a:lnTo>
                    <a:lnTo>
                      <a:pt x="1848" y="18165"/>
                    </a:lnTo>
                    <a:lnTo>
                      <a:pt x="2021" y="18242"/>
                    </a:lnTo>
                    <a:lnTo>
                      <a:pt x="2137" y="18165"/>
                    </a:lnTo>
                    <a:lnTo>
                      <a:pt x="2252" y="18165"/>
                    </a:lnTo>
                    <a:lnTo>
                      <a:pt x="2310" y="18165"/>
                    </a:lnTo>
                    <a:lnTo>
                      <a:pt x="2368" y="18242"/>
                    </a:lnTo>
                    <a:lnTo>
                      <a:pt x="2483" y="18242"/>
                    </a:lnTo>
                    <a:lnTo>
                      <a:pt x="2541" y="18242"/>
                    </a:lnTo>
                    <a:lnTo>
                      <a:pt x="2541" y="18165"/>
                    </a:lnTo>
                    <a:lnTo>
                      <a:pt x="2657" y="18165"/>
                    </a:lnTo>
                    <a:lnTo>
                      <a:pt x="2714" y="18165"/>
                    </a:lnTo>
                    <a:lnTo>
                      <a:pt x="2772" y="18089"/>
                    </a:lnTo>
                    <a:lnTo>
                      <a:pt x="2830" y="18013"/>
                    </a:lnTo>
                    <a:lnTo>
                      <a:pt x="2945" y="17860"/>
                    </a:lnTo>
                    <a:lnTo>
                      <a:pt x="3003" y="17784"/>
                    </a:lnTo>
                    <a:lnTo>
                      <a:pt x="3061" y="17784"/>
                    </a:lnTo>
                    <a:lnTo>
                      <a:pt x="3234" y="17707"/>
                    </a:lnTo>
                    <a:lnTo>
                      <a:pt x="3350" y="17707"/>
                    </a:lnTo>
                    <a:lnTo>
                      <a:pt x="3407" y="17631"/>
                    </a:lnTo>
                    <a:lnTo>
                      <a:pt x="3407" y="17555"/>
                    </a:lnTo>
                    <a:lnTo>
                      <a:pt x="3465" y="17478"/>
                    </a:lnTo>
                    <a:lnTo>
                      <a:pt x="3581" y="17402"/>
                    </a:lnTo>
                    <a:lnTo>
                      <a:pt x="3639" y="17326"/>
                    </a:lnTo>
                    <a:lnTo>
                      <a:pt x="3754" y="17326"/>
                    </a:lnTo>
                    <a:lnTo>
                      <a:pt x="3927" y="17326"/>
                    </a:lnTo>
                    <a:lnTo>
                      <a:pt x="4101" y="17326"/>
                    </a:lnTo>
                    <a:lnTo>
                      <a:pt x="4216" y="17249"/>
                    </a:lnTo>
                    <a:lnTo>
                      <a:pt x="4332" y="17249"/>
                    </a:lnTo>
                    <a:lnTo>
                      <a:pt x="4505" y="17249"/>
                    </a:lnTo>
                    <a:lnTo>
                      <a:pt x="4678" y="17249"/>
                    </a:lnTo>
                    <a:lnTo>
                      <a:pt x="4736" y="17249"/>
                    </a:lnTo>
                    <a:lnTo>
                      <a:pt x="4794" y="17249"/>
                    </a:lnTo>
                    <a:lnTo>
                      <a:pt x="4851" y="17326"/>
                    </a:lnTo>
                    <a:lnTo>
                      <a:pt x="4909" y="17326"/>
                    </a:lnTo>
                    <a:lnTo>
                      <a:pt x="5025" y="17249"/>
                    </a:lnTo>
                    <a:lnTo>
                      <a:pt x="5140" y="17249"/>
                    </a:lnTo>
                    <a:lnTo>
                      <a:pt x="5256" y="17249"/>
                    </a:lnTo>
                    <a:lnTo>
                      <a:pt x="5371" y="17326"/>
                    </a:lnTo>
                    <a:lnTo>
                      <a:pt x="5429" y="17326"/>
                    </a:lnTo>
                    <a:lnTo>
                      <a:pt x="5544" y="17249"/>
                    </a:lnTo>
                    <a:lnTo>
                      <a:pt x="5602" y="17249"/>
                    </a:lnTo>
                    <a:lnTo>
                      <a:pt x="5660" y="17097"/>
                    </a:lnTo>
                    <a:lnTo>
                      <a:pt x="5718" y="17020"/>
                    </a:lnTo>
                    <a:lnTo>
                      <a:pt x="5775" y="16944"/>
                    </a:lnTo>
                    <a:lnTo>
                      <a:pt x="5833" y="16792"/>
                    </a:lnTo>
                    <a:lnTo>
                      <a:pt x="5833" y="16639"/>
                    </a:lnTo>
                    <a:lnTo>
                      <a:pt x="6006" y="16563"/>
                    </a:lnTo>
                    <a:lnTo>
                      <a:pt x="6122" y="16486"/>
                    </a:lnTo>
                    <a:lnTo>
                      <a:pt x="6180" y="16486"/>
                    </a:lnTo>
                    <a:lnTo>
                      <a:pt x="6237" y="16410"/>
                    </a:lnTo>
                    <a:lnTo>
                      <a:pt x="6411" y="16334"/>
                    </a:lnTo>
                    <a:lnTo>
                      <a:pt x="6526" y="16257"/>
                    </a:lnTo>
                    <a:lnTo>
                      <a:pt x="6699" y="16181"/>
                    </a:lnTo>
                    <a:lnTo>
                      <a:pt x="6757" y="16028"/>
                    </a:lnTo>
                    <a:lnTo>
                      <a:pt x="6930" y="16028"/>
                    </a:lnTo>
                    <a:lnTo>
                      <a:pt x="7046" y="16028"/>
                    </a:lnTo>
                    <a:lnTo>
                      <a:pt x="7161" y="16028"/>
                    </a:lnTo>
                    <a:lnTo>
                      <a:pt x="7219" y="16028"/>
                    </a:lnTo>
                    <a:lnTo>
                      <a:pt x="7393" y="16028"/>
                    </a:lnTo>
                    <a:lnTo>
                      <a:pt x="7566" y="16028"/>
                    </a:lnTo>
                    <a:lnTo>
                      <a:pt x="7739" y="15876"/>
                    </a:lnTo>
                    <a:lnTo>
                      <a:pt x="7912" y="15876"/>
                    </a:lnTo>
                    <a:lnTo>
                      <a:pt x="7970" y="15876"/>
                    </a:lnTo>
                    <a:lnTo>
                      <a:pt x="8201" y="15723"/>
                    </a:lnTo>
                    <a:lnTo>
                      <a:pt x="8374" y="15647"/>
                    </a:lnTo>
                    <a:lnTo>
                      <a:pt x="8548" y="15494"/>
                    </a:lnTo>
                    <a:lnTo>
                      <a:pt x="8779" y="15494"/>
                    </a:lnTo>
                    <a:lnTo>
                      <a:pt x="9010" y="15494"/>
                    </a:lnTo>
                    <a:lnTo>
                      <a:pt x="9183" y="15494"/>
                    </a:lnTo>
                    <a:lnTo>
                      <a:pt x="9298" y="15494"/>
                    </a:lnTo>
                    <a:lnTo>
                      <a:pt x="9472" y="15418"/>
                    </a:lnTo>
                    <a:lnTo>
                      <a:pt x="9587" y="15494"/>
                    </a:lnTo>
                    <a:lnTo>
                      <a:pt x="9703" y="15494"/>
                    </a:lnTo>
                    <a:lnTo>
                      <a:pt x="9818" y="15494"/>
                    </a:lnTo>
                    <a:lnTo>
                      <a:pt x="9934" y="15494"/>
                    </a:lnTo>
                    <a:lnTo>
                      <a:pt x="10107" y="15723"/>
                    </a:lnTo>
                    <a:lnTo>
                      <a:pt x="10165" y="15799"/>
                    </a:lnTo>
                    <a:lnTo>
                      <a:pt x="10222" y="15876"/>
                    </a:lnTo>
                    <a:lnTo>
                      <a:pt x="10280" y="15876"/>
                    </a:lnTo>
                    <a:lnTo>
                      <a:pt x="10338" y="15799"/>
                    </a:lnTo>
                    <a:lnTo>
                      <a:pt x="10396" y="15799"/>
                    </a:lnTo>
                    <a:lnTo>
                      <a:pt x="10627" y="15876"/>
                    </a:lnTo>
                    <a:lnTo>
                      <a:pt x="10742" y="15952"/>
                    </a:lnTo>
                    <a:lnTo>
                      <a:pt x="10800" y="16028"/>
                    </a:lnTo>
                    <a:lnTo>
                      <a:pt x="10800" y="15952"/>
                    </a:lnTo>
                    <a:lnTo>
                      <a:pt x="10800" y="15876"/>
                    </a:lnTo>
                    <a:lnTo>
                      <a:pt x="10858" y="15952"/>
                    </a:lnTo>
                    <a:lnTo>
                      <a:pt x="11089" y="16181"/>
                    </a:lnTo>
                    <a:lnTo>
                      <a:pt x="11147" y="16257"/>
                    </a:lnTo>
                    <a:lnTo>
                      <a:pt x="11262" y="16257"/>
                    </a:lnTo>
                    <a:lnTo>
                      <a:pt x="11262" y="16410"/>
                    </a:lnTo>
                    <a:lnTo>
                      <a:pt x="11204" y="16410"/>
                    </a:lnTo>
                    <a:lnTo>
                      <a:pt x="11204" y="16563"/>
                    </a:lnTo>
                    <a:lnTo>
                      <a:pt x="11262" y="16639"/>
                    </a:lnTo>
                    <a:lnTo>
                      <a:pt x="11378" y="16715"/>
                    </a:lnTo>
                    <a:lnTo>
                      <a:pt x="11493" y="16792"/>
                    </a:lnTo>
                    <a:lnTo>
                      <a:pt x="11551" y="16792"/>
                    </a:lnTo>
                    <a:lnTo>
                      <a:pt x="11551" y="16868"/>
                    </a:lnTo>
                    <a:lnTo>
                      <a:pt x="11609" y="16944"/>
                    </a:lnTo>
                    <a:lnTo>
                      <a:pt x="11666" y="17173"/>
                    </a:lnTo>
                    <a:lnTo>
                      <a:pt x="11724" y="17249"/>
                    </a:lnTo>
                    <a:lnTo>
                      <a:pt x="11782" y="17402"/>
                    </a:lnTo>
                    <a:lnTo>
                      <a:pt x="11840" y="17555"/>
                    </a:lnTo>
                    <a:lnTo>
                      <a:pt x="11897" y="17631"/>
                    </a:lnTo>
                    <a:lnTo>
                      <a:pt x="11897" y="17784"/>
                    </a:lnTo>
                    <a:lnTo>
                      <a:pt x="11897" y="17936"/>
                    </a:lnTo>
                    <a:lnTo>
                      <a:pt x="11840" y="17860"/>
                    </a:lnTo>
                    <a:lnTo>
                      <a:pt x="11782" y="17784"/>
                    </a:lnTo>
                    <a:lnTo>
                      <a:pt x="11724" y="17784"/>
                    </a:lnTo>
                    <a:lnTo>
                      <a:pt x="11724" y="17860"/>
                    </a:lnTo>
                    <a:lnTo>
                      <a:pt x="11840" y="17860"/>
                    </a:lnTo>
                    <a:lnTo>
                      <a:pt x="11897" y="18013"/>
                    </a:lnTo>
                    <a:lnTo>
                      <a:pt x="11955" y="18013"/>
                    </a:lnTo>
                    <a:lnTo>
                      <a:pt x="12071" y="18165"/>
                    </a:lnTo>
                    <a:lnTo>
                      <a:pt x="12128" y="18165"/>
                    </a:lnTo>
                    <a:lnTo>
                      <a:pt x="12186" y="18242"/>
                    </a:lnTo>
                    <a:lnTo>
                      <a:pt x="12186" y="18013"/>
                    </a:lnTo>
                    <a:lnTo>
                      <a:pt x="12128" y="18013"/>
                    </a:lnTo>
                    <a:lnTo>
                      <a:pt x="12186" y="17860"/>
                    </a:lnTo>
                    <a:lnTo>
                      <a:pt x="12244" y="17784"/>
                    </a:lnTo>
                    <a:lnTo>
                      <a:pt x="12302" y="17784"/>
                    </a:lnTo>
                    <a:lnTo>
                      <a:pt x="12359" y="17631"/>
                    </a:lnTo>
                    <a:lnTo>
                      <a:pt x="12417" y="17478"/>
                    </a:lnTo>
                    <a:lnTo>
                      <a:pt x="12475" y="17402"/>
                    </a:lnTo>
                    <a:lnTo>
                      <a:pt x="12533" y="17326"/>
                    </a:lnTo>
                    <a:lnTo>
                      <a:pt x="12706" y="17249"/>
                    </a:lnTo>
                    <a:lnTo>
                      <a:pt x="12706" y="17173"/>
                    </a:lnTo>
                    <a:lnTo>
                      <a:pt x="12764" y="17173"/>
                    </a:lnTo>
                    <a:lnTo>
                      <a:pt x="12821" y="17173"/>
                    </a:lnTo>
                    <a:lnTo>
                      <a:pt x="12879" y="17097"/>
                    </a:lnTo>
                    <a:lnTo>
                      <a:pt x="12879" y="17020"/>
                    </a:lnTo>
                    <a:lnTo>
                      <a:pt x="12995" y="16868"/>
                    </a:lnTo>
                    <a:lnTo>
                      <a:pt x="12995" y="16715"/>
                    </a:lnTo>
                    <a:lnTo>
                      <a:pt x="13110" y="16563"/>
                    </a:lnTo>
                    <a:lnTo>
                      <a:pt x="13110" y="16486"/>
                    </a:lnTo>
                    <a:lnTo>
                      <a:pt x="13110" y="16334"/>
                    </a:lnTo>
                    <a:lnTo>
                      <a:pt x="13168" y="16257"/>
                    </a:lnTo>
                    <a:lnTo>
                      <a:pt x="13226" y="16257"/>
                    </a:lnTo>
                    <a:lnTo>
                      <a:pt x="13226" y="16410"/>
                    </a:lnTo>
                    <a:lnTo>
                      <a:pt x="13226" y="16486"/>
                    </a:lnTo>
                    <a:lnTo>
                      <a:pt x="13226" y="16563"/>
                    </a:lnTo>
                    <a:lnTo>
                      <a:pt x="13283" y="16639"/>
                    </a:lnTo>
                    <a:lnTo>
                      <a:pt x="13283" y="16715"/>
                    </a:lnTo>
                    <a:lnTo>
                      <a:pt x="13226" y="16715"/>
                    </a:lnTo>
                    <a:lnTo>
                      <a:pt x="13226" y="16792"/>
                    </a:lnTo>
                    <a:lnTo>
                      <a:pt x="13226" y="16944"/>
                    </a:lnTo>
                    <a:lnTo>
                      <a:pt x="13226" y="17020"/>
                    </a:lnTo>
                    <a:lnTo>
                      <a:pt x="13168" y="17173"/>
                    </a:lnTo>
                    <a:lnTo>
                      <a:pt x="13110" y="17173"/>
                    </a:lnTo>
                    <a:lnTo>
                      <a:pt x="13052" y="17402"/>
                    </a:lnTo>
                    <a:lnTo>
                      <a:pt x="12995" y="17478"/>
                    </a:lnTo>
                    <a:lnTo>
                      <a:pt x="12995" y="17555"/>
                    </a:lnTo>
                    <a:lnTo>
                      <a:pt x="12995" y="17631"/>
                    </a:lnTo>
                    <a:lnTo>
                      <a:pt x="12995" y="17707"/>
                    </a:lnTo>
                    <a:lnTo>
                      <a:pt x="12995" y="17784"/>
                    </a:lnTo>
                    <a:lnTo>
                      <a:pt x="12995" y="17936"/>
                    </a:lnTo>
                    <a:lnTo>
                      <a:pt x="12995" y="18089"/>
                    </a:lnTo>
                    <a:lnTo>
                      <a:pt x="12879" y="18165"/>
                    </a:lnTo>
                    <a:lnTo>
                      <a:pt x="12706" y="18165"/>
                    </a:lnTo>
                    <a:lnTo>
                      <a:pt x="12706" y="18242"/>
                    </a:lnTo>
                    <a:lnTo>
                      <a:pt x="12706" y="18394"/>
                    </a:lnTo>
                    <a:lnTo>
                      <a:pt x="12764" y="18471"/>
                    </a:lnTo>
                    <a:lnTo>
                      <a:pt x="12821" y="18394"/>
                    </a:lnTo>
                    <a:lnTo>
                      <a:pt x="12937" y="18394"/>
                    </a:lnTo>
                    <a:lnTo>
                      <a:pt x="13052" y="18318"/>
                    </a:lnTo>
                    <a:lnTo>
                      <a:pt x="13168" y="18318"/>
                    </a:lnTo>
                    <a:lnTo>
                      <a:pt x="13168" y="18165"/>
                    </a:lnTo>
                    <a:lnTo>
                      <a:pt x="13226" y="18013"/>
                    </a:lnTo>
                    <a:lnTo>
                      <a:pt x="13226" y="17860"/>
                    </a:lnTo>
                    <a:lnTo>
                      <a:pt x="13283" y="17707"/>
                    </a:lnTo>
                    <a:lnTo>
                      <a:pt x="13341" y="17555"/>
                    </a:lnTo>
                    <a:lnTo>
                      <a:pt x="13399" y="17631"/>
                    </a:lnTo>
                    <a:lnTo>
                      <a:pt x="13514" y="17784"/>
                    </a:lnTo>
                    <a:lnTo>
                      <a:pt x="13572" y="18013"/>
                    </a:lnTo>
                    <a:lnTo>
                      <a:pt x="13572" y="18242"/>
                    </a:lnTo>
                    <a:lnTo>
                      <a:pt x="13514" y="18394"/>
                    </a:lnTo>
                    <a:lnTo>
                      <a:pt x="13457" y="18547"/>
                    </a:lnTo>
                    <a:lnTo>
                      <a:pt x="13399" y="18700"/>
                    </a:lnTo>
                    <a:lnTo>
                      <a:pt x="13457" y="18776"/>
                    </a:lnTo>
                    <a:lnTo>
                      <a:pt x="13514" y="18700"/>
                    </a:lnTo>
                    <a:lnTo>
                      <a:pt x="13572" y="18700"/>
                    </a:lnTo>
                    <a:lnTo>
                      <a:pt x="13630" y="18700"/>
                    </a:lnTo>
                    <a:lnTo>
                      <a:pt x="13688" y="18623"/>
                    </a:lnTo>
                    <a:lnTo>
                      <a:pt x="13745" y="18623"/>
                    </a:lnTo>
                    <a:lnTo>
                      <a:pt x="13803" y="18547"/>
                    </a:lnTo>
                    <a:lnTo>
                      <a:pt x="13861" y="18547"/>
                    </a:lnTo>
                    <a:lnTo>
                      <a:pt x="13919" y="18547"/>
                    </a:lnTo>
                    <a:lnTo>
                      <a:pt x="13976" y="18547"/>
                    </a:lnTo>
                    <a:lnTo>
                      <a:pt x="14034" y="18547"/>
                    </a:lnTo>
                    <a:lnTo>
                      <a:pt x="13976" y="18700"/>
                    </a:lnTo>
                    <a:lnTo>
                      <a:pt x="13919" y="18776"/>
                    </a:lnTo>
                    <a:lnTo>
                      <a:pt x="13976" y="18776"/>
                    </a:lnTo>
                    <a:lnTo>
                      <a:pt x="14034" y="18929"/>
                    </a:lnTo>
                    <a:lnTo>
                      <a:pt x="14092" y="19005"/>
                    </a:lnTo>
                    <a:lnTo>
                      <a:pt x="14150" y="19081"/>
                    </a:lnTo>
                    <a:lnTo>
                      <a:pt x="14150" y="19158"/>
                    </a:lnTo>
                    <a:lnTo>
                      <a:pt x="14207" y="19234"/>
                    </a:lnTo>
                    <a:lnTo>
                      <a:pt x="14207" y="19310"/>
                    </a:lnTo>
                    <a:lnTo>
                      <a:pt x="14265" y="19463"/>
                    </a:lnTo>
                    <a:lnTo>
                      <a:pt x="14265" y="19616"/>
                    </a:lnTo>
                    <a:lnTo>
                      <a:pt x="14207" y="19768"/>
                    </a:lnTo>
                    <a:lnTo>
                      <a:pt x="14207" y="19845"/>
                    </a:lnTo>
                    <a:lnTo>
                      <a:pt x="14265" y="19997"/>
                    </a:lnTo>
                    <a:lnTo>
                      <a:pt x="14323" y="20150"/>
                    </a:lnTo>
                    <a:lnTo>
                      <a:pt x="14439" y="20302"/>
                    </a:lnTo>
                    <a:lnTo>
                      <a:pt x="14496" y="20455"/>
                    </a:lnTo>
                    <a:lnTo>
                      <a:pt x="14612" y="20531"/>
                    </a:lnTo>
                    <a:lnTo>
                      <a:pt x="14727" y="20684"/>
                    </a:lnTo>
                    <a:lnTo>
                      <a:pt x="14901" y="20684"/>
                    </a:lnTo>
                    <a:lnTo>
                      <a:pt x="15074" y="20760"/>
                    </a:lnTo>
                    <a:lnTo>
                      <a:pt x="15132" y="20913"/>
                    </a:lnTo>
                    <a:lnTo>
                      <a:pt x="15189" y="20913"/>
                    </a:lnTo>
                    <a:lnTo>
                      <a:pt x="15247" y="20837"/>
                    </a:lnTo>
                    <a:lnTo>
                      <a:pt x="15305" y="20837"/>
                    </a:lnTo>
                    <a:lnTo>
                      <a:pt x="15420" y="20913"/>
                    </a:lnTo>
                    <a:lnTo>
                      <a:pt x="15536" y="20913"/>
                    </a:lnTo>
                    <a:lnTo>
                      <a:pt x="15651" y="20989"/>
                    </a:lnTo>
                    <a:lnTo>
                      <a:pt x="15767" y="20989"/>
                    </a:lnTo>
                    <a:lnTo>
                      <a:pt x="15940" y="21142"/>
                    </a:lnTo>
                    <a:lnTo>
                      <a:pt x="16113" y="21218"/>
                    </a:lnTo>
                    <a:lnTo>
                      <a:pt x="16171" y="21295"/>
                    </a:lnTo>
                    <a:lnTo>
                      <a:pt x="16287" y="21295"/>
                    </a:lnTo>
                    <a:lnTo>
                      <a:pt x="16344" y="21218"/>
                    </a:lnTo>
                    <a:lnTo>
                      <a:pt x="16402" y="21218"/>
                    </a:lnTo>
                    <a:lnTo>
                      <a:pt x="16460" y="21142"/>
                    </a:lnTo>
                    <a:lnTo>
                      <a:pt x="16575" y="20989"/>
                    </a:lnTo>
                    <a:lnTo>
                      <a:pt x="16691" y="20913"/>
                    </a:lnTo>
                    <a:lnTo>
                      <a:pt x="16749" y="20837"/>
                    </a:lnTo>
                    <a:lnTo>
                      <a:pt x="16864" y="20837"/>
                    </a:lnTo>
                    <a:lnTo>
                      <a:pt x="16864" y="20760"/>
                    </a:lnTo>
                    <a:lnTo>
                      <a:pt x="16749" y="20684"/>
                    </a:lnTo>
                    <a:lnTo>
                      <a:pt x="16691" y="20684"/>
                    </a:lnTo>
                    <a:lnTo>
                      <a:pt x="16806" y="20684"/>
                    </a:lnTo>
                    <a:lnTo>
                      <a:pt x="16922" y="20531"/>
                    </a:lnTo>
                    <a:lnTo>
                      <a:pt x="16980" y="20531"/>
                    </a:lnTo>
                    <a:lnTo>
                      <a:pt x="17037" y="20608"/>
                    </a:lnTo>
                    <a:lnTo>
                      <a:pt x="17095" y="20760"/>
                    </a:lnTo>
                    <a:lnTo>
                      <a:pt x="17037" y="20837"/>
                    </a:lnTo>
                    <a:lnTo>
                      <a:pt x="16922" y="20837"/>
                    </a:lnTo>
                    <a:lnTo>
                      <a:pt x="16980" y="20913"/>
                    </a:lnTo>
                    <a:lnTo>
                      <a:pt x="17037" y="20989"/>
                    </a:lnTo>
                    <a:lnTo>
                      <a:pt x="17153" y="20913"/>
                    </a:lnTo>
                    <a:lnTo>
                      <a:pt x="17211" y="20913"/>
                    </a:lnTo>
                    <a:lnTo>
                      <a:pt x="17268" y="20837"/>
                    </a:lnTo>
                    <a:lnTo>
                      <a:pt x="17326" y="20913"/>
                    </a:lnTo>
                    <a:lnTo>
                      <a:pt x="17326" y="21066"/>
                    </a:lnTo>
                    <a:lnTo>
                      <a:pt x="17384" y="21218"/>
                    </a:lnTo>
                    <a:lnTo>
                      <a:pt x="17442" y="21218"/>
                    </a:lnTo>
                    <a:lnTo>
                      <a:pt x="17499" y="21218"/>
                    </a:lnTo>
                    <a:lnTo>
                      <a:pt x="17557" y="21295"/>
                    </a:lnTo>
                    <a:lnTo>
                      <a:pt x="17615" y="21371"/>
                    </a:lnTo>
                    <a:lnTo>
                      <a:pt x="17673" y="21371"/>
                    </a:lnTo>
                    <a:lnTo>
                      <a:pt x="17730" y="21447"/>
                    </a:lnTo>
                    <a:lnTo>
                      <a:pt x="17788" y="21600"/>
                    </a:lnTo>
                    <a:lnTo>
                      <a:pt x="17846" y="21524"/>
                    </a:lnTo>
                    <a:lnTo>
                      <a:pt x="17846" y="21371"/>
                    </a:lnTo>
                    <a:lnTo>
                      <a:pt x="17904" y="21218"/>
                    </a:lnTo>
                    <a:lnTo>
                      <a:pt x="17846" y="21218"/>
                    </a:lnTo>
                    <a:lnTo>
                      <a:pt x="17788" y="21295"/>
                    </a:lnTo>
                    <a:lnTo>
                      <a:pt x="17730" y="21371"/>
                    </a:lnTo>
                    <a:lnTo>
                      <a:pt x="17730" y="21295"/>
                    </a:lnTo>
                    <a:lnTo>
                      <a:pt x="17730" y="21218"/>
                    </a:lnTo>
                    <a:lnTo>
                      <a:pt x="17788" y="21218"/>
                    </a:lnTo>
                    <a:lnTo>
                      <a:pt x="17846" y="21218"/>
                    </a:lnTo>
                    <a:lnTo>
                      <a:pt x="17904" y="21142"/>
                    </a:lnTo>
                    <a:lnTo>
                      <a:pt x="17961" y="21142"/>
                    </a:lnTo>
                    <a:lnTo>
                      <a:pt x="18019" y="21218"/>
                    </a:lnTo>
                    <a:lnTo>
                      <a:pt x="18077" y="21142"/>
                    </a:lnTo>
                    <a:lnTo>
                      <a:pt x="18193" y="21066"/>
                    </a:lnTo>
                    <a:lnTo>
                      <a:pt x="18193" y="20989"/>
                    </a:lnTo>
                    <a:lnTo>
                      <a:pt x="18250" y="20913"/>
                    </a:lnTo>
                    <a:lnTo>
                      <a:pt x="18308" y="20913"/>
                    </a:lnTo>
                    <a:lnTo>
                      <a:pt x="18366" y="20837"/>
                    </a:lnTo>
                    <a:lnTo>
                      <a:pt x="18424" y="20760"/>
                    </a:lnTo>
                    <a:lnTo>
                      <a:pt x="18481" y="20684"/>
                    </a:lnTo>
                    <a:lnTo>
                      <a:pt x="18597" y="20608"/>
                    </a:lnTo>
                    <a:lnTo>
                      <a:pt x="18712" y="20531"/>
                    </a:lnTo>
                    <a:lnTo>
                      <a:pt x="18828" y="20531"/>
                    </a:lnTo>
                    <a:lnTo>
                      <a:pt x="18943" y="20455"/>
                    </a:lnTo>
                    <a:lnTo>
                      <a:pt x="19117" y="20455"/>
                    </a:lnTo>
                    <a:lnTo>
                      <a:pt x="19232" y="20455"/>
                    </a:lnTo>
                    <a:lnTo>
                      <a:pt x="19348" y="20455"/>
                    </a:lnTo>
                    <a:lnTo>
                      <a:pt x="19463" y="20455"/>
                    </a:lnTo>
                    <a:lnTo>
                      <a:pt x="19579" y="20379"/>
                    </a:lnTo>
                    <a:lnTo>
                      <a:pt x="19579" y="20226"/>
                    </a:lnTo>
                    <a:lnTo>
                      <a:pt x="19636" y="20226"/>
                    </a:lnTo>
                    <a:lnTo>
                      <a:pt x="19694" y="20302"/>
                    </a:lnTo>
                    <a:lnTo>
                      <a:pt x="19694" y="20226"/>
                    </a:lnTo>
                    <a:lnTo>
                      <a:pt x="19752" y="20150"/>
                    </a:lnTo>
                    <a:lnTo>
                      <a:pt x="19752" y="19997"/>
                    </a:lnTo>
                    <a:lnTo>
                      <a:pt x="19694" y="19921"/>
                    </a:lnTo>
                    <a:lnTo>
                      <a:pt x="19694" y="19845"/>
                    </a:lnTo>
                    <a:lnTo>
                      <a:pt x="19694" y="19692"/>
                    </a:lnTo>
                    <a:lnTo>
                      <a:pt x="19752" y="19616"/>
                    </a:lnTo>
                    <a:lnTo>
                      <a:pt x="19810" y="19539"/>
                    </a:lnTo>
                    <a:lnTo>
                      <a:pt x="19810" y="19387"/>
                    </a:lnTo>
                    <a:lnTo>
                      <a:pt x="19810" y="19310"/>
                    </a:lnTo>
                    <a:lnTo>
                      <a:pt x="19810" y="19234"/>
                    </a:lnTo>
                    <a:lnTo>
                      <a:pt x="19810" y="19158"/>
                    </a:lnTo>
                    <a:lnTo>
                      <a:pt x="19810" y="19005"/>
                    </a:lnTo>
                    <a:lnTo>
                      <a:pt x="19810" y="18852"/>
                    </a:lnTo>
                    <a:lnTo>
                      <a:pt x="19867" y="18776"/>
                    </a:lnTo>
                    <a:lnTo>
                      <a:pt x="19925" y="18776"/>
                    </a:lnTo>
                    <a:lnTo>
                      <a:pt x="19925" y="18623"/>
                    </a:lnTo>
                    <a:lnTo>
                      <a:pt x="19983" y="18547"/>
                    </a:lnTo>
                    <a:lnTo>
                      <a:pt x="20041" y="18394"/>
                    </a:lnTo>
                    <a:lnTo>
                      <a:pt x="20041" y="18318"/>
                    </a:lnTo>
                    <a:lnTo>
                      <a:pt x="20098" y="18394"/>
                    </a:lnTo>
                    <a:lnTo>
                      <a:pt x="20156" y="18242"/>
                    </a:lnTo>
                    <a:lnTo>
                      <a:pt x="20156" y="18165"/>
                    </a:lnTo>
                    <a:lnTo>
                      <a:pt x="20156" y="18089"/>
                    </a:lnTo>
                    <a:lnTo>
                      <a:pt x="20214" y="17860"/>
                    </a:lnTo>
                    <a:lnTo>
                      <a:pt x="20272" y="17707"/>
                    </a:lnTo>
                    <a:lnTo>
                      <a:pt x="20329" y="17555"/>
                    </a:lnTo>
                    <a:lnTo>
                      <a:pt x="20329" y="17478"/>
                    </a:lnTo>
                    <a:lnTo>
                      <a:pt x="20387" y="17478"/>
                    </a:lnTo>
                    <a:lnTo>
                      <a:pt x="20445" y="17326"/>
                    </a:lnTo>
                    <a:lnTo>
                      <a:pt x="20445" y="17173"/>
                    </a:lnTo>
                    <a:lnTo>
                      <a:pt x="20387" y="17173"/>
                    </a:lnTo>
                    <a:lnTo>
                      <a:pt x="20387" y="17097"/>
                    </a:lnTo>
                    <a:lnTo>
                      <a:pt x="20503" y="17020"/>
                    </a:lnTo>
                    <a:lnTo>
                      <a:pt x="20560" y="16944"/>
                    </a:lnTo>
                    <a:lnTo>
                      <a:pt x="20618" y="16715"/>
                    </a:lnTo>
                    <a:lnTo>
                      <a:pt x="20676" y="16639"/>
                    </a:lnTo>
                    <a:lnTo>
                      <a:pt x="20676" y="16563"/>
                    </a:lnTo>
                    <a:lnTo>
                      <a:pt x="20734" y="16486"/>
                    </a:lnTo>
                    <a:lnTo>
                      <a:pt x="20849" y="16486"/>
                    </a:lnTo>
                    <a:lnTo>
                      <a:pt x="20849" y="16410"/>
                    </a:lnTo>
                    <a:lnTo>
                      <a:pt x="20907" y="16410"/>
                    </a:lnTo>
                    <a:lnTo>
                      <a:pt x="20907" y="16334"/>
                    </a:lnTo>
                    <a:lnTo>
                      <a:pt x="21022" y="16257"/>
                    </a:lnTo>
                    <a:lnTo>
                      <a:pt x="21022" y="16181"/>
                    </a:lnTo>
                    <a:lnTo>
                      <a:pt x="21022" y="16105"/>
                    </a:lnTo>
                    <a:lnTo>
                      <a:pt x="21022" y="16028"/>
                    </a:lnTo>
                    <a:lnTo>
                      <a:pt x="21080" y="15952"/>
                    </a:lnTo>
                    <a:lnTo>
                      <a:pt x="21138" y="15876"/>
                    </a:lnTo>
                    <a:lnTo>
                      <a:pt x="21196" y="15799"/>
                    </a:lnTo>
                    <a:lnTo>
                      <a:pt x="21196" y="15647"/>
                    </a:lnTo>
                    <a:lnTo>
                      <a:pt x="21311" y="15341"/>
                    </a:lnTo>
                    <a:lnTo>
                      <a:pt x="21311" y="15265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54" name="Shape 554"/>
              <p:cNvSpPr/>
              <p:nvPr/>
            </p:nvSpPr>
            <p:spPr>
              <a:xfrm>
                <a:off x="538426" y="17368"/>
                <a:ext cx="38107" cy="23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4" y="7200"/>
                    </a:moveTo>
                    <a:lnTo>
                      <a:pt x="1964" y="10800"/>
                    </a:lnTo>
                    <a:lnTo>
                      <a:pt x="3927" y="14400"/>
                    </a:lnTo>
                    <a:lnTo>
                      <a:pt x="5891" y="18000"/>
                    </a:lnTo>
                    <a:lnTo>
                      <a:pt x="9818" y="21600"/>
                    </a:lnTo>
                    <a:lnTo>
                      <a:pt x="11782" y="21600"/>
                    </a:lnTo>
                    <a:lnTo>
                      <a:pt x="13745" y="21600"/>
                    </a:lnTo>
                    <a:lnTo>
                      <a:pt x="15709" y="21600"/>
                    </a:lnTo>
                    <a:lnTo>
                      <a:pt x="19636" y="18000"/>
                    </a:lnTo>
                    <a:lnTo>
                      <a:pt x="19636" y="14400"/>
                    </a:lnTo>
                    <a:lnTo>
                      <a:pt x="21600" y="10800"/>
                    </a:lnTo>
                    <a:lnTo>
                      <a:pt x="21600" y="7200"/>
                    </a:lnTo>
                    <a:lnTo>
                      <a:pt x="19636" y="3600"/>
                    </a:lnTo>
                    <a:lnTo>
                      <a:pt x="17673" y="0"/>
                    </a:lnTo>
                    <a:lnTo>
                      <a:pt x="15709" y="3600"/>
                    </a:lnTo>
                    <a:lnTo>
                      <a:pt x="13745" y="7200"/>
                    </a:lnTo>
                    <a:lnTo>
                      <a:pt x="11782" y="7200"/>
                    </a:lnTo>
                    <a:lnTo>
                      <a:pt x="9818" y="7200"/>
                    </a:lnTo>
                    <a:lnTo>
                      <a:pt x="7855" y="7200"/>
                    </a:lnTo>
                    <a:lnTo>
                      <a:pt x="5891" y="7200"/>
                    </a:lnTo>
                    <a:lnTo>
                      <a:pt x="3927" y="7200"/>
                    </a:lnTo>
                    <a:lnTo>
                      <a:pt x="3927" y="3600"/>
                    </a:lnTo>
                    <a:lnTo>
                      <a:pt x="1964" y="3600"/>
                    </a:lnTo>
                    <a:lnTo>
                      <a:pt x="0" y="0"/>
                    </a:lnTo>
                    <a:lnTo>
                      <a:pt x="1964" y="72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55" name="Shape 555"/>
              <p:cNvSpPr/>
              <p:nvPr/>
            </p:nvSpPr>
            <p:spPr>
              <a:xfrm>
                <a:off x="738471" y="114164"/>
                <a:ext cx="17322" cy="19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7280"/>
                    </a:moveTo>
                    <a:lnTo>
                      <a:pt x="4320" y="21600"/>
                    </a:lnTo>
                    <a:lnTo>
                      <a:pt x="12960" y="21600"/>
                    </a:lnTo>
                    <a:lnTo>
                      <a:pt x="21600" y="21600"/>
                    </a:lnTo>
                    <a:lnTo>
                      <a:pt x="17280" y="17280"/>
                    </a:lnTo>
                    <a:lnTo>
                      <a:pt x="17280" y="12960"/>
                    </a:lnTo>
                    <a:lnTo>
                      <a:pt x="17280" y="0"/>
                    </a:lnTo>
                    <a:lnTo>
                      <a:pt x="8640" y="4320"/>
                    </a:lnTo>
                    <a:lnTo>
                      <a:pt x="8640" y="0"/>
                    </a:lnTo>
                    <a:lnTo>
                      <a:pt x="4320" y="4320"/>
                    </a:lnTo>
                    <a:lnTo>
                      <a:pt x="4320" y="0"/>
                    </a:lnTo>
                    <a:lnTo>
                      <a:pt x="0" y="0"/>
                    </a:lnTo>
                    <a:lnTo>
                      <a:pt x="0" y="1728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56" name="Shape 556"/>
              <p:cNvSpPr/>
              <p:nvPr/>
            </p:nvSpPr>
            <p:spPr>
              <a:xfrm>
                <a:off x="836081" y="212931"/>
                <a:ext cx="20786" cy="11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7200" y="7200"/>
                    </a:lnTo>
                    <a:lnTo>
                      <a:pt x="3600" y="7200"/>
                    </a:lnTo>
                    <a:lnTo>
                      <a:pt x="0" y="14400"/>
                    </a:lnTo>
                    <a:lnTo>
                      <a:pt x="3600" y="21600"/>
                    </a:lnTo>
                    <a:lnTo>
                      <a:pt x="10800" y="21600"/>
                    </a:lnTo>
                    <a:lnTo>
                      <a:pt x="10800" y="14400"/>
                    </a:lnTo>
                    <a:lnTo>
                      <a:pt x="18000" y="7200"/>
                    </a:lnTo>
                    <a:lnTo>
                      <a:pt x="21600" y="7200"/>
                    </a:lnTo>
                    <a:lnTo>
                      <a:pt x="18000" y="7200"/>
                    </a:lnTo>
                    <a:lnTo>
                      <a:pt x="14400" y="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57" name="Shape 557"/>
              <p:cNvSpPr/>
              <p:nvPr/>
            </p:nvSpPr>
            <p:spPr>
              <a:xfrm>
                <a:off x="1274771" y="524261"/>
                <a:ext cx="10394" cy="39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00" y="4320"/>
                    </a:moveTo>
                    <a:lnTo>
                      <a:pt x="7200" y="8640"/>
                    </a:lnTo>
                    <a:lnTo>
                      <a:pt x="0" y="10800"/>
                    </a:lnTo>
                    <a:lnTo>
                      <a:pt x="0" y="12960"/>
                    </a:lnTo>
                    <a:lnTo>
                      <a:pt x="0" y="17280"/>
                    </a:lnTo>
                    <a:lnTo>
                      <a:pt x="0" y="21600"/>
                    </a:lnTo>
                    <a:lnTo>
                      <a:pt x="7200" y="21600"/>
                    </a:lnTo>
                    <a:lnTo>
                      <a:pt x="7200" y="19440"/>
                    </a:lnTo>
                    <a:lnTo>
                      <a:pt x="14400" y="15120"/>
                    </a:lnTo>
                    <a:lnTo>
                      <a:pt x="21600" y="10800"/>
                    </a:lnTo>
                    <a:lnTo>
                      <a:pt x="21600" y="6480"/>
                    </a:lnTo>
                    <a:lnTo>
                      <a:pt x="14400" y="4320"/>
                    </a:lnTo>
                    <a:lnTo>
                      <a:pt x="14400" y="2160"/>
                    </a:lnTo>
                    <a:lnTo>
                      <a:pt x="7200" y="0"/>
                    </a:lnTo>
                    <a:lnTo>
                      <a:pt x="7200" y="2160"/>
                    </a:lnTo>
                    <a:lnTo>
                      <a:pt x="7200" y="432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58" name="Shape 558"/>
              <p:cNvSpPr/>
              <p:nvPr/>
            </p:nvSpPr>
            <p:spPr>
              <a:xfrm>
                <a:off x="749976" y="963088"/>
                <a:ext cx="48499" cy="19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2960"/>
                    </a:moveTo>
                    <a:lnTo>
                      <a:pt x="1543" y="17280"/>
                    </a:lnTo>
                    <a:lnTo>
                      <a:pt x="4629" y="17280"/>
                    </a:lnTo>
                    <a:lnTo>
                      <a:pt x="7714" y="17280"/>
                    </a:lnTo>
                    <a:lnTo>
                      <a:pt x="10800" y="17280"/>
                    </a:lnTo>
                    <a:lnTo>
                      <a:pt x="12343" y="21600"/>
                    </a:lnTo>
                    <a:lnTo>
                      <a:pt x="15429" y="17280"/>
                    </a:lnTo>
                    <a:lnTo>
                      <a:pt x="15429" y="12960"/>
                    </a:lnTo>
                    <a:lnTo>
                      <a:pt x="18514" y="12960"/>
                    </a:lnTo>
                    <a:lnTo>
                      <a:pt x="21600" y="12960"/>
                    </a:lnTo>
                    <a:lnTo>
                      <a:pt x="20057" y="8640"/>
                    </a:lnTo>
                    <a:lnTo>
                      <a:pt x="18514" y="8640"/>
                    </a:lnTo>
                    <a:lnTo>
                      <a:pt x="15429" y="8640"/>
                    </a:lnTo>
                    <a:lnTo>
                      <a:pt x="13886" y="4320"/>
                    </a:lnTo>
                    <a:lnTo>
                      <a:pt x="13886" y="0"/>
                    </a:lnTo>
                    <a:lnTo>
                      <a:pt x="12343" y="0"/>
                    </a:lnTo>
                    <a:lnTo>
                      <a:pt x="10800" y="0"/>
                    </a:lnTo>
                    <a:lnTo>
                      <a:pt x="7714" y="0"/>
                    </a:lnTo>
                    <a:lnTo>
                      <a:pt x="6171" y="0"/>
                    </a:lnTo>
                    <a:lnTo>
                      <a:pt x="3086" y="4320"/>
                    </a:lnTo>
                    <a:lnTo>
                      <a:pt x="0" y="8640"/>
                    </a:lnTo>
                    <a:lnTo>
                      <a:pt x="0" y="1296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59" name="Shape 559"/>
              <p:cNvSpPr/>
              <p:nvPr/>
            </p:nvSpPr>
            <p:spPr>
              <a:xfrm>
                <a:off x="1108747" y="1137226"/>
                <a:ext cx="17321" cy="23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0"/>
                    </a:moveTo>
                    <a:lnTo>
                      <a:pt x="4320" y="7200"/>
                    </a:lnTo>
                    <a:lnTo>
                      <a:pt x="8640" y="10800"/>
                    </a:lnTo>
                    <a:lnTo>
                      <a:pt x="12960" y="14400"/>
                    </a:lnTo>
                    <a:lnTo>
                      <a:pt x="12960" y="21600"/>
                    </a:lnTo>
                    <a:lnTo>
                      <a:pt x="21600" y="18000"/>
                    </a:lnTo>
                    <a:lnTo>
                      <a:pt x="21600" y="14400"/>
                    </a:lnTo>
                    <a:lnTo>
                      <a:pt x="17280" y="10800"/>
                    </a:lnTo>
                    <a:lnTo>
                      <a:pt x="12960" y="3600"/>
                    </a:lnTo>
                    <a:lnTo>
                      <a:pt x="8640" y="3600"/>
                    </a:lnTo>
                    <a:lnTo>
                      <a:pt x="4320" y="0"/>
                    </a:lnTo>
                    <a:lnTo>
                      <a:pt x="4320" y="3600"/>
                    </a:ln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60" name="Shape 560"/>
              <p:cNvSpPr/>
              <p:nvPr/>
            </p:nvSpPr>
            <p:spPr>
              <a:xfrm>
                <a:off x="1004331" y="1178862"/>
                <a:ext cx="117781" cy="130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09"/>
                    </a:moveTo>
                    <a:lnTo>
                      <a:pt x="0" y="2618"/>
                    </a:lnTo>
                    <a:lnTo>
                      <a:pt x="0" y="3927"/>
                    </a:lnTo>
                    <a:lnTo>
                      <a:pt x="635" y="5236"/>
                    </a:lnTo>
                    <a:lnTo>
                      <a:pt x="635" y="6545"/>
                    </a:lnTo>
                    <a:lnTo>
                      <a:pt x="1271" y="7200"/>
                    </a:lnTo>
                    <a:lnTo>
                      <a:pt x="1906" y="7855"/>
                    </a:lnTo>
                    <a:lnTo>
                      <a:pt x="2541" y="9164"/>
                    </a:lnTo>
                    <a:lnTo>
                      <a:pt x="3176" y="10473"/>
                    </a:lnTo>
                    <a:lnTo>
                      <a:pt x="3812" y="11127"/>
                    </a:lnTo>
                    <a:lnTo>
                      <a:pt x="4447" y="11782"/>
                    </a:lnTo>
                    <a:lnTo>
                      <a:pt x="3812" y="13091"/>
                    </a:lnTo>
                    <a:lnTo>
                      <a:pt x="3176" y="11782"/>
                    </a:lnTo>
                    <a:lnTo>
                      <a:pt x="2541" y="11127"/>
                    </a:lnTo>
                    <a:lnTo>
                      <a:pt x="3176" y="12436"/>
                    </a:lnTo>
                    <a:lnTo>
                      <a:pt x="3176" y="13091"/>
                    </a:lnTo>
                    <a:lnTo>
                      <a:pt x="3176" y="13745"/>
                    </a:lnTo>
                    <a:lnTo>
                      <a:pt x="3812" y="15055"/>
                    </a:lnTo>
                    <a:lnTo>
                      <a:pt x="4447" y="15709"/>
                    </a:lnTo>
                    <a:lnTo>
                      <a:pt x="4447" y="16364"/>
                    </a:lnTo>
                    <a:lnTo>
                      <a:pt x="5082" y="16364"/>
                    </a:lnTo>
                    <a:lnTo>
                      <a:pt x="5718" y="17018"/>
                    </a:lnTo>
                    <a:lnTo>
                      <a:pt x="6353" y="18982"/>
                    </a:lnTo>
                    <a:lnTo>
                      <a:pt x="7624" y="18982"/>
                    </a:lnTo>
                    <a:lnTo>
                      <a:pt x="8259" y="18982"/>
                    </a:lnTo>
                    <a:lnTo>
                      <a:pt x="8259" y="19636"/>
                    </a:lnTo>
                    <a:lnTo>
                      <a:pt x="6988" y="20291"/>
                    </a:lnTo>
                    <a:lnTo>
                      <a:pt x="7624" y="20945"/>
                    </a:lnTo>
                    <a:lnTo>
                      <a:pt x="8894" y="20945"/>
                    </a:lnTo>
                    <a:lnTo>
                      <a:pt x="10165" y="20945"/>
                    </a:lnTo>
                    <a:lnTo>
                      <a:pt x="10800" y="20945"/>
                    </a:lnTo>
                    <a:lnTo>
                      <a:pt x="12071" y="21600"/>
                    </a:lnTo>
                    <a:lnTo>
                      <a:pt x="12706" y="21600"/>
                    </a:lnTo>
                    <a:lnTo>
                      <a:pt x="13341" y="20291"/>
                    </a:lnTo>
                    <a:lnTo>
                      <a:pt x="13341" y="19636"/>
                    </a:lnTo>
                    <a:lnTo>
                      <a:pt x="13341" y="18982"/>
                    </a:lnTo>
                    <a:lnTo>
                      <a:pt x="13976" y="18327"/>
                    </a:lnTo>
                    <a:lnTo>
                      <a:pt x="14612" y="18327"/>
                    </a:lnTo>
                    <a:lnTo>
                      <a:pt x="15247" y="18982"/>
                    </a:lnTo>
                    <a:lnTo>
                      <a:pt x="15247" y="17673"/>
                    </a:lnTo>
                    <a:lnTo>
                      <a:pt x="15882" y="17673"/>
                    </a:lnTo>
                    <a:lnTo>
                      <a:pt x="16518" y="17018"/>
                    </a:lnTo>
                    <a:lnTo>
                      <a:pt x="16518" y="15709"/>
                    </a:lnTo>
                    <a:lnTo>
                      <a:pt x="17788" y="15709"/>
                    </a:lnTo>
                    <a:lnTo>
                      <a:pt x="18424" y="15709"/>
                    </a:lnTo>
                    <a:lnTo>
                      <a:pt x="19059" y="15709"/>
                    </a:lnTo>
                    <a:lnTo>
                      <a:pt x="19059" y="14400"/>
                    </a:lnTo>
                    <a:lnTo>
                      <a:pt x="19059" y="13745"/>
                    </a:lnTo>
                    <a:lnTo>
                      <a:pt x="19694" y="13745"/>
                    </a:lnTo>
                    <a:lnTo>
                      <a:pt x="19059" y="11782"/>
                    </a:lnTo>
                    <a:lnTo>
                      <a:pt x="19694" y="11127"/>
                    </a:lnTo>
                    <a:lnTo>
                      <a:pt x="20329" y="10473"/>
                    </a:lnTo>
                    <a:lnTo>
                      <a:pt x="20965" y="9818"/>
                    </a:lnTo>
                    <a:lnTo>
                      <a:pt x="20965" y="10473"/>
                    </a:lnTo>
                    <a:lnTo>
                      <a:pt x="20965" y="11127"/>
                    </a:lnTo>
                    <a:lnTo>
                      <a:pt x="20965" y="12436"/>
                    </a:lnTo>
                    <a:lnTo>
                      <a:pt x="21600" y="11127"/>
                    </a:lnTo>
                    <a:lnTo>
                      <a:pt x="20965" y="10473"/>
                    </a:lnTo>
                    <a:lnTo>
                      <a:pt x="20965" y="9818"/>
                    </a:lnTo>
                    <a:lnTo>
                      <a:pt x="20965" y="8509"/>
                    </a:lnTo>
                    <a:lnTo>
                      <a:pt x="20965" y="7855"/>
                    </a:lnTo>
                    <a:lnTo>
                      <a:pt x="20965" y="6545"/>
                    </a:lnTo>
                    <a:lnTo>
                      <a:pt x="20965" y="5891"/>
                    </a:lnTo>
                    <a:lnTo>
                      <a:pt x="20965" y="4582"/>
                    </a:lnTo>
                    <a:lnTo>
                      <a:pt x="20965" y="3927"/>
                    </a:lnTo>
                    <a:lnTo>
                      <a:pt x="20329" y="2618"/>
                    </a:lnTo>
                    <a:lnTo>
                      <a:pt x="19694" y="1309"/>
                    </a:lnTo>
                    <a:lnTo>
                      <a:pt x="18424" y="655"/>
                    </a:lnTo>
                    <a:lnTo>
                      <a:pt x="18424" y="1964"/>
                    </a:lnTo>
                    <a:lnTo>
                      <a:pt x="17153" y="1309"/>
                    </a:lnTo>
                    <a:lnTo>
                      <a:pt x="16518" y="1309"/>
                    </a:lnTo>
                    <a:lnTo>
                      <a:pt x="15882" y="2618"/>
                    </a:lnTo>
                    <a:lnTo>
                      <a:pt x="14612" y="2618"/>
                    </a:lnTo>
                    <a:lnTo>
                      <a:pt x="13341" y="2618"/>
                    </a:lnTo>
                    <a:lnTo>
                      <a:pt x="12071" y="3273"/>
                    </a:lnTo>
                    <a:lnTo>
                      <a:pt x="11435" y="3273"/>
                    </a:lnTo>
                    <a:lnTo>
                      <a:pt x="10800" y="3927"/>
                    </a:lnTo>
                    <a:lnTo>
                      <a:pt x="9529" y="3927"/>
                    </a:lnTo>
                    <a:lnTo>
                      <a:pt x="8259" y="3273"/>
                    </a:lnTo>
                    <a:lnTo>
                      <a:pt x="6988" y="3273"/>
                    </a:lnTo>
                    <a:lnTo>
                      <a:pt x="5718" y="2618"/>
                    </a:lnTo>
                    <a:lnTo>
                      <a:pt x="4447" y="1309"/>
                    </a:lnTo>
                    <a:lnTo>
                      <a:pt x="3812" y="1309"/>
                    </a:lnTo>
                    <a:lnTo>
                      <a:pt x="3176" y="655"/>
                    </a:lnTo>
                    <a:lnTo>
                      <a:pt x="2541" y="655"/>
                    </a:lnTo>
                    <a:lnTo>
                      <a:pt x="1906" y="1309"/>
                    </a:lnTo>
                    <a:lnTo>
                      <a:pt x="1271" y="655"/>
                    </a:lnTo>
                    <a:lnTo>
                      <a:pt x="0" y="655"/>
                    </a:lnTo>
                    <a:lnTo>
                      <a:pt x="0" y="0"/>
                    </a:lnTo>
                    <a:lnTo>
                      <a:pt x="0" y="1309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570" name="Group 570"/>
            <p:cNvGrpSpPr/>
            <p:nvPr/>
          </p:nvGrpSpPr>
          <p:grpSpPr>
            <a:xfrm>
              <a:off x="4570772" y="4794191"/>
              <a:ext cx="180781" cy="230384"/>
              <a:chOff x="0" y="0"/>
              <a:chExt cx="180780" cy="230382"/>
            </a:xfrm>
          </p:grpSpPr>
          <p:sp>
            <p:nvSpPr>
              <p:cNvPr id="562" name="Shape 562"/>
              <p:cNvSpPr/>
              <p:nvPr/>
            </p:nvSpPr>
            <p:spPr>
              <a:xfrm>
                <a:off x="98272" y="84467"/>
                <a:ext cx="13627" cy="233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593" y="20656"/>
                    </a:moveTo>
                    <a:lnTo>
                      <a:pt x="17595" y="20342"/>
                    </a:lnTo>
                    <a:lnTo>
                      <a:pt x="17881" y="20342"/>
                    </a:lnTo>
                    <a:lnTo>
                      <a:pt x="18167" y="20342"/>
                    </a:lnTo>
                    <a:lnTo>
                      <a:pt x="18596" y="20342"/>
                    </a:lnTo>
                    <a:lnTo>
                      <a:pt x="19168" y="20237"/>
                    </a:lnTo>
                    <a:lnTo>
                      <a:pt x="19597" y="20237"/>
                    </a:lnTo>
                    <a:lnTo>
                      <a:pt x="19883" y="20237"/>
                    </a:lnTo>
                    <a:lnTo>
                      <a:pt x="20170" y="20237"/>
                    </a:lnTo>
                    <a:lnTo>
                      <a:pt x="20456" y="20342"/>
                    </a:lnTo>
                    <a:lnTo>
                      <a:pt x="20599" y="20551"/>
                    </a:lnTo>
                    <a:lnTo>
                      <a:pt x="21171" y="20551"/>
                    </a:lnTo>
                    <a:lnTo>
                      <a:pt x="21600" y="20761"/>
                    </a:lnTo>
                    <a:lnTo>
                      <a:pt x="21600" y="20237"/>
                    </a:lnTo>
                    <a:lnTo>
                      <a:pt x="21457" y="20237"/>
                    </a:lnTo>
                    <a:lnTo>
                      <a:pt x="21457" y="20132"/>
                    </a:lnTo>
                    <a:lnTo>
                      <a:pt x="20456" y="18140"/>
                    </a:lnTo>
                    <a:lnTo>
                      <a:pt x="19883" y="17406"/>
                    </a:lnTo>
                    <a:lnTo>
                      <a:pt x="19311" y="16986"/>
                    </a:lnTo>
                    <a:lnTo>
                      <a:pt x="19168" y="16986"/>
                    </a:lnTo>
                    <a:lnTo>
                      <a:pt x="18882" y="16567"/>
                    </a:lnTo>
                    <a:lnTo>
                      <a:pt x="18596" y="15623"/>
                    </a:lnTo>
                    <a:lnTo>
                      <a:pt x="17881" y="15309"/>
                    </a:lnTo>
                    <a:lnTo>
                      <a:pt x="17595" y="14680"/>
                    </a:lnTo>
                    <a:lnTo>
                      <a:pt x="17309" y="14470"/>
                    </a:lnTo>
                    <a:lnTo>
                      <a:pt x="17023" y="14365"/>
                    </a:lnTo>
                    <a:lnTo>
                      <a:pt x="16879" y="14050"/>
                    </a:lnTo>
                    <a:lnTo>
                      <a:pt x="16593" y="13841"/>
                    </a:lnTo>
                    <a:lnTo>
                      <a:pt x="16021" y="13631"/>
                    </a:lnTo>
                    <a:lnTo>
                      <a:pt x="15306" y="13107"/>
                    </a:lnTo>
                    <a:lnTo>
                      <a:pt x="14591" y="13002"/>
                    </a:lnTo>
                    <a:lnTo>
                      <a:pt x="13017" y="11849"/>
                    </a:lnTo>
                    <a:lnTo>
                      <a:pt x="12445" y="11429"/>
                    </a:lnTo>
                    <a:lnTo>
                      <a:pt x="12445" y="11324"/>
                    </a:lnTo>
                    <a:lnTo>
                      <a:pt x="11730" y="10485"/>
                    </a:lnTo>
                    <a:lnTo>
                      <a:pt x="10013" y="8388"/>
                    </a:lnTo>
                    <a:lnTo>
                      <a:pt x="9441" y="7130"/>
                    </a:lnTo>
                    <a:lnTo>
                      <a:pt x="9155" y="6711"/>
                    </a:lnTo>
                    <a:lnTo>
                      <a:pt x="9012" y="6291"/>
                    </a:lnTo>
                    <a:lnTo>
                      <a:pt x="8440" y="5977"/>
                    </a:lnTo>
                    <a:lnTo>
                      <a:pt x="8154" y="5557"/>
                    </a:lnTo>
                    <a:lnTo>
                      <a:pt x="7725" y="5138"/>
                    </a:lnTo>
                    <a:lnTo>
                      <a:pt x="6866" y="4404"/>
                    </a:lnTo>
                    <a:lnTo>
                      <a:pt x="6866" y="3984"/>
                    </a:lnTo>
                    <a:lnTo>
                      <a:pt x="6723" y="3880"/>
                    </a:lnTo>
                    <a:lnTo>
                      <a:pt x="6437" y="3146"/>
                    </a:lnTo>
                    <a:lnTo>
                      <a:pt x="6437" y="3041"/>
                    </a:lnTo>
                    <a:lnTo>
                      <a:pt x="6723" y="2202"/>
                    </a:lnTo>
                    <a:lnTo>
                      <a:pt x="6437" y="2097"/>
                    </a:lnTo>
                    <a:lnTo>
                      <a:pt x="6151" y="1783"/>
                    </a:lnTo>
                    <a:lnTo>
                      <a:pt x="5865" y="1468"/>
                    </a:lnTo>
                    <a:lnTo>
                      <a:pt x="5150" y="1049"/>
                    </a:lnTo>
                    <a:lnTo>
                      <a:pt x="4577" y="629"/>
                    </a:lnTo>
                    <a:lnTo>
                      <a:pt x="4148" y="419"/>
                    </a:lnTo>
                    <a:lnTo>
                      <a:pt x="3862" y="210"/>
                    </a:lnTo>
                    <a:lnTo>
                      <a:pt x="2575" y="0"/>
                    </a:lnTo>
                    <a:lnTo>
                      <a:pt x="2289" y="0"/>
                    </a:lnTo>
                    <a:lnTo>
                      <a:pt x="2146" y="105"/>
                    </a:lnTo>
                    <a:lnTo>
                      <a:pt x="1574" y="419"/>
                    </a:lnTo>
                    <a:lnTo>
                      <a:pt x="1001" y="524"/>
                    </a:lnTo>
                    <a:lnTo>
                      <a:pt x="858" y="629"/>
                    </a:lnTo>
                    <a:lnTo>
                      <a:pt x="286" y="524"/>
                    </a:lnTo>
                    <a:lnTo>
                      <a:pt x="0" y="629"/>
                    </a:lnTo>
                    <a:lnTo>
                      <a:pt x="286" y="1049"/>
                    </a:lnTo>
                    <a:lnTo>
                      <a:pt x="1001" y="1258"/>
                    </a:lnTo>
                    <a:lnTo>
                      <a:pt x="1287" y="1678"/>
                    </a:lnTo>
                    <a:lnTo>
                      <a:pt x="1287" y="2097"/>
                    </a:lnTo>
                    <a:lnTo>
                      <a:pt x="2146" y="1887"/>
                    </a:lnTo>
                    <a:lnTo>
                      <a:pt x="2146" y="1783"/>
                    </a:lnTo>
                    <a:lnTo>
                      <a:pt x="1860" y="1783"/>
                    </a:lnTo>
                    <a:lnTo>
                      <a:pt x="1574" y="1783"/>
                    </a:lnTo>
                    <a:lnTo>
                      <a:pt x="1574" y="1468"/>
                    </a:lnTo>
                    <a:lnTo>
                      <a:pt x="1574" y="1363"/>
                    </a:lnTo>
                    <a:lnTo>
                      <a:pt x="1860" y="1363"/>
                    </a:lnTo>
                    <a:lnTo>
                      <a:pt x="1860" y="1468"/>
                    </a:lnTo>
                    <a:lnTo>
                      <a:pt x="2146" y="1678"/>
                    </a:lnTo>
                    <a:lnTo>
                      <a:pt x="2861" y="2202"/>
                    </a:lnTo>
                    <a:lnTo>
                      <a:pt x="4434" y="2726"/>
                    </a:lnTo>
                    <a:lnTo>
                      <a:pt x="5436" y="3565"/>
                    </a:lnTo>
                    <a:lnTo>
                      <a:pt x="5579" y="3984"/>
                    </a:lnTo>
                    <a:lnTo>
                      <a:pt x="5865" y="4299"/>
                    </a:lnTo>
                    <a:lnTo>
                      <a:pt x="5865" y="4718"/>
                    </a:lnTo>
                    <a:lnTo>
                      <a:pt x="5865" y="5452"/>
                    </a:lnTo>
                    <a:lnTo>
                      <a:pt x="5579" y="5977"/>
                    </a:lnTo>
                    <a:lnTo>
                      <a:pt x="5579" y="6291"/>
                    </a:lnTo>
                    <a:lnTo>
                      <a:pt x="6866" y="6082"/>
                    </a:lnTo>
                    <a:lnTo>
                      <a:pt x="7438" y="6082"/>
                    </a:lnTo>
                    <a:lnTo>
                      <a:pt x="7868" y="6291"/>
                    </a:lnTo>
                    <a:lnTo>
                      <a:pt x="8154" y="6711"/>
                    </a:lnTo>
                    <a:lnTo>
                      <a:pt x="8440" y="6920"/>
                    </a:lnTo>
                    <a:lnTo>
                      <a:pt x="8726" y="7550"/>
                    </a:lnTo>
                    <a:lnTo>
                      <a:pt x="9012" y="7969"/>
                    </a:lnTo>
                    <a:lnTo>
                      <a:pt x="9727" y="8598"/>
                    </a:lnTo>
                    <a:lnTo>
                      <a:pt x="10013" y="9332"/>
                    </a:lnTo>
                    <a:lnTo>
                      <a:pt x="10728" y="10905"/>
                    </a:lnTo>
                    <a:lnTo>
                      <a:pt x="11015" y="11115"/>
                    </a:lnTo>
                    <a:lnTo>
                      <a:pt x="11301" y="11534"/>
                    </a:lnTo>
                    <a:lnTo>
                      <a:pt x="11730" y="12163"/>
                    </a:lnTo>
                    <a:lnTo>
                      <a:pt x="13017" y="13212"/>
                    </a:lnTo>
                    <a:lnTo>
                      <a:pt x="13303" y="13946"/>
                    </a:lnTo>
                    <a:lnTo>
                      <a:pt x="13589" y="13946"/>
                    </a:lnTo>
                    <a:lnTo>
                      <a:pt x="13589" y="14260"/>
                    </a:lnTo>
                    <a:lnTo>
                      <a:pt x="13732" y="14470"/>
                    </a:lnTo>
                    <a:lnTo>
                      <a:pt x="14019" y="14784"/>
                    </a:lnTo>
                    <a:lnTo>
                      <a:pt x="14305" y="14889"/>
                    </a:lnTo>
                    <a:lnTo>
                      <a:pt x="14734" y="14889"/>
                    </a:lnTo>
                    <a:lnTo>
                      <a:pt x="15020" y="14784"/>
                    </a:lnTo>
                    <a:lnTo>
                      <a:pt x="15306" y="14784"/>
                    </a:lnTo>
                    <a:lnTo>
                      <a:pt x="16021" y="15099"/>
                    </a:lnTo>
                    <a:lnTo>
                      <a:pt x="16307" y="15518"/>
                    </a:lnTo>
                    <a:lnTo>
                      <a:pt x="17023" y="16777"/>
                    </a:lnTo>
                    <a:lnTo>
                      <a:pt x="17023" y="17196"/>
                    </a:lnTo>
                    <a:lnTo>
                      <a:pt x="16879" y="17616"/>
                    </a:lnTo>
                    <a:lnTo>
                      <a:pt x="16593" y="17825"/>
                    </a:lnTo>
                    <a:lnTo>
                      <a:pt x="16307" y="18140"/>
                    </a:lnTo>
                    <a:lnTo>
                      <a:pt x="16021" y="18245"/>
                    </a:lnTo>
                    <a:lnTo>
                      <a:pt x="16307" y="18454"/>
                    </a:lnTo>
                    <a:lnTo>
                      <a:pt x="16307" y="18245"/>
                    </a:lnTo>
                    <a:lnTo>
                      <a:pt x="16879" y="17825"/>
                    </a:lnTo>
                    <a:lnTo>
                      <a:pt x="16879" y="18035"/>
                    </a:lnTo>
                    <a:lnTo>
                      <a:pt x="16307" y="18454"/>
                    </a:lnTo>
                    <a:lnTo>
                      <a:pt x="16021" y="18454"/>
                    </a:lnTo>
                    <a:lnTo>
                      <a:pt x="16021" y="18559"/>
                    </a:lnTo>
                    <a:lnTo>
                      <a:pt x="15878" y="18559"/>
                    </a:lnTo>
                    <a:lnTo>
                      <a:pt x="15878" y="18454"/>
                    </a:lnTo>
                    <a:lnTo>
                      <a:pt x="15592" y="18454"/>
                    </a:lnTo>
                    <a:lnTo>
                      <a:pt x="15020" y="18559"/>
                    </a:lnTo>
                    <a:lnTo>
                      <a:pt x="14734" y="18664"/>
                    </a:lnTo>
                    <a:lnTo>
                      <a:pt x="14591" y="18874"/>
                    </a:lnTo>
                    <a:lnTo>
                      <a:pt x="14305" y="18874"/>
                    </a:lnTo>
                    <a:lnTo>
                      <a:pt x="13732" y="18979"/>
                    </a:lnTo>
                    <a:lnTo>
                      <a:pt x="13017" y="19398"/>
                    </a:lnTo>
                    <a:lnTo>
                      <a:pt x="12445" y="19503"/>
                    </a:lnTo>
                    <a:lnTo>
                      <a:pt x="12302" y="19713"/>
                    </a:lnTo>
                    <a:lnTo>
                      <a:pt x="11301" y="20132"/>
                    </a:lnTo>
                    <a:lnTo>
                      <a:pt x="10728" y="20132"/>
                    </a:lnTo>
                    <a:lnTo>
                      <a:pt x="10728" y="20237"/>
                    </a:lnTo>
                    <a:lnTo>
                      <a:pt x="10728" y="20342"/>
                    </a:lnTo>
                    <a:lnTo>
                      <a:pt x="11015" y="20551"/>
                    </a:lnTo>
                    <a:lnTo>
                      <a:pt x="11015" y="20656"/>
                    </a:lnTo>
                    <a:lnTo>
                      <a:pt x="11444" y="20761"/>
                    </a:lnTo>
                    <a:lnTo>
                      <a:pt x="11730" y="21076"/>
                    </a:lnTo>
                    <a:lnTo>
                      <a:pt x="12302" y="21390"/>
                    </a:lnTo>
                    <a:lnTo>
                      <a:pt x="12445" y="21390"/>
                    </a:lnTo>
                    <a:lnTo>
                      <a:pt x="13589" y="21390"/>
                    </a:lnTo>
                    <a:lnTo>
                      <a:pt x="13732" y="21390"/>
                    </a:lnTo>
                    <a:lnTo>
                      <a:pt x="13732" y="21495"/>
                    </a:lnTo>
                    <a:lnTo>
                      <a:pt x="14019" y="21600"/>
                    </a:lnTo>
                    <a:lnTo>
                      <a:pt x="14591" y="21390"/>
                    </a:lnTo>
                    <a:lnTo>
                      <a:pt x="14734" y="20971"/>
                    </a:lnTo>
                    <a:lnTo>
                      <a:pt x="15020" y="20656"/>
                    </a:lnTo>
                    <a:lnTo>
                      <a:pt x="15306" y="20551"/>
                    </a:lnTo>
                    <a:lnTo>
                      <a:pt x="15878" y="20551"/>
                    </a:lnTo>
                    <a:lnTo>
                      <a:pt x="16307" y="20551"/>
                    </a:lnTo>
                    <a:lnTo>
                      <a:pt x="16593" y="20551"/>
                    </a:lnTo>
                    <a:lnTo>
                      <a:pt x="16593" y="20656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63" name="Shape 563"/>
              <p:cNvSpPr/>
              <p:nvPr/>
            </p:nvSpPr>
            <p:spPr>
              <a:xfrm>
                <a:off x="40679" y="2479"/>
                <a:ext cx="20440" cy="42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3" y="679"/>
                    </a:moveTo>
                    <a:lnTo>
                      <a:pt x="557" y="792"/>
                    </a:lnTo>
                    <a:lnTo>
                      <a:pt x="779" y="792"/>
                    </a:lnTo>
                    <a:lnTo>
                      <a:pt x="1336" y="792"/>
                    </a:lnTo>
                    <a:lnTo>
                      <a:pt x="1559" y="622"/>
                    </a:lnTo>
                    <a:lnTo>
                      <a:pt x="1559" y="679"/>
                    </a:lnTo>
                    <a:lnTo>
                      <a:pt x="2115" y="905"/>
                    </a:lnTo>
                    <a:lnTo>
                      <a:pt x="2784" y="1301"/>
                    </a:lnTo>
                    <a:lnTo>
                      <a:pt x="2895" y="1357"/>
                    </a:lnTo>
                    <a:lnTo>
                      <a:pt x="3118" y="1470"/>
                    </a:lnTo>
                    <a:lnTo>
                      <a:pt x="3340" y="1527"/>
                    </a:lnTo>
                    <a:lnTo>
                      <a:pt x="3563" y="1753"/>
                    </a:lnTo>
                    <a:lnTo>
                      <a:pt x="3786" y="1809"/>
                    </a:lnTo>
                    <a:lnTo>
                      <a:pt x="3897" y="1809"/>
                    </a:lnTo>
                    <a:lnTo>
                      <a:pt x="4120" y="2036"/>
                    </a:lnTo>
                    <a:lnTo>
                      <a:pt x="4120" y="2149"/>
                    </a:lnTo>
                    <a:lnTo>
                      <a:pt x="4676" y="2488"/>
                    </a:lnTo>
                    <a:lnTo>
                      <a:pt x="4676" y="2601"/>
                    </a:lnTo>
                    <a:lnTo>
                      <a:pt x="4899" y="2884"/>
                    </a:lnTo>
                    <a:lnTo>
                      <a:pt x="4899" y="3280"/>
                    </a:lnTo>
                    <a:lnTo>
                      <a:pt x="4676" y="3393"/>
                    </a:lnTo>
                    <a:lnTo>
                      <a:pt x="4899" y="3619"/>
                    </a:lnTo>
                    <a:lnTo>
                      <a:pt x="4676" y="3732"/>
                    </a:lnTo>
                    <a:lnTo>
                      <a:pt x="4899" y="4015"/>
                    </a:lnTo>
                    <a:lnTo>
                      <a:pt x="4899" y="4071"/>
                    </a:lnTo>
                    <a:lnTo>
                      <a:pt x="5122" y="4071"/>
                    </a:lnTo>
                    <a:lnTo>
                      <a:pt x="5567" y="4241"/>
                    </a:lnTo>
                    <a:lnTo>
                      <a:pt x="5567" y="4410"/>
                    </a:lnTo>
                    <a:lnTo>
                      <a:pt x="5678" y="4524"/>
                    </a:lnTo>
                    <a:lnTo>
                      <a:pt x="5901" y="4693"/>
                    </a:lnTo>
                    <a:lnTo>
                      <a:pt x="6124" y="4693"/>
                    </a:lnTo>
                    <a:lnTo>
                      <a:pt x="6346" y="4750"/>
                    </a:lnTo>
                    <a:lnTo>
                      <a:pt x="6458" y="4693"/>
                    </a:lnTo>
                    <a:lnTo>
                      <a:pt x="6680" y="4693"/>
                    </a:lnTo>
                    <a:lnTo>
                      <a:pt x="6458" y="4750"/>
                    </a:lnTo>
                    <a:lnTo>
                      <a:pt x="6680" y="4750"/>
                    </a:lnTo>
                    <a:lnTo>
                      <a:pt x="6680" y="4863"/>
                    </a:lnTo>
                    <a:lnTo>
                      <a:pt x="6903" y="4693"/>
                    </a:lnTo>
                    <a:lnTo>
                      <a:pt x="7460" y="4637"/>
                    </a:lnTo>
                    <a:lnTo>
                      <a:pt x="7682" y="4524"/>
                    </a:lnTo>
                    <a:lnTo>
                      <a:pt x="7682" y="4410"/>
                    </a:lnTo>
                    <a:lnTo>
                      <a:pt x="7682" y="4297"/>
                    </a:lnTo>
                    <a:lnTo>
                      <a:pt x="8128" y="4297"/>
                    </a:lnTo>
                    <a:lnTo>
                      <a:pt x="8128" y="4184"/>
                    </a:lnTo>
                    <a:lnTo>
                      <a:pt x="8239" y="4241"/>
                    </a:lnTo>
                    <a:lnTo>
                      <a:pt x="8462" y="4410"/>
                    </a:lnTo>
                    <a:lnTo>
                      <a:pt x="8685" y="4467"/>
                    </a:lnTo>
                    <a:lnTo>
                      <a:pt x="8685" y="4750"/>
                    </a:lnTo>
                    <a:lnTo>
                      <a:pt x="8685" y="4863"/>
                    </a:lnTo>
                    <a:lnTo>
                      <a:pt x="8907" y="4919"/>
                    </a:lnTo>
                    <a:lnTo>
                      <a:pt x="9130" y="4863"/>
                    </a:lnTo>
                    <a:lnTo>
                      <a:pt x="8907" y="4750"/>
                    </a:lnTo>
                    <a:lnTo>
                      <a:pt x="9241" y="4750"/>
                    </a:lnTo>
                    <a:lnTo>
                      <a:pt x="9241" y="4863"/>
                    </a:lnTo>
                    <a:lnTo>
                      <a:pt x="9241" y="5089"/>
                    </a:lnTo>
                    <a:lnTo>
                      <a:pt x="8685" y="4976"/>
                    </a:lnTo>
                    <a:lnTo>
                      <a:pt x="8462" y="4976"/>
                    </a:lnTo>
                    <a:lnTo>
                      <a:pt x="8462" y="5146"/>
                    </a:lnTo>
                    <a:lnTo>
                      <a:pt x="8462" y="5202"/>
                    </a:lnTo>
                    <a:lnTo>
                      <a:pt x="8907" y="5089"/>
                    </a:lnTo>
                    <a:lnTo>
                      <a:pt x="9130" y="5146"/>
                    </a:lnTo>
                    <a:lnTo>
                      <a:pt x="9241" y="5315"/>
                    </a:lnTo>
                    <a:lnTo>
                      <a:pt x="9130" y="5315"/>
                    </a:lnTo>
                    <a:lnTo>
                      <a:pt x="9130" y="5541"/>
                    </a:lnTo>
                    <a:lnTo>
                      <a:pt x="8685" y="5768"/>
                    </a:lnTo>
                    <a:lnTo>
                      <a:pt x="8685" y="5881"/>
                    </a:lnTo>
                    <a:lnTo>
                      <a:pt x="8685" y="6107"/>
                    </a:lnTo>
                    <a:lnTo>
                      <a:pt x="8685" y="6220"/>
                    </a:lnTo>
                    <a:lnTo>
                      <a:pt x="8907" y="6276"/>
                    </a:lnTo>
                    <a:lnTo>
                      <a:pt x="9130" y="6276"/>
                    </a:lnTo>
                    <a:lnTo>
                      <a:pt x="9241" y="6446"/>
                    </a:lnTo>
                    <a:lnTo>
                      <a:pt x="9464" y="6446"/>
                    </a:lnTo>
                    <a:lnTo>
                      <a:pt x="9687" y="6559"/>
                    </a:lnTo>
                    <a:lnTo>
                      <a:pt x="10243" y="6503"/>
                    </a:lnTo>
                    <a:lnTo>
                      <a:pt x="10466" y="6503"/>
                    </a:lnTo>
                    <a:lnTo>
                      <a:pt x="10466" y="6729"/>
                    </a:lnTo>
                    <a:lnTo>
                      <a:pt x="10911" y="6898"/>
                    </a:lnTo>
                    <a:lnTo>
                      <a:pt x="11023" y="6785"/>
                    </a:lnTo>
                    <a:lnTo>
                      <a:pt x="11245" y="6729"/>
                    </a:lnTo>
                    <a:lnTo>
                      <a:pt x="11468" y="6785"/>
                    </a:lnTo>
                    <a:lnTo>
                      <a:pt x="11245" y="6955"/>
                    </a:lnTo>
                    <a:lnTo>
                      <a:pt x="11468" y="7012"/>
                    </a:lnTo>
                    <a:lnTo>
                      <a:pt x="11691" y="7012"/>
                    </a:lnTo>
                    <a:lnTo>
                      <a:pt x="11691" y="6955"/>
                    </a:lnTo>
                    <a:lnTo>
                      <a:pt x="12247" y="6729"/>
                    </a:lnTo>
                    <a:lnTo>
                      <a:pt x="12470" y="6898"/>
                    </a:lnTo>
                    <a:lnTo>
                      <a:pt x="12693" y="6785"/>
                    </a:lnTo>
                    <a:lnTo>
                      <a:pt x="12804" y="6898"/>
                    </a:lnTo>
                    <a:lnTo>
                      <a:pt x="12804" y="6955"/>
                    </a:lnTo>
                    <a:lnTo>
                      <a:pt x="13027" y="6898"/>
                    </a:lnTo>
                    <a:lnTo>
                      <a:pt x="12804" y="6785"/>
                    </a:lnTo>
                    <a:lnTo>
                      <a:pt x="12804" y="6729"/>
                    </a:lnTo>
                    <a:lnTo>
                      <a:pt x="12693" y="6672"/>
                    </a:lnTo>
                    <a:lnTo>
                      <a:pt x="12470" y="6729"/>
                    </a:lnTo>
                    <a:lnTo>
                      <a:pt x="12247" y="6559"/>
                    </a:lnTo>
                    <a:lnTo>
                      <a:pt x="12693" y="6503"/>
                    </a:lnTo>
                    <a:lnTo>
                      <a:pt x="12693" y="6672"/>
                    </a:lnTo>
                    <a:lnTo>
                      <a:pt x="13027" y="6729"/>
                    </a:lnTo>
                    <a:lnTo>
                      <a:pt x="13472" y="6898"/>
                    </a:lnTo>
                    <a:lnTo>
                      <a:pt x="13806" y="6898"/>
                    </a:lnTo>
                    <a:lnTo>
                      <a:pt x="14029" y="6785"/>
                    </a:lnTo>
                    <a:lnTo>
                      <a:pt x="14252" y="6785"/>
                    </a:lnTo>
                    <a:lnTo>
                      <a:pt x="14474" y="6898"/>
                    </a:lnTo>
                    <a:lnTo>
                      <a:pt x="14586" y="6955"/>
                    </a:lnTo>
                    <a:lnTo>
                      <a:pt x="14808" y="6955"/>
                    </a:lnTo>
                    <a:lnTo>
                      <a:pt x="14808" y="6898"/>
                    </a:lnTo>
                    <a:lnTo>
                      <a:pt x="15031" y="6785"/>
                    </a:lnTo>
                    <a:lnTo>
                      <a:pt x="14808" y="6955"/>
                    </a:lnTo>
                    <a:lnTo>
                      <a:pt x="14808" y="7012"/>
                    </a:lnTo>
                    <a:lnTo>
                      <a:pt x="14808" y="7125"/>
                    </a:lnTo>
                    <a:lnTo>
                      <a:pt x="14808" y="7181"/>
                    </a:lnTo>
                    <a:lnTo>
                      <a:pt x="15254" y="7238"/>
                    </a:lnTo>
                    <a:lnTo>
                      <a:pt x="16033" y="7238"/>
                    </a:lnTo>
                    <a:lnTo>
                      <a:pt x="16256" y="7181"/>
                    </a:lnTo>
                    <a:lnTo>
                      <a:pt x="16033" y="7125"/>
                    </a:lnTo>
                    <a:lnTo>
                      <a:pt x="16256" y="7012"/>
                    </a:lnTo>
                    <a:lnTo>
                      <a:pt x="16367" y="7181"/>
                    </a:lnTo>
                    <a:lnTo>
                      <a:pt x="16812" y="7577"/>
                    </a:lnTo>
                    <a:lnTo>
                      <a:pt x="16590" y="7916"/>
                    </a:lnTo>
                    <a:lnTo>
                      <a:pt x="16367" y="8029"/>
                    </a:lnTo>
                    <a:lnTo>
                      <a:pt x="16367" y="8142"/>
                    </a:lnTo>
                    <a:lnTo>
                      <a:pt x="16367" y="8255"/>
                    </a:lnTo>
                    <a:lnTo>
                      <a:pt x="16256" y="8312"/>
                    </a:lnTo>
                    <a:lnTo>
                      <a:pt x="16033" y="8312"/>
                    </a:lnTo>
                    <a:lnTo>
                      <a:pt x="15810" y="8482"/>
                    </a:lnTo>
                    <a:lnTo>
                      <a:pt x="15810" y="8312"/>
                    </a:lnTo>
                    <a:lnTo>
                      <a:pt x="15810" y="8255"/>
                    </a:lnTo>
                    <a:lnTo>
                      <a:pt x="16033" y="8142"/>
                    </a:lnTo>
                    <a:lnTo>
                      <a:pt x="16256" y="8142"/>
                    </a:lnTo>
                    <a:lnTo>
                      <a:pt x="16256" y="8086"/>
                    </a:lnTo>
                    <a:lnTo>
                      <a:pt x="16033" y="8086"/>
                    </a:lnTo>
                    <a:lnTo>
                      <a:pt x="15810" y="8029"/>
                    </a:lnTo>
                    <a:lnTo>
                      <a:pt x="15588" y="8029"/>
                    </a:lnTo>
                    <a:lnTo>
                      <a:pt x="15254" y="8255"/>
                    </a:lnTo>
                    <a:lnTo>
                      <a:pt x="15254" y="8312"/>
                    </a:lnTo>
                    <a:lnTo>
                      <a:pt x="15254" y="8369"/>
                    </a:lnTo>
                    <a:lnTo>
                      <a:pt x="15031" y="8482"/>
                    </a:lnTo>
                    <a:lnTo>
                      <a:pt x="14808" y="8538"/>
                    </a:lnTo>
                    <a:lnTo>
                      <a:pt x="14586" y="8595"/>
                    </a:lnTo>
                    <a:lnTo>
                      <a:pt x="14474" y="9160"/>
                    </a:lnTo>
                    <a:lnTo>
                      <a:pt x="14252" y="9217"/>
                    </a:lnTo>
                    <a:lnTo>
                      <a:pt x="14474" y="9273"/>
                    </a:lnTo>
                    <a:lnTo>
                      <a:pt x="14252" y="9499"/>
                    </a:lnTo>
                    <a:lnTo>
                      <a:pt x="14029" y="9669"/>
                    </a:lnTo>
                    <a:lnTo>
                      <a:pt x="13806" y="9669"/>
                    </a:lnTo>
                    <a:lnTo>
                      <a:pt x="13472" y="9613"/>
                    </a:lnTo>
                    <a:lnTo>
                      <a:pt x="13249" y="9613"/>
                    </a:lnTo>
                    <a:lnTo>
                      <a:pt x="13027" y="9669"/>
                    </a:lnTo>
                    <a:lnTo>
                      <a:pt x="13249" y="9669"/>
                    </a:lnTo>
                    <a:lnTo>
                      <a:pt x="13472" y="9726"/>
                    </a:lnTo>
                    <a:lnTo>
                      <a:pt x="13584" y="9839"/>
                    </a:lnTo>
                    <a:lnTo>
                      <a:pt x="13806" y="9726"/>
                    </a:lnTo>
                    <a:lnTo>
                      <a:pt x="14029" y="9726"/>
                    </a:lnTo>
                    <a:lnTo>
                      <a:pt x="14252" y="9839"/>
                    </a:lnTo>
                    <a:lnTo>
                      <a:pt x="14029" y="9895"/>
                    </a:lnTo>
                    <a:lnTo>
                      <a:pt x="14029" y="9952"/>
                    </a:lnTo>
                    <a:lnTo>
                      <a:pt x="14252" y="9895"/>
                    </a:lnTo>
                    <a:lnTo>
                      <a:pt x="14474" y="9952"/>
                    </a:lnTo>
                    <a:lnTo>
                      <a:pt x="14252" y="10065"/>
                    </a:lnTo>
                    <a:lnTo>
                      <a:pt x="14029" y="10121"/>
                    </a:lnTo>
                    <a:lnTo>
                      <a:pt x="13806" y="10065"/>
                    </a:lnTo>
                    <a:lnTo>
                      <a:pt x="13584" y="10065"/>
                    </a:lnTo>
                    <a:lnTo>
                      <a:pt x="13584" y="10121"/>
                    </a:lnTo>
                    <a:lnTo>
                      <a:pt x="13584" y="10178"/>
                    </a:lnTo>
                    <a:lnTo>
                      <a:pt x="13472" y="10178"/>
                    </a:lnTo>
                    <a:lnTo>
                      <a:pt x="13472" y="10291"/>
                    </a:lnTo>
                    <a:lnTo>
                      <a:pt x="13584" y="10348"/>
                    </a:lnTo>
                    <a:lnTo>
                      <a:pt x="13472" y="10404"/>
                    </a:lnTo>
                    <a:lnTo>
                      <a:pt x="13249" y="10348"/>
                    </a:lnTo>
                    <a:lnTo>
                      <a:pt x="13249" y="10291"/>
                    </a:lnTo>
                    <a:lnTo>
                      <a:pt x="12804" y="10178"/>
                    </a:lnTo>
                    <a:lnTo>
                      <a:pt x="12693" y="10404"/>
                    </a:lnTo>
                    <a:lnTo>
                      <a:pt x="12804" y="10517"/>
                    </a:lnTo>
                    <a:lnTo>
                      <a:pt x="13027" y="10404"/>
                    </a:lnTo>
                    <a:lnTo>
                      <a:pt x="13249" y="10404"/>
                    </a:lnTo>
                    <a:lnTo>
                      <a:pt x="13249" y="10517"/>
                    </a:lnTo>
                    <a:lnTo>
                      <a:pt x="13584" y="10574"/>
                    </a:lnTo>
                    <a:lnTo>
                      <a:pt x="13472" y="10743"/>
                    </a:lnTo>
                    <a:lnTo>
                      <a:pt x="13472" y="10857"/>
                    </a:lnTo>
                    <a:lnTo>
                      <a:pt x="13472" y="10970"/>
                    </a:lnTo>
                    <a:lnTo>
                      <a:pt x="13472" y="11196"/>
                    </a:lnTo>
                    <a:lnTo>
                      <a:pt x="13472" y="11252"/>
                    </a:lnTo>
                    <a:lnTo>
                      <a:pt x="13027" y="11479"/>
                    </a:lnTo>
                    <a:lnTo>
                      <a:pt x="13249" y="11648"/>
                    </a:lnTo>
                    <a:lnTo>
                      <a:pt x="13472" y="11535"/>
                    </a:lnTo>
                    <a:lnTo>
                      <a:pt x="13249" y="11479"/>
                    </a:lnTo>
                    <a:lnTo>
                      <a:pt x="13472" y="11422"/>
                    </a:lnTo>
                    <a:lnTo>
                      <a:pt x="13584" y="11422"/>
                    </a:lnTo>
                    <a:lnTo>
                      <a:pt x="13806" y="11422"/>
                    </a:lnTo>
                    <a:lnTo>
                      <a:pt x="14029" y="11479"/>
                    </a:lnTo>
                    <a:lnTo>
                      <a:pt x="13584" y="11479"/>
                    </a:lnTo>
                    <a:lnTo>
                      <a:pt x="13472" y="11761"/>
                    </a:lnTo>
                    <a:lnTo>
                      <a:pt x="13249" y="11874"/>
                    </a:lnTo>
                    <a:lnTo>
                      <a:pt x="12804" y="11987"/>
                    </a:lnTo>
                    <a:lnTo>
                      <a:pt x="12693" y="12101"/>
                    </a:lnTo>
                    <a:lnTo>
                      <a:pt x="12247" y="12101"/>
                    </a:lnTo>
                    <a:lnTo>
                      <a:pt x="12025" y="12157"/>
                    </a:lnTo>
                    <a:lnTo>
                      <a:pt x="12247" y="12214"/>
                    </a:lnTo>
                    <a:lnTo>
                      <a:pt x="12470" y="12214"/>
                    </a:lnTo>
                    <a:lnTo>
                      <a:pt x="12804" y="12157"/>
                    </a:lnTo>
                    <a:lnTo>
                      <a:pt x="13027" y="12157"/>
                    </a:lnTo>
                    <a:lnTo>
                      <a:pt x="13027" y="12214"/>
                    </a:lnTo>
                    <a:lnTo>
                      <a:pt x="12804" y="12327"/>
                    </a:lnTo>
                    <a:lnTo>
                      <a:pt x="13027" y="12553"/>
                    </a:lnTo>
                    <a:lnTo>
                      <a:pt x="13249" y="12440"/>
                    </a:lnTo>
                    <a:lnTo>
                      <a:pt x="13027" y="12383"/>
                    </a:lnTo>
                    <a:lnTo>
                      <a:pt x="13249" y="12214"/>
                    </a:lnTo>
                    <a:lnTo>
                      <a:pt x="13249" y="12157"/>
                    </a:lnTo>
                    <a:lnTo>
                      <a:pt x="13472" y="11987"/>
                    </a:lnTo>
                    <a:lnTo>
                      <a:pt x="13584" y="11987"/>
                    </a:lnTo>
                    <a:lnTo>
                      <a:pt x="13806" y="12157"/>
                    </a:lnTo>
                    <a:lnTo>
                      <a:pt x="13584" y="12214"/>
                    </a:lnTo>
                    <a:lnTo>
                      <a:pt x="13472" y="12214"/>
                    </a:lnTo>
                    <a:lnTo>
                      <a:pt x="13249" y="12214"/>
                    </a:lnTo>
                    <a:lnTo>
                      <a:pt x="13249" y="12327"/>
                    </a:lnTo>
                    <a:lnTo>
                      <a:pt x="13249" y="12440"/>
                    </a:lnTo>
                    <a:lnTo>
                      <a:pt x="13472" y="12553"/>
                    </a:lnTo>
                    <a:lnTo>
                      <a:pt x="13472" y="12609"/>
                    </a:lnTo>
                    <a:lnTo>
                      <a:pt x="13472" y="12666"/>
                    </a:lnTo>
                    <a:lnTo>
                      <a:pt x="13472" y="12836"/>
                    </a:lnTo>
                    <a:lnTo>
                      <a:pt x="13472" y="12892"/>
                    </a:lnTo>
                    <a:lnTo>
                      <a:pt x="13584" y="12779"/>
                    </a:lnTo>
                    <a:lnTo>
                      <a:pt x="13806" y="12892"/>
                    </a:lnTo>
                    <a:lnTo>
                      <a:pt x="13472" y="13005"/>
                    </a:lnTo>
                    <a:lnTo>
                      <a:pt x="13472" y="13118"/>
                    </a:lnTo>
                    <a:lnTo>
                      <a:pt x="13472" y="13231"/>
                    </a:lnTo>
                    <a:lnTo>
                      <a:pt x="13584" y="13288"/>
                    </a:lnTo>
                    <a:lnTo>
                      <a:pt x="13806" y="13231"/>
                    </a:lnTo>
                    <a:lnTo>
                      <a:pt x="13806" y="13062"/>
                    </a:lnTo>
                    <a:lnTo>
                      <a:pt x="14029" y="13288"/>
                    </a:lnTo>
                    <a:lnTo>
                      <a:pt x="13806" y="13458"/>
                    </a:lnTo>
                    <a:lnTo>
                      <a:pt x="13584" y="13458"/>
                    </a:lnTo>
                    <a:lnTo>
                      <a:pt x="13472" y="13458"/>
                    </a:lnTo>
                    <a:lnTo>
                      <a:pt x="13472" y="13571"/>
                    </a:lnTo>
                    <a:lnTo>
                      <a:pt x="13472" y="13684"/>
                    </a:lnTo>
                    <a:lnTo>
                      <a:pt x="13472" y="13740"/>
                    </a:lnTo>
                    <a:lnTo>
                      <a:pt x="13027" y="13797"/>
                    </a:lnTo>
                    <a:lnTo>
                      <a:pt x="12693" y="14249"/>
                    </a:lnTo>
                    <a:lnTo>
                      <a:pt x="12470" y="14249"/>
                    </a:lnTo>
                    <a:lnTo>
                      <a:pt x="12247" y="14249"/>
                    </a:lnTo>
                    <a:lnTo>
                      <a:pt x="12025" y="14362"/>
                    </a:lnTo>
                    <a:lnTo>
                      <a:pt x="11802" y="14362"/>
                    </a:lnTo>
                    <a:lnTo>
                      <a:pt x="11691" y="14419"/>
                    </a:lnTo>
                    <a:lnTo>
                      <a:pt x="11802" y="14645"/>
                    </a:lnTo>
                    <a:lnTo>
                      <a:pt x="12804" y="14702"/>
                    </a:lnTo>
                    <a:lnTo>
                      <a:pt x="12247" y="14645"/>
                    </a:lnTo>
                    <a:lnTo>
                      <a:pt x="12247" y="14588"/>
                    </a:lnTo>
                    <a:lnTo>
                      <a:pt x="12470" y="14419"/>
                    </a:lnTo>
                    <a:lnTo>
                      <a:pt x="12804" y="14475"/>
                    </a:lnTo>
                    <a:lnTo>
                      <a:pt x="13027" y="14475"/>
                    </a:lnTo>
                    <a:lnTo>
                      <a:pt x="13027" y="14588"/>
                    </a:lnTo>
                    <a:lnTo>
                      <a:pt x="13027" y="14815"/>
                    </a:lnTo>
                    <a:lnTo>
                      <a:pt x="13249" y="15041"/>
                    </a:lnTo>
                    <a:lnTo>
                      <a:pt x="13027" y="15097"/>
                    </a:lnTo>
                    <a:lnTo>
                      <a:pt x="12804" y="15267"/>
                    </a:lnTo>
                    <a:lnTo>
                      <a:pt x="12693" y="15324"/>
                    </a:lnTo>
                    <a:lnTo>
                      <a:pt x="12804" y="15380"/>
                    </a:lnTo>
                    <a:lnTo>
                      <a:pt x="13027" y="15380"/>
                    </a:lnTo>
                    <a:lnTo>
                      <a:pt x="13584" y="15493"/>
                    </a:lnTo>
                    <a:lnTo>
                      <a:pt x="13806" y="15380"/>
                    </a:lnTo>
                    <a:lnTo>
                      <a:pt x="14029" y="15493"/>
                    </a:lnTo>
                    <a:lnTo>
                      <a:pt x="14029" y="15550"/>
                    </a:lnTo>
                    <a:lnTo>
                      <a:pt x="14029" y="15606"/>
                    </a:lnTo>
                    <a:lnTo>
                      <a:pt x="13806" y="15719"/>
                    </a:lnTo>
                    <a:lnTo>
                      <a:pt x="13584" y="15719"/>
                    </a:lnTo>
                    <a:lnTo>
                      <a:pt x="13584" y="15606"/>
                    </a:lnTo>
                    <a:lnTo>
                      <a:pt x="13472" y="15606"/>
                    </a:lnTo>
                    <a:lnTo>
                      <a:pt x="13584" y="15776"/>
                    </a:lnTo>
                    <a:lnTo>
                      <a:pt x="13472" y="15776"/>
                    </a:lnTo>
                    <a:lnTo>
                      <a:pt x="13027" y="15946"/>
                    </a:lnTo>
                    <a:lnTo>
                      <a:pt x="12470" y="15946"/>
                    </a:lnTo>
                    <a:lnTo>
                      <a:pt x="12247" y="16172"/>
                    </a:lnTo>
                    <a:lnTo>
                      <a:pt x="12025" y="16228"/>
                    </a:lnTo>
                    <a:lnTo>
                      <a:pt x="11691" y="16228"/>
                    </a:lnTo>
                    <a:lnTo>
                      <a:pt x="11691" y="16285"/>
                    </a:lnTo>
                    <a:lnTo>
                      <a:pt x="11802" y="16398"/>
                    </a:lnTo>
                    <a:lnTo>
                      <a:pt x="11802" y="16285"/>
                    </a:lnTo>
                    <a:lnTo>
                      <a:pt x="12025" y="16285"/>
                    </a:lnTo>
                    <a:lnTo>
                      <a:pt x="12025" y="16398"/>
                    </a:lnTo>
                    <a:lnTo>
                      <a:pt x="11802" y="16511"/>
                    </a:lnTo>
                    <a:lnTo>
                      <a:pt x="11691" y="16511"/>
                    </a:lnTo>
                    <a:lnTo>
                      <a:pt x="11023" y="16681"/>
                    </a:lnTo>
                    <a:lnTo>
                      <a:pt x="10911" y="16737"/>
                    </a:lnTo>
                    <a:lnTo>
                      <a:pt x="10689" y="16850"/>
                    </a:lnTo>
                    <a:lnTo>
                      <a:pt x="10911" y="16907"/>
                    </a:lnTo>
                    <a:lnTo>
                      <a:pt x="10689" y="16963"/>
                    </a:lnTo>
                    <a:lnTo>
                      <a:pt x="10466" y="17076"/>
                    </a:lnTo>
                    <a:lnTo>
                      <a:pt x="10021" y="17133"/>
                    </a:lnTo>
                    <a:lnTo>
                      <a:pt x="9909" y="17133"/>
                    </a:lnTo>
                    <a:lnTo>
                      <a:pt x="9687" y="17303"/>
                    </a:lnTo>
                    <a:lnTo>
                      <a:pt x="9687" y="17076"/>
                    </a:lnTo>
                    <a:lnTo>
                      <a:pt x="9464" y="17076"/>
                    </a:lnTo>
                    <a:lnTo>
                      <a:pt x="9464" y="17133"/>
                    </a:lnTo>
                    <a:lnTo>
                      <a:pt x="9241" y="17359"/>
                    </a:lnTo>
                    <a:lnTo>
                      <a:pt x="9241" y="17529"/>
                    </a:lnTo>
                    <a:lnTo>
                      <a:pt x="9130" y="17529"/>
                    </a:lnTo>
                    <a:lnTo>
                      <a:pt x="8239" y="17642"/>
                    </a:lnTo>
                    <a:lnTo>
                      <a:pt x="8462" y="17755"/>
                    </a:lnTo>
                    <a:lnTo>
                      <a:pt x="8685" y="17642"/>
                    </a:lnTo>
                    <a:lnTo>
                      <a:pt x="8907" y="17755"/>
                    </a:lnTo>
                    <a:lnTo>
                      <a:pt x="8239" y="17812"/>
                    </a:lnTo>
                    <a:lnTo>
                      <a:pt x="8239" y="17868"/>
                    </a:lnTo>
                    <a:lnTo>
                      <a:pt x="8462" y="17981"/>
                    </a:lnTo>
                    <a:lnTo>
                      <a:pt x="8239" y="18094"/>
                    </a:lnTo>
                    <a:lnTo>
                      <a:pt x="8128" y="18207"/>
                    </a:lnTo>
                    <a:lnTo>
                      <a:pt x="7126" y="18320"/>
                    </a:lnTo>
                    <a:lnTo>
                      <a:pt x="7348" y="18264"/>
                    </a:lnTo>
                    <a:lnTo>
                      <a:pt x="7126" y="18038"/>
                    </a:lnTo>
                    <a:lnTo>
                      <a:pt x="6903" y="17981"/>
                    </a:lnTo>
                    <a:lnTo>
                      <a:pt x="6680" y="18038"/>
                    </a:lnTo>
                    <a:lnTo>
                      <a:pt x="6903" y="18264"/>
                    </a:lnTo>
                    <a:lnTo>
                      <a:pt x="6680" y="18490"/>
                    </a:lnTo>
                    <a:lnTo>
                      <a:pt x="6680" y="18547"/>
                    </a:lnTo>
                    <a:lnTo>
                      <a:pt x="6903" y="18660"/>
                    </a:lnTo>
                    <a:lnTo>
                      <a:pt x="7348" y="18660"/>
                    </a:lnTo>
                    <a:lnTo>
                      <a:pt x="8128" y="18773"/>
                    </a:lnTo>
                    <a:lnTo>
                      <a:pt x="8239" y="18886"/>
                    </a:lnTo>
                    <a:lnTo>
                      <a:pt x="8462" y="18773"/>
                    </a:lnTo>
                    <a:lnTo>
                      <a:pt x="8685" y="18773"/>
                    </a:lnTo>
                    <a:lnTo>
                      <a:pt x="9241" y="18886"/>
                    </a:lnTo>
                    <a:lnTo>
                      <a:pt x="9909" y="18886"/>
                    </a:lnTo>
                    <a:lnTo>
                      <a:pt x="10021" y="18942"/>
                    </a:lnTo>
                    <a:lnTo>
                      <a:pt x="10689" y="18942"/>
                    </a:lnTo>
                    <a:lnTo>
                      <a:pt x="10689" y="18886"/>
                    </a:lnTo>
                    <a:lnTo>
                      <a:pt x="10243" y="18773"/>
                    </a:lnTo>
                    <a:lnTo>
                      <a:pt x="10466" y="18773"/>
                    </a:lnTo>
                    <a:lnTo>
                      <a:pt x="10689" y="18773"/>
                    </a:lnTo>
                    <a:lnTo>
                      <a:pt x="10911" y="18942"/>
                    </a:lnTo>
                    <a:lnTo>
                      <a:pt x="11023" y="18999"/>
                    </a:lnTo>
                    <a:lnTo>
                      <a:pt x="11245" y="19112"/>
                    </a:lnTo>
                    <a:lnTo>
                      <a:pt x="11245" y="19338"/>
                    </a:lnTo>
                    <a:lnTo>
                      <a:pt x="11245" y="19621"/>
                    </a:lnTo>
                    <a:lnTo>
                      <a:pt x="11468" y="19677"/>
                    </a:lnTo>
                    <a:lnTo>
                      <a:pt x="11468" y="19564"/>
                    </a:lnTo>
                    <a:lnTo>
                      <a:pt x="11691" y="19791"/>
                    </a:lnTo>
                    <a:lnTo>
                      <a:pt x="11691" y="19904"/>
                    </a:lnTo>
                    <a:lnTo>
                      <a:pt x="11468" y="19904"/>
                    </a:lnTo>
                    <a:lnTo>
                      <a:pt x="11245" y="19791"/>
                    </a:lnTo>
                    <a:lnTo>
                      <a:pt x="11245" y="19847"/>
                    </a:lnTo>
                    <a:lnTo>
                      <a:pt x="11245" y="20017"/>
                    </a:lnTo>
                    <a:lnTo>
                      <a:pt x="11245" y="20073"/>
                    </a:lnTo>
                    <a:lnTo>
                      <a:pt x="11245" y="20130"/>
                    </a:lnTo>
                    <a:lnTo>
                      <a:pt x="11468" y="20243"/>
                    </a:lnTo>
                    <a:lnTo>
                      <a:pt x="11691" y="20243"/>
                    </a:lnTo>
                    <a:lnTo>
                      <a:pt x="11802" y="20356"/>
                    </a:lnTo>
                    <a:lnTo>
                      <a:pt x="12247" y="20469"/>
                    </a:lnTo>
                    <a:lnTo>
                      <a:pt x="12470" y="20695"/>
                    </a:lnTo>
                    <a:lnTo>
                      <a:pt x="12804" y="20978"/>
                    </a:lnTo>
                    <a:lnTo>
                      <a:pt x="13472" y="21487"/>
                    </a:lnTo>
                    <a:lnTo>
                      <a:pt x="13584" y="21600"/>
                    </a:lnTo>
                    <a:lnTo>
                      <a:pt x="14029" y="21600"/>
                    </a:lnTo>
                    <a:lnTo>
                      <a:pt x="14252" y="21430"/>
                    </a:lnTo>
                    <a:lnTo>
                      <a:pt x="14586" y="21261"/>
                    </a:lnTo>
                    <a:lnTo>
                      <a:pt x="14808" y="21148"/>
                    </a:lnTo>
                    <a:lnTo>
                      <a:pt x="14586" y="20978"/>
                    </a:lnTo>
                    <a:lnTo>
                      <a:pt x="14808" y="20073"/>
                    </a:lnTo>
                    <a:lnTo>
                      <a:pt x="14808" y="19677"/>
                    </a:lnTo>
                    <a:lnTo>
                      <a:pt x="14586" y="19395"/>
                    </a:lnTo>
                    <a:lnTo>
                      <a:pt x="14586" y="18942"/>
                    </a:lnTo>
                    <a:lnTo>
                      <a:pt x="14586" y="18773"/>
                    </a:lnTo>
                    <a:lnTo>
                      <a:pt x="14586" y="18660"/>
                    </a:lnTo>
                    <a:lnTo>
                      <a:pt x="14586" y="18490"/>
                    </a:lnTo>
                    <a:lnTo>
                      <a:pt x="14474" y="18264"/>
                    </a:lnTo>
                    <a:lnTo>
                      <a:pt x="14586" y="18094"/>
                    </a:lnTo>
                    <a:lnTo>
                      <a:pt x="14474" y="18038"/>
                    </a:lnTo>
                    <a:lnTo>
                      <a:pt x="14252" y="17755"/>
                    </a:lnTo>
                    <a:lnTo>
                      <a:pt x="14474" y="17529"/>
                    </a:lnTo>
                    <a:lnTo>
                      <a:pt x="14808" y="16963"/>
                    </a:lnTo>
                    <a:lnTo>
                      <a:pt x="14808" y="16737"/>
                    </a:lnTo>
                    <a:lnTo>
                      <a:pt x="15031" y="16511"/>
                    </a:lnTo>
                    <a:lnTo>
                      <a:pt x="14808" y="16059"/>
                    </a:lnTo>
                    <a:lnTo>
                      <a:pt x="14808" y="15776"/>
                    </a:lnTo>
                    <a:lnTo>
                      <a:pt x="14808" y="15719"/>
                    </a:lnTo>
                    <a:lnTo>
                      <a:pt x="15031" y="15550"/>
                    </a:lnTo>
                    <a:lnTo>
                      <a:pt x="15254" y="15550"/>
                    </a:lnTo>
                    <a:lnTo>
                      <a:pt x="15254" y="15324"/>
                    </a:lnTo>
                    <a:lnTo>
                      <a:pt x="15031" y="15267"/>
                    </a:lnTo>
                    <a:lnTo>
                      <a:pt x="15031" y="14815"/>
                    </a:lnTo>
                    <a:lnTo>
                      <a:pt x="15031" y="14588"/>
                    </a:lnTo>
                    <a:lnTo>
                      <a:pt x="15254" y="14588"/>
                    </a:lnTo>
                    <a:lnTo>
                      <a:pt x="15031" y="14419"/>
                    </a:lnTo>
                    <a:lnTo>
                      <a:pt x="15588" y="13966"/>
                    </a:lnTo>
                    <a:lnTo>
                      <a:pt x="15588" y="13910"/>
                    </a:lnTo>
                    <a:lnTo>
                      <a:pt x="15810" y="13684"/>
                    </a:lnTo>
                    <a:lnTo>
                      <a:pt x="16590" y="13231"/>
                    </a:lnTo>
                    <a:lnTo>
                      <a:pt x="17146" y="12836"/>
                    </a:lnTo>
                    <a:lnTo>
                      <a:pt x="17369" y="12779"/>
                    </a:lnTo>
                    <a:lnTo>
                      <a:pt x="17814" y="12666"/>
                    </a:lnTo>
                    <a:lnTo>
                      <a:pt x="18148" y="12666"/>
                    </a:lnTo>
                    <a:lnTo>
                      <a:pt x="18371" y="12666"/>
                    </a:lnTo>
                    <a:lnTo>
                      <a:pt x="18148" y="12609"/>
                    </a:lnTo>
                    <a:lnTo>
                      <a:pt x="18037" y="12609"/>
                    </a:lnTo>
                    <a:lnTo>
                      <a:pt x="18037" y="12553"/>
                    </a:lnTo>
                    <a:lnTo>
                      <a:pt x="18371" y="12440"/>
                    </a:lnTo>
                    <a:lnTo>
                      <a:pt x="18816" y="12440"/>
                    </a:lnTo>
                    <a:lnTo>
                      <a:pt x="19596" y="12327"/>
                    </a:lnTo>
                    <a:lnTo>
                      <a:pt x="19819" y="12327"/>
                    </a:lnTo>
                    <a:lnTo>
                      <a:pt x="19819" y="12440"/>
                    </a:lnTo>
                    <a:lnTo>
                      <a:pt x="19819" y="12553"/>
                    </a:lnTo>
                    <a:lnTo>
                      <a:pt x="19596" y="12553"/>
                    </a:lnTo>
                    <a:lnTo>
                      <a:pt x="19930" y="12666"/>
                    </a:lnTo>
                    <a:lnTo>
                      <a:pt x="19596" y="12779"/>
                    </a:lnTo>
                    <a:lnTo>
                      <a:pt x="19373" y="12666"/>
                    </a:lnTo>
                    <a:lnTo>
                      <a:pt x="19151" y="12779"/>
                    </a:lnTo>
                    <a:lnTo>
                      <a:pt x="18928" y="12779"/>
                    </a:lnTo>
                    <a:lnTo>
                      <a:pt x="18816" y="12779"/>
                    </a:lnTo>
                    <a:lnTo>
                      <a:pt x="19373" y="12892"/>
                    </a:lnTo>
                    <a:lnTo>
                      <a:pt x="19373" y="13005"/>
                    </a:lnTo>
                    <a:lnTo>
                      <a:pt x="19596" y="13062"/>
                    </a:lnTo>
                    <a:lnTo>
                      <a:pt x="19596" y="13005"/>
                    </a:lnTo>
                    <a:lnTo>
                      <a:pt x="19819" y="13005"/>
                    </a:lnTo>
                    <a:lnTo>
                      <a:pt x="20153" y="12779"/>
                    </a:lnTo>
                    <a:lnTo>
                      <a:pt x="20375" y="12666"/>
                    </a:lnTo>
                    <a:lnTo>
                      <a:pt x="20375" y="12553"/>
                    </a:lnTo>
                    <a:lnTo>
                      <a:pt x="20598" y="12553"/>
                    </a:lnTo>
                    <a:lnTo>
                      <a:pt x="20709" y="12553"/>
                    </a:lnTo>
                    <a:lnTo>
                      <a:pt x="20709" y="12666"/>
                    </a:lnTo>
                    <a:lnTo>
                      <a:pt x="20932" y="12666"/>
                    </a:lnTo>
                    <a:lnTo>
                      <a:pt x="21155" y="12440"/>
                    </a:lnTo>
                    <a:lnTo>
                      <a:pt x="21600" y="11874"/>
                    </a:lnTo>
                    <a:lnTo>
                      <a:pt x="21377" y="11874"/>
                    </a:lnTo>
                    <a:lnTo>
                      <a:pt x="21377" y="11761"/>
                    </a:lnTo>
                    <a:lnTo>
                      <a:pt x="21155" y="11874"/>
                    </a:lnTo>
                    <a:lnTo>
                      <a:pt x="20709" y="11931"/>
                    </a:lnTo>
                    <a:lnTo>
                      <a:pt x="20598" y="11931"/>
                    </a:lnTo>
                    <a:lnTo>
                      <a:pt x="20598" y="11987"/>
                    </a:lnTo>
                    <a:lnTo>
                      <a:pt x="20709" y="11987"/>
                    </a:lnTo>
                    <a:lnTo>
                      <a:pt x="20709" y="12101"/>
                    </a:lnTo>
                    <a:lnTo>
                      <a:pt x="20598" y="12101"/>
                    </a:lnTo>
                    <a:lnTo>
                      <a:pt x="20375" y="11987"/>
                    </a:lnTo>
                    <a:lnTo>
                      <a:pt x="20153" y="11761"/>
                    </a:lnTo>
                    <a:lnTo>
                      <a:pt x="19930" y="11761"/>
                    </a:lnTo>
                    <a:lnTo>
                      <a:pt x="19819" y="11648"/>
                    </a:lnTo>
                    <a:lnTo>
                      <a:pt x="19930" y="11422"/>
                    </a:lnTo>
                    <a:lnTo>
                      <a:pt x="20153" y="11252"/>
                    </a:lnTo>
                    <a:lnTo>
                      <a:pt x="20375" y="11196"/>
                    </a:lnTo>
                    <a:lnTo>
                      <a:pt x="20598" y="11196"/>
                    </a:lnTo>
                    <a:lnTo>
                      <a:pt x="20598" y="11252"/>
                    </a:lnTo>
                    <a:lnTo>
                      <a:pt x="20709" y="11252"/>
                    </a:lnTo>
                    <a:lnTo>
                      <a:pt x="20709" y="11309"/>
                    </a:lnTo>
                    <a:lnTo>
                      <a:pt x="20932" y="11309"/>
                    </a:lnTo>
                    <a:lnTo>
                      <a:pt x="21155" y="11309"/>
                    </a:lnTo>
                    <a:lnTo>
                      <a:pt x="21377" y="11252"/>
                    </a:lnTo>
                    <a:lnTo>
                      <a:pt x="21377" y="10800"/>
                    </a:lnTo>
                    <a:lnTo>
                      <a:pt x="21155" y="10800"/>
                    </a:lnTo>
                    <a:lnTo>
                      <a:pt x="20932" y="10857"/>
                    </a:lnTo>
                    <a:lnTo>
                      <a:pt x="20709" y="10970"/>
                    </a:lnTo>
                    <a:lnTo>
                      <a:pt x="20598" y="10970"/>
                    </a:lnTo>
                    <a:lnTo>
                      <a:pt x="20375" y="10857"/>
                    </a:lnTo>
                    <a:lnTo>
                      <a:pt x="20153" y="10630"/>
                    </a:lnTo>
                    <a:lnTo>
                      <a:pt x="19930" y="10574"/>
                    </a:lnTo>
                    <a:lnTo>
                      <a:pt x="19930" y="10630"/>
                    </a:lnTo>
                    <a:lnTo>
                      <a:pt x="19930" y="10743"/>
                    </a:lnTo>
                    <a:lnTo>
                      <a:pt x="19930" y="10800"/>
                    </a:lnTo>
                    <a:lnTo>
                      <a:pt x="19596" y="10404"/>
                    </a:lnTo>
                    <a:lnTo>
                      <a:pt x="19373" y="10178"/>
                    </a:lnTo>
                    <a:lnTo>
                      <a:pt x="19151" y="9613"/>
                    </a:lnTo>
                    <a:lnTo>
                      <a:pt x="19151" y="8991"/>
                    </a:lnTo>
                    <a:lnTo>
                      <a:pt x="19373" y="8991"/>
                    </a:lnTo>
                    <a:lnTo>
                      <a:pt x="19596" y="8821"/>
                    </a:lnTo>
                    <a:lnTo>
                      <a:pt x="19596" y="8708"/>
                    </a:lnTo>
                    <a:lnTo>
                      <a:pt x="19819" y="8708"/>
                    </a:lnTo>
                    <a:lnTo>
                      <a:pt x="19930" y="8538"/>
                    </a:lnTo>
                    <a:lnTo>
                      <a:pt x="19596" y="8482"/>
                    </a:lnTo>
                    <a:lnTo>
                      <a:pt x="19373" y="8255"/>
                    </a:lnTo>
                    <a:lnTo>
                      <a:pt x="19373" y="8142"/>
                    </a:lnTo>
                    <a:lnTo>
                      <a:pt x="19373" y="8029"/>
                    </a:lnTo>
                    <a:lnTo>
                      <a:pt x="19373" y="7860"/>
                    </a:lnTo>
                    <a:lnTo>
                      <a:pt x="19373" y="7690"/>
                    </a:lnTo>
                    <a:lnTo>
                      <a:pt x="19596" y="7577"/>
                    </a:lnTo>
                    <a:lnTo>
                      <a:pt x="19819" y="7577"/>
                    </a:lnTo>
                    <a:lnTo>
                      <a:pt x="20153" y="7351"/>
                    </a:lnTo>
                    <a:lnTo>
                      <a:pt x="19596" y="7351"/>
                    </a:lnTo>
                    <a:lnTo>
                      <a:pt x="19373" y="7351"/>
                    </a:lnTo>
                    <a:lnTo>
                      <a:pt x="18928" y="7238"/>
                    </a:lnTo>
                    <a:lnTo>
                      <a:pt x="18928" y="7407"/>
                    </a:lnTo>
                    <a:lnTo>
                      <a:pt x="18928" y="7464"/>
                    </a:lnTo>
                    <a:lnTo>
                      <a:pt x="19373" y="7407"/>
                    </a:lnTo>
                    <a:lnTo>
                      <a:pt x="19373" y="7464"/>
                    </a:lnTo>
                    <a:lnTo>
                      <a:pt x="18928" y="7577"/>
                    </a:lnTo>
                    <a:lnTo>
                      <a:pt x="18148" y="7407"/>
                    </a:lnTo>
                    <a:lnTo>
                      <a:pt x="17369" y="7181"/>
                    </a:lnTo>
                    <a:lnTo>
                      <a:pt x="17035" y="7012"/>
                    </a:lnTo>
                    <a:lnTo>
                      <a:pt x="17035" y="6898"/>
                    </a:lnTo>
                    <a:lnTo>
                      <a:pt x="16590" y="6898"/>
                    </a:lnTo>
                    <a:lnTo>
                      <a:pt x="16367" y="6898"/>
                    </a:lnTo>
                    <a:lnTo>
                      <a:pt x="16256" y="6898"/>
                    </a:lnTo>
                    <a:lnTo>
                      <a:pt x="16256" y="6785"/>
                    </a:lnTo>
                    <a:lnTo>
                      <a:pt x="15588" y="6672"/>
                    </a:lnTo>
                    <a:lnTo>
                      <a:pt x="15365" y="6503"/>
                    </a:lnTo>
                    <a:lnTo>
                      <a:pt x="15254" y="6503"/>
                    </a:lnTo>
                    <a:lnTo>
                      <a:pt x="15254" y="6333"/>
                    </a:lnTo>
                    <a:lnTo>
                      <a:pt x="15254" y="6276"/>
                    </a:lnTo>
                    <a:lnTo>
                      <a:pt x="14808" y="6333"/>
                    </a:lnTo>
                    <a:lnTo>
                      <a:pt x="14474" y="6446"/>
                    </a:lnTo>
                    <a:lnTo>
                      <a:pt x="14474" y="6503"/>
                    </a:lnTo>
                    <a:lnTo>
                      <a:pt x="13806" y="6503"/>
                    </a:lnTo>
                    <a:lnTo>
                      <a:pt x="13584" y="6446"/>
                    </a:lnTo>
                    <a:lnTo>
                      <a:pt x="13472" y="6446"/>
                    </a:lnTo>
                    <a:lnTo>
                      <a:pt x="13249" y="6333"/>
                    </a:lnTo>
                    <a:lnTo>
                      <a:pt x="13027" y="6333"/>
                    </a:lnTo>
                    <a:lnTo>
                      <a:pt x="12804" y="6276"/>
                    </a:lnTo>
                    <a:lnTo>
                      <a:pt x="12693" y="6276"/>
                    </a:lnTo>
                    <a:lnTo>
                      <a:pt x="12470" y="6107"/>
                    </a:lnTo>
                    <a:lnTo>
                      <a:pt x="12025" y="6050"/>
                    </a:lnTo>
                    <a:lnTo>
                      <a:pt x="11691" y="5881"/>
                    </a:lnTo>
                    <a:lnTo>
                      <a:pt x="11691" y="5824"/>
                    </a:lnTo>
                    <a:lnTo>
                      <a:pt x="11245" y="5824"/>
                    </a:lnTo>
                    <a:lnTo>
                      <a:pt x="10911" y="5654"/>
                    </a:lnTo>
                    <a:lnTo>
                      <a:pt x="10466" y="5598"/>
                    </a:lnTo>
                    <a:lnTo>
                      <a:pt x="10466" y="5541"/>
                    </a:lnTo>
                    <a:lnTo>
                      <a:pt x="10689" y="5541"/>
                    </a:lnTo>
                    <a:lnTo>
                      <a:pt x="10911" y="5598"/>
                    </a:lnTo>
                    <a:lnTo>
                      <a:pt x="11023" y="5598"/>
                    </a:lnTo>
                    <a:lnTo>
                      <a:pt x="10911" y="5598"/>
                    </a:lnTo>
                    <a:lnTo>
                      <a:pt x="10911" y="5541"/>
                    </a:lnTo>
                    <a:lnTo>
                      <a:pt x="10243" y="5202"/>
                    </a:lnTo>
                    <a:lnTo>
                      <a:pt x="10021" y="4750"/>
                    </a:lnTo>
                    <a:lnTo>
                      <a:pt x="9909" y="4693"/>
                    </a:lnTo>
                    <a:lnTo>
                      <a:pt x="9909" y="4637"/>
                    </a:lnTo>
                    <a:lnTo>
                      <a:pt x="10021" y="4637"/>
                    </a:lnTo>
                    <a:lnTo>
                      <a:pt x="10243" y="5089"/>
                    </a:lnTo>
                    <a:lnTo>
                      <a:pt x="10689" y="5202"/>
                    </a:lnTo>
                    <a:lnTo>
                      <a:pt x="10689" y="5089"/>
                    </a:lnTo>
                    <a:lnTo>
                      <a:pt x="10911" y="5089"/>
                    </a:lnTo>
                    <a:lnTo>
                      <a:pt x="10911" y="4919"/>
                    </a:lnTo>
                    <a:lnTo>
                      <a:pt x="11023" y="4919"/>
                    </a:lnTo>
                    <a:lnTo>
                      <a:pt x="11245" y="4919"/>
                    </a:lnTo>
                    <a:lnTo>
                      <a:pt x="11023" y="4976"/>
                    </a:lnTo>
                    <a:lnTo>
                      <a:pt x="11023" y="5089"/>
                    </a:lnTo>
                    <a:lnTo>
                      <a:pt x="11245" y="5089"/>
                    </a:lnTo>
                    <a:lnTo>
                      <a:pt x="11691" y="4863"/>
                    </a:lnTo>
                    <a:lnTo>
                      <a:pt x="11802" y="4750"/>
                    </a:lnTo>
                    <a:lnTo>
                      <a:pt x="11691" y="4693"/>
                    </a:lnTo>
                    <a:lnTo>
                      <a:pt x="11468" y="4863"/>
                    </a:lnTo>
                    <a:lnTo>
                      <a:pt x="11245" y="4863"/>
                    </a:lnTo>
                    <a:lnTo>
                      <a:pt x="10911" y="4863"/>
                    </a:lnTo>
                    <a:lnTo>
                      <a:pt x="10466" y="4637"/>
                    </a:lnTo>
                    <a:lnTo>
                      <a:pt x="10243" y="4524"/>
                    </a:lnTo>
                    <a:lnTo>
                      <a:pt x="10243" y="4410"/>
                    </a:lnTo>
                    <a:lnTo>
                      <a:pt x="10243" y="4297"/>
                    </a:lnTo>
                    <a:lnTo>
                      <a:pt x="10021" y="4241"/>
                    </a:lnTo>
                    <a:lnTo>
                      <a:pt x="8907" y="3958"/>
                    </a:lnTo>
                    <a:lnTo>
                      <a:pt x="8685" y="3788"/>
                    </a:lnTo>
                    <a:lnTo>
                      <a:pt x="8128" y="3562"/>
                    </a:lnTo>
                    <a:lnTo>
                      <a:pt x="7905" y="3506"/>
                    </a:lnTo>
                    <a:lnTo>
                      <a:pt x="7126" y="3166"/>
                    </a:lnTo>
                    <a:lnTo>
                      <a:pt x="7126" y="3053"/>
                    </a:lnTo>
                    <a:lnTo>
                      <a:pt x="7126" y="2940"/>
                    </a:lnTo>
                    <a:lnTo>
                      <a:pt x="5678" y="2375"/>
                    </a:lnTo>
                    <a:lnTo>
                      <a:pt x="5678" y="2262"/>
                    </a:lnTo>
                    <a:lnTo>
                      <a:pt x="4676" y="1753"/>
                    </a:lnTo>
                    <a:lnTo>
                      <a:pt x="3563" y="1301"/>
                    </a:lnTo>
                    <a:lnTo>
                      <a:pt x="3340" y="1244"/>
                    </a:lnTo>
                    <a:lnTo>
                      <a:pt x="2784" y="905"/>
                    </a:lnTo>
                    <a:lnTo>
                      <a:pt x="2561" y="848"/>
                    </a:lnTo>
                    <a:lnTo>
                      <a:pt x="2004" y="622"/>
                    </a:lnTo>
                    <a:lnTo>
                      <a:pt x="1781" y="622"/>
                    </a:lnTo>
                    <a:lnTo>
                      <a:pt x="1559" y="396"/>
                    </a:lnTo>
                    <a:lnTo>
                      <a:pt x="779" y="170"/>
                    </a:lnTo>
                    <a:lnTo>
                      <a:pt x="223" y="0"/>
                    </a:lnTo>
                    <a:lnTo>
                      <a:pt x="0" y="0"/>
                    </a:lnTo>
                    <a:lnTo>
                      <a:pt x="223" y="170"/>
                    </a:lnTo>
                    <a:lnTo>
                      <a:pt x="223" y="339"/>
                    </a:lnTo>
                    <a:lnTo>
                      <a:pt x="334" y="226"/>
                    </a:lnTo>
                    <a:lnTo>
                      <a:pt x="557" y="226"/>
                    </a:lnTo>
                    <a:lnTo>
                      <a:pt x="779" y="226"/>
                    </a:lnTo>
                    <a:lnTo>
                      <a:pt x="779" y="339"/>
                    </a:lnTo>
                    <a:lnTo>
                      <a:pt x="557" y="339"/>
                    </a:lnTo>
                    <a:lnTo>
                      <a:pt x="334" y="396"/>
                    </a:lnTo>
                    <a:lnTo>
                      <a:pt x="334" y="565"/>
                    </a:lnTo>
                    <a:lnTo>
                      <a:pt x="223" y="679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64" name="Shape 564"/>
              <p:cNvSpPr/>
              <p:nvPr/>
            </p:nvSpPr>
            <p:spPr>
              <a:xfrm>
                <a:off x="0" y="0"/>
                <a:ext cx="34065" cy="11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203" y="745"/>
                    </a:moveTo>
                    <a:lnTo>
                      <a:pt x="8085" y="0"/>
                    </a:lnTo>
                    <a:lnTo>
                      <a:pt x="7967" y="0"/>
                    </a:lnTo>
                    <a:lnTo>
                      <a:pt x="7967" y="186"/>
                    </a:lnTo>
                    <a:lnTo>
                      <a:pt x="8085" y="745"/>
                    </a:lnTo>
                    <a:lnTo>
                      <a:pt x="8085" y="931"/>
                    </a:lnTo>
                    <a:lnTo>
                      <a:pt x="8085" y="1117"/>
                    </a:lnTo>
                    <a:lnTo>
                      <a:pt x="7967" y="1490"/>
                    </a:lnTo>
                    <a:lnTo>
                      <a:pt x="7849" y="1676"/>
                    </a:lnTo>
                    <a:lnTo>
                      <a:pt x="7672" y="2421"/>
                    </a:lnTo>
                    <a:lnTo>
                      <a:pt x="7672" y="2607"/>
                    </a:lnTo>
                    <a:lnTo>
                      <a:pt x="7731" y="2607"/>
                    </a:lnTo>
                    <a:lnTo>
                      <a:pt x="7672" y="2979"/>
                    </a:lnTo>
                    <a:lnTo>
                      <a:pt x="7672" y="3166"/>
                    </a:lnTo>
                    <a:lnTo>
                      <a:pt x="7672" y="3352"/>
                    </a:lnTo>
                    <a:lnTo>
                      <a:pt x="7672" y="3910"/>
                    </a:lnTo>
                    <a:lnTo>
                      <a:pt x="7672" y="4097"/>
                    </a:lnTo>
                    <a:lnTo>
                      <a:pt x="7554" y="4097"/>
                    </a:lnTo>
                    <a:lnTo>
                      <a:pt x="7436" y="4469"/>
                    </a:lnTo>
                    <a:lnTo>
                      <a:pt x="7731" y="4655"/>
                    </a:lnTo>
                    <a:lnTo>
                      <a:pt x="7731" y="4841"/>
                    </a:lnTo>
                    <a:lnTo>
                      <a:pt x="7672" y="4841"/>
                    </a:lnTo>
                    <a:lnTo>
                      <a:pt x="7554" y="5214"/>
                    </a:lnTo>
                    <a:lnTo>
                      <a:pt x="7141" y="4841"/>
                    </a:lnTo>
                    <a:lnTo>
                      <a:pt x="7141" y="5214"/>
                    </a:lnTo>
                    <a:lnTo>
                      <a:pt x="7436" y="5214"/>
                    </a:lnTo>
                    <a:lnTo>
                      <a:pt x="7436" y="5400"/>
                    </a:lnTo>
                    <a:lnTo>
                      <a:pt x="7318" y="5400"/>
                    </a:lnTo>
                    <a:lnTo>
                      <a:pt x="7259" y="5959"/>
                    </a:lnTo>
                    <a:lnTo>
                      <a:pt x="7023" y="6145"/>
                    </a:lnTo>
                    <a:lnTo>
                      <a:pt x="7023" y="5959"/>
                    </a:lnTo>
                    <a:lnTo>
                      <a:pt x="6905" y="5959"/>
                    </a:lnTo>
                    <a:lnTo>
                      <a:pt x="6905" y="6145"/>
                    </a:lnTo>
                    <a:lnTo>
                      <a:pt x="6905" y="6331"/>
                    </a:lnTo>
                    <a:lnTo>
                      <a:pt x="7023" y="6331"/>
                    </a:lnTo>
                    <a:lnTo>
                      <a:pt x="7023" y="6703"/>
                    </a:lnTo>
                    <a:lnTo>
                      <a:pt x="7141" y="6703"/>
                    </a:lnTo>
                    <a:lnTo>
                      <a:pt x="7554" y="5959"/>
                    </a:lnTo>
                    <a:lnTo>
                      <a:pt x="7672" y="5400"/>
                    </a:lnTo>
                    <a:lnTo>
                      <a:pt x="7672" y="5959"/>
                    </a:lnTo>
                    <a:lnTo>
                      <a:pt x="7554" y="7076"/>
                    </a:lnTo>
                    <a:lnTo>
                      <a:pt x="7554" y="7448"/>
                    </a:lnTo>
                    <a:lnTo>
                      <a:pt x="7731" y="6703"/>
                    </a:lnTo>
                    <a:lnTo>
                      <a:pt x="7849" y="6331"/>
                    </a:lnTo>
                    <a:lnTo>
                      <a:pt x="7967" y="6331"/>
                    </a:lnTo>
                    <a:lnTo>
                      <a:pt x="7967" y="6890"/>
                    </a:lnTo>
                    <a:lnTo>
                      <a:pt x="8203" y="6703"/>
                    </a:lnTo>
                    <a:lnTo>
                      <a:pt x="7967" y="7076"/>
                    </a:lnTo>
                    <a:lnTo>
                      <a:pt x="7731" y="7076"/>
                    </a:lnTo>
                    <a:lnTo>
                      <a:pt x="7731" y="7448"/>
                    </a:lnTo>
                    <a:lnTo>
                      <a:pt x="7731" y="7634"/>
                    </a:lnTo>
                    <a:lnTo>
                      <a:pt x="7849" y="7448"/>
                    </a:lnTo>
                    <a:lnTo>
                      <a:pt x="7849" y="7634"/>
                    </a:lnTo>
                    <a:lnTo>
                      <a:pt x="7731" y="7821"/>
                    </a:lnTo>
                    <a:lnTo>
                      <a:pt x="7731" y="8193"/>
                    </a:lnTo>
                    <a:lnTo>
                      <a:pt x="7731" y="8566"/>
                    </a:lnTo>
                    <a:lnTo>
                      <a:pt x="7849" y="8379"/>
                    </a:lnTo>
                    <a:lnTo>
                      <a:pt x="7967" y="8193"/>
                    </a:lnTo>
                    <a:lnTo>
                      <a:pt x="8085" y="8379"/>
                    </a:lnTo>
                    <a:lnTo>
                      <a:pt x="7967" y="8379"/>
                    </a:lnTo>
                    <a:lnTo>
                      <a:pt x="7849" y="8566"/>
                    </a:lnTo>
                    <a:lnTo>
                      <a:pt x="7731" y="8938"/>
                    </a:lnTo>
                    <a:lnTo>
                      <a:pt x="7554" y="8938"/>
                    </a:lnTo>
                    <a:lnTo>
                      <a:pt x="7436" y="8938"/>
                    </a:lnTo>
                    <a:lnTo>
                      <a:pt x="7672" y="9310"/>
                    </a:lnTo>
                    <a:lnTo>
                      <a:pt x="7554" y="9869"/>
                    </a:lnTo>
                    <a:lnTo>
                      <a:pt x="7436" y="10055"/>
                    </a:lnTo>
                    <a:lnTo>
                      <a:pt x="7259" y="11545"/>
                    </a:lnTo>
                    <a:lnTo>
                      <a:pt x="7023" y="12290"/>
                    </a:lnTo>
                    <a:lnTo>
                      <a:pt x="6787" y="13034"/>
                    </a:lnTo>
                    <a:lnTo>
                      <a:pt x="6905" y="13593"/>
                    </a:lnTo>
                    <a:lnTo>
                      <a:pt x="6787" y="13593"/>
                    </a:lnTo>
                    <a:lnTo>
                      <a:pt x="6610" y="14338"/>
                    </a:lnTo>
                    <a:lnTo>
                      <a:pt x="6492" y="14152"/>
                    </a:lnTo>
                    <a:lnTo>
                      <a:pt x="6374" y="13779"/>
                    </a:lnTo>
                    <a:lnTo>
                      <a:pt x="6315" y="13779"/>
                    </a:lnTo>
                    <a:lnTo>
                      <a:pt x="6079" y="14152"/>
                    </a:lnTo>
                    <a:lnTo>
                      <a:pt x="5961" y="14897"/>
                    </a:lnTo>
                    <a:lnTo>
                      <a:pt x="5784" y="15641"/>
                    </a:lnTo>
                    <a:lnTo>
                      <a:pt x="5784" y="15828"/>
                    </a:lnTo>
                    <a:lnTo>
                      <a:pt x="5666" y="16014"/>
                    </a:lnTo>
                    <a:lnTo>
                      <a:pt x="5430" y="15641"/>
                    </a:lnTo>
                    <a:lnTo>
                      <a:pt x="5430" y="16386"/>
                    </a:lnTo>
                    <a:lnTo>
                      <a:pt x="5370" y="15828"/>
                    </a:lnTo>
                    <a:lnTo>
                      <a:pt x="5252" y="15828"/>
                    </a:lnTo>
                    <a:lnTo>
                      <a:pt x="5134" y="16014"/>
                    </a:lnTo>
                    <a:lnTo>
                      <a:pt x="5252" y="16572"/>
                    </a:lnTo>
                    <a:lnTo>
                      <a:pt x="5134" y="16572"/>
                    </a:lnTo>
                    <a:lnTo>
                      <a:pt x="5016" y="16386"/>
                    </a:lnTo>
                    <a:lnTo>
                      <a:pt x="4839" y="16759"/>
                    </a:lnTo>
                    <a:lnTo>
                      <a:pt x="4721" y="17503"/>
                    </a:lnTo>
                    <a:lnTo>
                      <a:pt x="4839" y="18062"/>
                    </a:lnTo>
                    <a:lnTo>
                      <a:pt x="4721" y="18993"/>
                    </a:lnTo>
                    <a:lnTo>
                      <a:pt x="4603" y="19552"/>
                    </a:lnTo>
                    <a:lnTo>
                      <a:pt x="4426" y="18993"/>
                    </a:lnTo>
                    <a:lnTo>
                      <a:pt x="4308" y="18993"/>
                    </a:lnTo>
                    <a:lnTo>
                      <a:pt x="4426" y="18807"/>
                    </a:lnTo>
                    <a:lnTo>
                      <a:pt x="4603" y="18807"/>
                    </a:lnTo>
                    <a:lnTo>
                      <a:pt x="4721" y="18807"/>
                    </a:lnTo>
                    <a:lnTo>
                      <a:pt x="4721" y="18621"/>
                    </a:lnTo>
                    <a:lnTo>
                      <a:pt x="4603" y="18062"/>
                    </a:lnTo>
                    <a:lnTo>
                      <a:pt x="4603" y="17876"/>
                    </a:lnTo>
                    <a:lnTo>
                      <a:pt x="4426" y="17503"/>
                    </a:lnTo>
                    <a:lnTo>
                      <a:pt x="4308" y="17503"/>
                    </a:lnTo>
                    <a:lnTo>
                      <a:pt x="4072" y="17503"/>
                    </a:lnTo>
                    <a:lnTo>
                      <a:pt x="4072" y="17317"/>
                    </a:lnTo>
                    <a:lnTo>
                      <a:pt x="3954" y="17131"/>
                    </a:lnTo>
                    <a:lnTo>
                      <a:pt x="3895" y="16759"/>
                    </a:lnTo>
                    <a:lnTo>
                      <a:pt x="3659" y="17131"/>
                    </a:lnTo>
                    <a:lnTo>
                      <a:pt x="3659" y="16759"/>
                    </a:lnTo>
                    <a:lnTo>
                      <a:pt x="3659" y="16572"/>
                    </a:lnTo>
                    <a:lnTo>
                      <a:pt x="3777" y="16572"/>
                    </a:lnTo>
                    <a:lnTo>
                      <a:pt x="3954" y="16572"/>
                    </a:lnTo>
                    <a:lnTo>
                      <a:pt x="3954" y="15641"/>
                    </a:lnTo>
                    <a:lnTo>
                      <a:pt x="3954" y="15269"/>
                    </a:lnTo>
                    <a:lnTo>
                      <a:pt x="4072" y="15083"/>
                    </a:lnTo>
                    <a:lnTo>
                      <a:pt x="4190" y="15083"/>
                    </a:lnTo>
                    <a:lnTo>
                      <a:pt x="4190" y="14897"/>
                    </a:lnTo>
                    <a:lnTo>
                      <a:pt x="4072" y="14897"/>
                    </a:lnTo>
                    <a:lnTo>
                      <a:pt x="3659" y="15083"/>
                    </a:lnTo>
                    <a:lnTo>
                      <a:pt x="3659" y="15269"/>
                    </a:lnTo>
                    <a:lnTo>
                      <a:pt x="3777" y="15269"/>
                    </a:lnTo>
                    <a:lnTo>
                      <a:pt x="3895" y="15641"/>
                    </a:lnTo>
                    <a:lnTo>
                      <a:pt x="3777" y="15828"/>
                    </a:lnTo>
                    <a:lnTo>
                      <a:pt x="3659" y="15828"/>
                    </a:lnTo>
                    <a:lnTo>
                      <a:pt x="3659" y="16014"/>
                    </a:lnTo>
                    <a:lnTo>
                      <a:pt x="3659" y="16386"/>
                    </a:lnTo>
                    <a:lnTo>
                      <a:pt x="3541" y="16386"/>
                    </a:lnTo>
                    <a:lnTo>
                      <a:pt x="3482" y="16386"/>
                    </a:lnTo>
                    <a:lnTo>
                      <a:pt x="3482" y="15828"/>
                    </a:lnTo>
                    <a:lnTo>
                      <a:pt x="3482" y="15083"/>
                    </a:lnTo>
                    <a:lnTo>
                      <a:pt x="3541" y="15083"/>
                    </a:lnTo>
                    <a:lnTo>
                      <a:pt x="3541" y="14897"/>
                    </a:lnTo>
                    <a:lnTo>
                      <a:pt x="3541" y="14524"/>
                    </a:lnTo>
                    <a:lnTo>
                      <a:pt x="3364" y="14152"/>
                    </a:lnTo>
                    <a:lnTo>
                      <a:pt x="3482" y="13779"/>
                    </a:lnTo>
                    <a:lnTo>
                      <a:pt x="3541" y="13779"/>
                    </a:lnTo>
                    <a:lnTo>
                      <a:pt x="3541" y="14338"/>
                    </a:lnTo>
                    <a:lnTo>
                      <a:pt x="3659" y="14338"/>
                    </a:lnTo>
                    <a:lnTo>
                      <a:pt x="3777" y="13779"/>
                    </a:lnTo>
                    <a:lnTo>
                      <a:pt x="3777" y="13593"/>
                    </a:lnTo>
                    <a:lnTo>
                      <a:pt x="3659" y="13593"/>
                    </a:lnTo>
                    <a:lnTo>
                      <a:pt x="3482" y="13593"/>
                    </a:lnTo>
                    <a:lnTo>
                      <a:pt x="3364" y="13407"/>
                    </a:lnTo>
                    <a:lnTo>
                      <a:pt x="3246" y="13407"/>
                    </a:lnTo>
                    <a:lnTo>
                      <a:pt x="3010" y="13407"/>
                    </a:lnTo>
                    <a:lnTo>
                      <a:pt x="3010" y="13593"/>
                    </a:lnTo>
                    <a:lnTo>
                      <a:pt x="3128" y="13779"/>
                    </a:lnTo>
                    <a:lnTo>
                      <a:pt x="3010" y="13779"/>
                    </a:lnTo>
                    <a:lnTo>
                      <a:pt x="2951" y="13407"/>
                    </a:lnTo>
                    <a:lnTo>
                      <a:pt x="2951" y="13034"/>
                    </a:lnTo>
                    <a:lnTo>
                      <a:pt x="2833" y="13034"/>
                    </a:lnTo>
                    <a:lnTo>
                      <a:pt x="2715" y="13407"/>
                    </a:lnTo>
                    <a:lnTo>
                      <a:pt x="2597" y="13034"/>
                    </a:lnTo>
                    <a:lnTo>
                      <a:pt x="2538" y="12662"/>
                    </a:lnTo>
                    <a:lnTo>
                      <a:pt x="2420" y="11545"/>
                    </a:lnTo>
                    <a:lnTo>
                      <a:pt x="2538" y="11172"/>
                    </a:lnTo>
                    <a:lnTo>
                      <a:pt x="2420" y="10800"/>
                    </a:lnTo>
                    <a:lnTo>
                      <a:pt x="2302" y="10428"/>
                    </a:lnTo>
                    <a:lnTo>
                      <a:pt x="2302" y="11172"/>
                    </a:lnTo>
                    <a:lnTo>
                      <a:pt x="2302" y="11359"/>
                    </a:lnTo>
                    <a:lnTo>
                      <a:pt x="2184" y="11172"/>
                    </a:lnTo>
                    <a:lnTo>
                      <a:pt x="2184" y="10800"/>
                    </a:lnTo>
                    <a:lnTo>
                      <a:pt x="2066" y="10428"/>
                    </a:lnTo>
                    <a:lnTo>
                      <a:pt x="2066" y="10614"/>
                    </a:lnTo>
                    <a:lnTo>
                      <a:pt x="2066" y="11359"/>
                    </a:lnTo>
                    <a:lnTo>
                      <a:pt x="1889" y="10614"/>
                    </a:lnTo>
                    <a:lnTo>
                      <a:pt x="1889" y="10800"/>
                    </a:lnTo>
                    <a:lnTo>
                      <a:pt x="1889" y="11917"/>
                    </a:lnTo>
                    <a:lnTo>
                      <a:pt x="1770" y="11917"/>
                    </a:lnTo>
                    <a:lnTo>
                      <a:pt x="1652" y="11359"/>
                    </a:lnTo>
                    <a:lnTo>
                      <a:pt x="1770" y="10800"/>
                    </a:lnTo>
                    <a:lnTo>
                      <a:pt x="1770" y="10428"/>
                    </a:lnTo>
                    <a:lnTo>
                      <a:pt x="1652" y="10428"/>
                    </a:lnTo>
                    <a:lnTo>
                      <a:pt x="1475" y="10055"/>
                    </a:lnTo>
                    <a:lnTo>
                      <a:pt x="1357" y="9869"/>
                    </a:lnTo>
                    <a:lnTo>
                      <a:pt x="1121" y="9683"/>
                    </a:lnTo>
                    <a:lnTo>
                      <a:pt x="944" y="9310"/>
                    </a:lnTo>
                    <a:lnTo>
                      <a:pt x="826" y="8938"/>
                    </a:lnTo>
                    <a:lnTo>
                      <a:pt x="649" y="7821"/>
                    </a:lnTo>
                    <a:lnTo>
                      <a:pt x="531" y="7634"/>
                    </a:lnTo>
                    <a:lnTo>
                      <a:pt x="295" y="7634"/>
                    </a:lnTo>
                    <a:lnTo>
                      <a:pt x="177" y="7076"/>
                    </a:lnTo>
                    <a:lnTo>
                      <a:pt x="118" y="7076"/>
                    </a:lnTo>
                    <a:lnTo>
                      <a:pt x="0" y="7634"/>
                    </a:lnTo>
                    <a:lnTo>
                      <a:pt x="0" y="7821"/>
                    </a:lnTo>
                    <a:lnTo>
                      <a:pt x="0" y="8193"/>
                    </a:lnTo>
                    <a:lnTo>
                      <a:pt x="118" y="8193"/>
                    </a:lnTo>
                    <a:lnTo>
                      <a:pt x="177" y="8379"/>
                    </a:lnTo>
                    <a:lnTo>
                      <a:pt x="649" y="9310"/>
                    </a:lnTo>
                    <a:lnTo>
                      <a:pt x="826" y="10055"/>
                    </a:lnTo>
                    <a:lnTo>
                      <a:pt x="944" y="10800"/>
                    </a:lnTo>
                    <a:lnTo>
                      <a:pt x="1062" y="10800"/>
                    </a:lnTo>
                    <a:lnTo>
                      <a:pt x="1121" y="11172"/>
                    </a:lnTo>
                    <a:lnTo>
                      <a:pt x="1357" y="11545"/>
                    </a:lnTo>
                    <a:lnTo>
                      <a:pt x="1475" y="11917"/>
                    </a:lnTo>
                    <a:lnTo>
                      <a:pt x="1770" y="12662"/>
                    </a:lnTo>
                    <a:lnTo>
                      <a:pt x="2007" y="13407"/>
                    </a:lnTo>
                    <a:lnTo>
                      <a:pt x="2066" y="13779"/>
                    </a:lnTo>
                    <a:lnTo>
                      <a:pt x="2066" y="14152"/>
                    </a:lnTo>
                    <a:lnTo>
                      <a:pt x="2538" y="15269"/>
                    </a:lnTo>
                    <a:lnTo>
                      <a:pt x="2715" y="16386"/>
                    </a:lnTo>
                    <a:lnTo>
                      <a:pt x="2951" y="16572"/>
                    </a:lnTo>
                    <a:lnTo>
                      <a:pt x="3246" y="17317"/>
                    </a:lnTo>
                    <a:lnTo>
                      <a:pt x="3777" y="18621"/>
                    </a:lnTo>
                    <a:lnTo>
                      <a:pt x="3895" y="18993"/>
                    </a:lnTo>
                    <a:lnTo>
                      <a:pt x="4072" y="19366"/>
                    </a:lnTo>
                    <a:lnTo>
                      <a:pt x="4190" y="19552"/>
                    </a:lnTo>
                    <a:lnTo>
                      <a:pt x="4426" y="20297"/>
                    </a:lnTo>
                    <a:lnTo>
                      <a:pt x="4721" y="20483"/>
                    </a:lnTo>
                    <a:lnTo>
                      <a:pt x="5016" y="21228"/>
                    </a:lnTo>
                    <a:lnTo>
                      <a:pt x="5134" y="21041"/>
                    </a:lnTo>
                    <a:lnTo>
                      <a:pt x="5370" y="21600"/>
                    </a:lnTo>
                    <a:lnTo>
                      <a:pt x="5784" y="21600"/>
                    </a:lnTo>
                    <a:lnTo>
                      <a:pt x="5961" y="21228"/>
                    </a:lnTo>
                    <a:lnTo>
                      <a:pt x="6197" y="21041"/>
                    </a:lnTo>
                    <a:lnTo>
                      <a:pt x="6374" y="21041"/>
                    </a:lnTo>
                    <a:lnTo>
                      <a:pt x="6610" y="20855"/>
                    </a:lnTo>
                    <a:lnTo>
                      <a:pt x="6905" y="19738"/>
                    </a:lnTo>
                    <a:lnTo>
                      <a:pt x="7141" y="19738"/>
                    </a:lnTo>
                    <a:lnTo>
                      <a:pt x="7318" y="19366"/>
                    </a:lnTo>
                    <a:lnTo>
                      <a:pt x="7967" y="18062"/>
                    </a:lnTo>
                    <a:lnTo>
                      <a:pt x="8203" y="18062"/>
                    </a:lnTo>
                    <a:lnTo>
                      <a:pt x="8380" y="17503"/>
                    </a:lnTo>
                    <a:lnTo>
                      <a:pt x="8675" y="17131"/>
                    </a:lnTo>
                    <a:lnTo>
                      <a:pt x="9148" y="16759"/>
                    </a:lnTo>
                    <a:lnTo>
                      <a:pt x="9207" y="16572"/>
                    </a:lnTo>
                    <a:lnTo>
                      <a:pt x="9620" y="16386"/>
                    </a:lnTo>
                    <a:lnTo>
                      <a:pt x="9856" y="15641"/>
                    </a:lnTo>
                    <a:lnTo>
                      <a:pt x="10151" y="15269"/>
                    </a:lnTo>
                    <a:lnTo>
                      <a:pt x="10505" y="15083"/>
                    </a:lnTo>
                    <a:lnTo>
                      <a:pt x="10682" y="14897"/>
                    </a:lnTo>
                    <a:lnTo>
                      <a:pt x="10800" y="14524"/>
                    </a:lnTo>
                    <a:lnTo>
                      <a:pt x="11036" y="14338"/>
                    </a:lnTo>
                    <a:lnTo>
                      <a:pt x="11213" y="14338"/>
                    </a:lnTo>
                    <a:lnTo>
                      <a:pt x="11449" y="14152"/>
                    </a:lnTo>
                    <a:lnTo>
                      <a:pt x="11626" y="14152"/>
                    </a:lnTo>
                    <a:lnTo>
                      <a:pt x="12157" y="13779"/>
                    </a:lnTo>
                    <a:lnTo>
                      <a:pt x="12984" y="13407"/>
                    </a:lnTo>
                    <a:lnTo>
                      <a:pt x="13397" y="13034"/>
                    </a:lnTo>
                    <a:lnTo>
                      <a:pt x="13633" y="12848"/>
                    </a:lnTo>
                    <a:lnTo>
                      <a:pt x="13751" y="12662"/>
                    </a:lnTo>
                    <a:lnTo>
                      <a:pt x="14164" y="12848"/>
                    </a:lnTo>
                    <a:lnTo>
                      <a:pt x="14459" y="12848"/>
                    </a:lnTo>
                    <a:lnTo>
                      <a:pt x="15108" y="12290"/>
                    </a:lnTo>
                    <a:lnTo>
                      <a:pt x="15639" y="12103"/>
                    </a:lnTo>
                    <a:lnTo>
                      <a:pt x="16466" y="11545"/>
                    </a:lnTo>
                    <a:lnTo>
                      <a:pt x="16584" y="11359"/>
                    </a:lnTo>
                    <a:lnTo>
                      <a:pt x="16761" y="11359"/>
                    </a:lnTo>
                    <a:lnTo>
                      <a:pt x="16997" y="11359"/>
                    </a:lnTo>
                    <a:lnTo>
                      <a:pt x="17705" y="10800"/>
                    </a:lnTo>
                    <a:lnTo>
                      <a:pt x="18236" y="11172"/>
                    </a:lnTo>
                    <a:lnTo>
                      <a:pt x="18590" y="10614"/>
                    </a:lnTo>
                    <a:lnTo>
                      <a:pt x="18767" y="10614"/>
                    </a:lnTo>
                    <a:lnTo>
                      <a:pt x="19003" y="10428"/>
                    </a:lnTo>
                    <a:lnTo>
                      <a:pt x="19593" y="10614"/>
                    </a:lnTo>
                    <a:lnTo>
                      <a:pt x="19830" y="10428"/>
                    </a:lnTo>
                    <a:lnTo>
                      <a:pt x="19830" y="10800"/>
                    </a:lnTo>
                    <a:lnTo>
                      <a:pt x="19711" y="10800"/>
                    </a:lnTo>
                    <a:lnTo>
                      <a:pt x="19948" y="11172"/>
                    </a:lnTo>
                    <a:lnTo>
                      <a:pt x="20007" y="11172"/>
                    </a:lnTo>
                    <a:lnTo>
                      <a:pt x="20243" y="11359"/>
                    </a:lnTo>
                    <a:lnTo>
                      <a:pt x="20361" y="11172"/>
                    </a:lnTo>
                    <a:lnTo>
                      <a:pt x="20479" y="11172"/>
                    </a:lnTo>
                    <a:lnTo>
                      <a:pt x="20538" y="11545"/>
                    </a:lnTo>
                    <a:lnTo>
                      <a:pt x="20774" y="11917"/>
                    </a:lnTo>
                    <a:lnTo>
                      <a:pt x="20892" y="11917"/>
                    </a:lnTo>
                    <a:lnTo>
                      <a:pt x="21187" y="11545"/>
                    </a:lnTo>
                    <a:lnTo>
                      <a:pt x="21423" y="10614"/>
                    </a:lnTo>
                    <a:lnTo>
                      <a:pt x="21600" y="9869"/>
                    </a:lnTo>
                    <a:lnTo>
                      <a:pt x="21600" y="9683"/>
                    </a:lnTo>
                    <a:lnTo>
                      <a:pt x="21482" y="9310"/>
                    </a:lnTo>
                    <a:lnTo>
                      <a:pt x="21423" y="9124"/>
                    </a:lnTo>
                    <a:lnTo>
                      <a:pt x="21187" y="8938"/>
                    </a:lnTo>
                    <a:lnTo>
                      <a:pt x="20951" y="8193"/>
                    </a:lnTo>
                    <a:lnTo>
                      <a:pt x="20951" y="7821"/>
                    </a:lnTo>
                    <a:lnTo>
                      <a:pt x="20951" y="7634"/>
                    </a:lnTo>
                    <a:lnTo>
                      <a:pt x="20892" y="6890"/>
                    </a:lnTo>
                    <a:lnTo>
                      <a:pt x="20951" y="6145"/>
                    </a:lnTo>
                    <a:lnTo>
                      <a:pt x="20892" y="5959"/>
                    </a:lnTo>
                    <a:lnTo>
                      <a:pt x="20951" y="5214"/>
                    </a:lnTo>
                    <a:lnTo>
                      <a:pt x="20951" y="4841"/>
                    </a:lnTo>
                    <a:lnTo>
                      <a:pt x="20892" y="4655"/>
                    </a:lnTo>
                    <a:lnTo>
                      <a:pt x="20951" y="4469"/>
                    </a:lnTo>
                    <a:lnTo>
                      <a:pt x="21069" y="4469"/>
                    </a:lnTo>
                    <a:lnTo>
                      <a:pt x="20951" y="4097"/>
                    </a:lnTo>
                    <a:lnTo>
                      <a:pt x="20892" y="4469"/>
                    </a:lnTo>
                    <a:lnTo>
                      <a:pt x="20892" y="3910"/>
                    </a:lnTo>
                    <a:lnTo>
                      <a:pt x="20774" y="4097"/>
                    </a:lnTo>
                    <a:lnTo>
                      <a:pt x="20656" y="4469"/>
                    </a:lnTo>
                    <a:lnTo>
                      <a:pt x="20538" y="4097"/>
                    </a:lnTo>
                    <a:lnTo>
                      <a:pt x="20361" y="4655"/>
                    </a:lnTo>
                    <a:lnTo>
                      <a:pt x="20243" y="5214"/>
                    </a:lnTo>
                    <a:lnTo>
                      <a:pt x="20243" y="4469"/>
                    </a:lnTo>
                    <a:lnTo>
                      <a:pt x="20007" y="4655"/>
                    </a:lnTo>
                    <a:lnTo>
                      <a:pt x="20007" y="4841"/>
                    </a:lnTo>
                    <a:lnTo>
                      <a:pt x="20125" y="4841"/>
                    </a:lnTo>
                    <a:lnTo>
                      <a:pt x="20125" y="5214"/>
                    </a:lnTo>
                    <a:lnTo>
                      <a:pt x="20125" y="5586"/>
                    </a:lnTo>
                    <a:lnTo>
                      <a:pt x="20007" y="5400"/>
                    </a:lnTo>
                    <a:lnTo>
                      <a:pt x="19948" y="5214"/>
                    </a:lnTo>
                    <a:lnTo>
                      <a:pt x="19830" y="5214"/>
                    </a:lnTo>
                    <a:lnTo>
                      <a:pt x="19830" y="5586"/>
                    </a:lnTo>
                    <a:lnTo>
                      <a:pt x="19711" y="5586"/>
                    </a:lnTo>
                    <a:lnTo>
                      <a:pt x="19711" y="6145"/>
                    </a:lnTo>
                    <a:lnTo>
                      <a:pt x="19534" y="6145"/>
                    </a:lnTo>
                    <a:lnTo>
                      <a:pt x="19416" y="5959"/>
                    </a:lnTo>
                    <a:lnTo>
                      <a:pt x="19180" y="5959"/>
                    </a:lnTo>
                    <a:lnTo>
                      <a:pt x="18885" y="5400"/>
                    </a:lnTo>
                    <a:lnTo>
                      <a:pt x="18649" y="5586"/>
                    </a:lnTo>
                    <a:lnTo>
                      <a:pt x="18590" y="5959"/>
                    </a:lnTo>
                    <a:lnTo>
                      <a:pt x="18472" y="5400"/>
                    </a:lnTo>
                    <a:lnTo>
                      <a:pt x="18354" y="5400"/>
                    </a:lnTo>
                    <a:lnTo>
                      <a:pt x="17941" y="5586"/>
                    </a:lnTo>
                    <a:lnTo>
                      <a:pt x="17823" y="5959"/>
                    </a:lnTo>
                    <a:lnTo>
                      <a:pt x="17705" y="6145"/>
                    </a:lnTo>
                    <a:lnTo>
                      <a:pt x="17646" y="6145"/>
                    </a:lnTo>
                    <a:lnTo>
                      <a:pt x="17292" y="5959"/>
                    </a:lnTo>
                    <a:lnTo>
                      <a:pt x="17292" y="6145"/>
                    </a:lnTo>
                    <a:lnTo>
                      <a:pt x="17292" y="6331"/>
                    </a:lnTo>
                    <a:lnTo>
                      <a:pt x="17174" y="6703"/>
                    </a:lnTo>
                    <a:lnTo>
                      <a:pt x="17292" y="6890"/>
                    </a:lnTo>
                    <a:lnTo>
                      <a:pt x="17174" y="7076"/>
                    </a:lnTo>
                    <a:lnTo>
                      <a:pt x="17115" y="7076"/>
                    </a:lnTo>
                    <a:lnTo>
                      <a:pt x="16997" y="7448"/>
                    </a:lnTo>
                    <a:lnTo>
                      <a:pt x="16879" y="8193"/>
                    </a:lnTo>
                    <a:lnTo>
                      <a:pt x="16879" y="8566"/>
                    </a:lnTo>
                    <a:lnTo>
                      <a:pt x="16761" y="7821"/>
                    </a:lnTo>
                    <a:lnTo>
                      <a:pt x="16702" y="7448"/>
                    </a:lnTo>
                    <a:lnTo>
                      <a:pt x="16584" y="6890"/>
                    </a:lnTo>
                    <a:lnTo>
                      <a:pt x="16466" y="6703"/>
                    </a:lnTo>
                    <a:lnTo>
                      <a:pt x="16230" y="6703"/>
                    </a:lnTo>
                    <a:lnTo>
                      <a:pt x="16230" y="6145"/>
                    </a:lnTo>
                    <a:lnTo>
                      <a:pt x="16170" y="5586"/>
                    </a:lnTo>
                    <a:lnTo>
                      <a:pt x="16052" y="5959"/>
                    </a:lnTo>
                    <a:lnTo>
                      <a:pt x="16170" y="6331"/>
                    </a:lnTo>
                    <a:lnTo>
                      <a:pt x="16052" y="6703"/>
                    </a:lnTo>
                    <a:lnTo>
                      <a:pt x="15816" y="6703"/>
                    </a:lnTo>
                    <a:lnTo>
                      <a:pt x="15816" y="6331"/>
                    </a:lnTo>
                    <a:lnTo>
                      <a:pt x="15816" y="6145"/>
                    </a:lnTo>
                    <a:lnTo>
                      <a:pt x="15757" y="6331"/>
                    </a:lnTo>
                    <a:lnTo>
                      <a:pt x="15757" y="6703"/>
                    </a:lnTo>
                    <a:lnTo>
                      <a:pt x="15639" y="6331"/>
                    </a:lnTo>
                    <a:lnTo>
                      <a:pt x="15639" y="6703"/>
                    </a:lnTo>
                    <a:lnTo>
                      <a:pt x="15521" y="6890"/>
                    </a:lnTo>
                    <a:lnTo>
                      <a:pt x="15403" y="7076"/>
                    </a:lnTo>
                    <a:lnTo>
                      <a:pt x="15403" y="6890"/>
                    </a:lnTo>
                    <a:lnTo>
                      <a:pt x="15403" y="6703"/>
                    </a:lnTo>
                    <a:lnTo>
                      <a:pt x="15285" y="6890"/>
                    </a:lnTo>
                    <a:lnTo>
                      <a:pt x="15226" y="7448"/>
                    </a:lnTo>
                    <a:lnTo>
                      <a:pt x="15108" y="7448"/>
                    </a:lnTo>
                    <a:lnTo>
                      <a:pt x="14990" y="7076"/>
                    </a:lnTo>
                    <a:lnTo>
                      <a:pt x="14990" y="7448"/>
                    </a:lnTo>
                    <a:lnTo>
                      <a:pt x="14813" y="7076"/>
                    </a:lnTo>
                    <a:lnTo>
                      <a:pt x="14695" y="6890"/>
                    </a:lnTo>
                    <a:lnTo>
                      <a:pt x="14577" y="6890"/>
                    </a:lnTo>
                    <a:lnTo>
                      <a:pt x="14459" y="6331"/>
                    </a:lnTo>
                    <a:lnTo>
                      <a:pt x="14341" y="6703"/>
                    </a:lnTo>
                    <a:lnTo>
                      <a:pt x="14341" y="6145"/>
                    </a:lnTo>
                    <a:lnTo>
                      <a:pt x="14282" y="5400"/>
                    </a:lnTo>
                    <a:lnTo>
                      <a:pt x="14164" y="5400"/>
                    </a:lnTo>
                    <a:lnTo>
                      <a:pt x="14164" y="5959"/>
                    </a:lnTo>
                    <a:lnTo>
                      <a:pt x="14164" y="6145"/>
                    </a:lnTo>
                    <a:lnTo>
                      <a:pt x="13928" y="6331"/>
                    </a:lnTo>
                    <a:lnTo>
                      <a:pt x="13928" y="6703"/>
                    </a:lnTo>
                    <a:lnTo>
                      <a:pt x="13869" y="6890"/>
                    </a:lnTo>
                    <a:lnTo>
                      <a:pt x="13751" y="7448"/>
                    </a:lnTo>
                    <a:lnTo>
                      <a:pt x="13633" y="7821"/>
                    </a:lnTo>
                    <a:lnTo>
                      <a:pt x="13515" y="8193"/>
                    </a:lnTo>
                    <a:lnTo>
                      <a:pt x="13397" y="7634"/>
                    </a:lnTo>
                    <a:lnTo>
                      <a:pt x="13338" y="7634"/>
                    </a:lnTo>
                    <a:lnTo>
                      <a:pt x="13338" y="8193"/>
                    </a:lnTo>
                    <a:lnTo>
                      <a:pt x="13220" y="8379"/>
                    </a:lnTo>
                    <a:lnTo>
                      <a:pt x="13220" y="8566"/>
                    </a:lnTo>
                    <a:lnTo>
                      <a:pt x="13102" y="8566"/>
                    </a:lnTo>
                    <a:lnTo>
                      <a:pt x="13102" y="8193"/>
                    </a:lnTo>
                    <a:lnTo>
                      <a:pt x="13220" y="7821"/>
                    </a:lnTo>
                    <a:lnTo>
                      <a:pt x="13102" y="7821"/>
                    </a:lnTo>
                    <a:lnTo>
                      <a:pt x="13102" y="8379"/>
                    </a:lnTo>
                    <a:lnTo>
                      <a:pt x="12984" y="7634"/>
                    </a:lnTo>
                    <a:lnTo>
                      <a:pt x="12807" y="8193"/>
                    </a:lnTo>
                    <a:lnTo>
                      <a:pt x="12689" y="8193"/>
                    </a:lnTo>
                    <a:lnTo>
                      <a:pt x="12570" y="8193"/>
                    </a:lnTo>
                    <a:lnTo>
                      <a:pt x="12452" y="8379"/>
                    </a:lnTo>
                    <a:lnTo>
                      <a:pt x="12275" y="8193"/>
                    </a:lnTo>
                    <a:lnTo>
                      <a:pt x="12039" y="8379"/>
                    </a:lnTo>
                    <a:lnTo>
                      <a:pt x="11980" y="7821"/>
                    </a:lnTo>
                    <a:lnTo>
                      <a:pt x="11862" y="7821"/>
                    </a:lnTo>
                    <a:lnTo>
                      <a:pt x="11862" y="7634"/>
                    </a:lnTo>
                    <a:lnTo>
                      <a:pt x="11626" y="7076"/>
                    </a:lnTo>
                    <a:lnTo>
                      <a:pt x="11626" y="7634"/>
                    </a:lnTo>
                    <a:lnTo>
                      <a:pt x="11508" y="7634"/>
                    </a:lnTo>
                    <a:lnTo>
                      <a:pt x="11331" y="7076"/>
                    </a:lnTo>
                    <a:lnTo>
                      <a:pt x="11213" y="6890"/>
                    </a:lnTo>
                    <a:lnTo>
                      <a:pt x="11213" y="6703"/>
                    </a:lnTo>
                    <a:lnTo>
                      <a:pt x="11095" y="5959"/>
                    </a:lnTo>
                    <a:lnTo>
                      <a:pt x="11095" y="6145"/>
                    </a:lnTo>
                    <a:lnTo>
                      <a:pt x="11036" y="6703"/>
                    </a:lnTo>
                    <a:lnTo>
                      <a:pt x="10918" y="7448"/>
                    </a:lnTo>
                    <a:lnTo>
                      <a:pt x="10800" y="6890"/>
                    </a:lnTo>
                    <a:lnTo>
                      <a:pt x="10682" y="6703"/>
                    </a:lnTo>
                    <a:lnTo>
                      <a:pt x="10682" y="6331"/>
                    </a:lnTo>
                    <a:lnTo>
                      <a:pt x="10564" y="6145"/>
                    </a:lnTo>
                    <a:lnTo>
                      <a:pt x="10564" y="6331"/>
                    </a:lnTo>
                    <a:lnTo>
                      <a:pt x="10505" y="6331"/>
                    </a:lnTo>
                    <a:lnTo>
                      <a:pt x="10387" y="6331"/>
                    </a:lnTo>
                    <a:lnTo>
                      <a:pt x="10151" y="6145"/>
                    </a:lnTo>
                    <a:lnTo>
                      <a:pt x="10151" y="5959"/>
                    </a:lnTo>
                    <a:lnTo>
                      <a:pt x="10151" y="5586"/>
                    </a:lnTo>
                    <a:lnTo>
                      <a:pt x="9856" y="5959"/>
                    </a:lnTo>
                    <a:lnTo>
                      <a:pt x="9738" y="6331"/>
                    </a:lnTo>
                    <a:lnTo>
                      <a:pt x="9620" y="6145"/>
                    </a:lnTo>
                    <a:lnTo>
                      <a:pt x="9620" y="5959"/>
                    </a:lnTo>
                    <a:lnTo>
                      <a:pt x="9738" y="5959"/>
                    </a:lnTo>
                    <a:lnTo>
                      <a:pt x="9974" y="5400"/>
                    </a:lnTo>
                    <a:lnTo>
                      <a:pt x="10092" y="5214"/>
                    </a:lnTo>
                    <a:lnTo>
                      <a:pt x="9974" y="4841"/>
                    </a:lnTo>
                    <a:lnTo>
                      <a:pt x="9974" y="4655"/>
                    </a:lnTo>
                    <a:lnTo>
                      <a:pt x="9620" y="5214"/>
                    </a:lnTo>
                    <a:lnTo>
                      <a:pt x="9443" y="4841"/>
                    </a:lnTo>
                    <a:lnTo>
                      <a:pt x="9325" y="5400"/>
                    </a:lnTo>
                    <a:lnTo>
                      <a:pt x="9325" y="5214"/>
                    </a:lnTo>
                    <a:lnTo>
                      <a:pt x="9030" y="5214"/>
                    </a:lnTo>
                    <a:lnTo>
                      <a:pt x="9030" y="5400"/>
                    </a:lnTo>
                    <a:lnTo>
                      <a:pt x="9207" y="5586"/>
                    </a:lnTo>
                    <a:lnTo>
                      <a:pt x="9148" y="5959"/>
                    </a:lnTo>
                    <a:lnTo>
                      <a:pt x="8911" y="5959"/>
                    </a:lnTo>
                    <a:lnTo>
                      <a:pt x="8793" y="5959"/>
                    </a:lnTo>
                    <a:lnTo>
                      <a:pt x="8675" y="5586"/>
                    </a:lnTo>
                    <a:lnTo>
                      <a:pt x="8911" y="5400"/>
                    </a:lnTo>
                    <a:lnTo>
                      <a:pt x="8911" y="5214"/>
                    </a:lnTo>
                    <a:lnTo>
                      <a:pt x="8793" y="5214"/>
                    </a:lnTo>
                    <a:lnTo>
                      <a:pt x="8675" y="5214"/>
                    </a:lnTo>
                    <a:lnTo>
                      <a:pt x="8675" y="4097"/>
                    </a:lnTo>
                    <a:lnTo>
                      <a:pt x="8616" y="4469"/>
                    </a:lnTo>
                    <a:lnTo>
                      <a:pt x="8498" y="4097"/>
                    </a:lnTo>
                    <a:lnTo>
                      <a:pt x="8616" y="3352"/>
                    </a:lnTo>
                    <a:lnTo>
                      <a:pt x="8498" y="3352"/>
                    </a:lnTo>
                    <a:lnTo>
                      <a:pt x="8498" y="3166"/>
                    </a:lnTo>
                    <a:lnTo>
                      <a:pt x="8498" y="2607"/>
                    </a:lnTo>
                    <a:lnTo>
                      <a:pt x="8380" y="2234"/>
                    </a:lnTo>
                    <a:lnTo>
                      <a:pt x="8380" y="1676"/>
                    </a:lnTo>
                    <a:lnTo>
                      <a:pt x="8498" y="1117"/>
                    </a:lnTo>
                    <a:lnTo>
                      <a:pt x="8262" y="1862"/>
                    </a:lnTo>
                    <a:lnTo>
                      <a:pt x="8203" y="1862"/>
                    </a:lnTo>
                    <a:lnTo>
                      <a:pt x="8262" y="1490"/>
                    </a:lnTo>
                    <a:lnTo>
                      <a:pt x="8203" y="931"/>
                    </a:lnTo>
                    <a:lnTo>
                      <a:pt x="8203" y="745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65" name="Shape 565"/>
              <p:cNvSpPr/>
              <p:nvPr/>
            </p:nvSpPr>
            <p:spPr>
              <a:xfrm>
                <a:off x="140927" y="161232"/>
                <a:ext cx="13627" cy="23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37" y="2435"/>
                    </a:moveTo>
                    <a:lnTo>
                      <a:pt x="19543" y="2118"/>
                    </a:lnTo>
                    <a:lnTo>
                      <a:pt x="19543" y="1906"/>
                    </a:lnTo>
                    <a:lnTo>
                      <a:pt x="19837" y="1482"/>
                    </a:lnTo>
                    <a:lnTo>
                      <a:pt x="20278" y="1482"/>
                    </a:lnTo>
                    <a:lnTo>
                      <a:pt x="20278" y="1588"/>
                    </a:lnTo>
                    <a:lnTo>
                      <a:pt x="20571" y="1482"/>
                    </a:lnTo>
                    <a:lnTo>
                      <a:pt x="20571" y="1059"/>
                    </a:lnTo>
                    <a:lnTo>
                      <a:pt x="21159" y="424"/>
                    </a:lnTo>
                    <a:lnTo>
                      <a:pt x="21159" y="318"/>
                    </a:lnTo>
                    <a:lnTo>
                      <a:pt x="20571" y="0"/>
                    </a:lnTo>
                    <a:lnTo>
                      <a:pt x="20278" y="318"/>
                    </a:lnTo>
                    <a:lnTo>
                      <a:pt x="19543" y="635"/>
                    </a:lnTo>
                    <a:lnTo>
                      <a:pt x="19543" y="741"/>
                    </a:lnTo>
                    <a:lnTo>
                      <a:pt x="19543" y="847"/>
                    </a:lnTo>
                    <a:lnTo>
                      <a:pt x="19249" y="847"/>
                    </a:lnTo>
                    <a:lnTo>
                      <a:pt x="18955" y="741"/>
                    </a:lnTo>
                    <a:lnTo>
                      <a:pt x="18808" y="635"/>
                    </a:lnTo>
                    <a:lnTo>
                      <a:pt x="18514" y="635"/>
                    </a:lnTo>
                    <a:lnTo>
                      <a:pt x="18220" y="741"/>
                    </a:lnTo>
                    <a:lnTo>
                      <a:pt x="18220" y="847"/>
                    </a:lnTo>
                    <a:lnTo>
                      <a:pt x="17927" y="1165"/>
                    </a:lnTo>
                    <a:lnTo>
                      <a:pt x="17486" y="1165"/>
                    </a:lnTo>
                    <a:lnTo>
                      <a:pt x="16898" y="1165"/>
                    </a:lnTo>
                    <a:lnTo>
                      <a:pt x="16604" y="1059"/>
                    </a:lnTo>
                    <a:lnTo>
                      <a:pt x="16457" y="741"/>
                    </a:lnTo>
                    <a:lnTo>
                      <a:pt x="16457" y="635"/>
                    </a:lnTo>
                    <a:lnTo>
                      <a:pt x="15869" y="424"/>
                    </a:lnTo>
                    <a:lnTo>
                      <a:pt x="15869" y="635"/>
                    </a:lnTo>
                    <a:lnTo>
                      <a:pt x="15869" y="847"/>
                    </a:lnTo>
                    <a:lnTo>
                      <a:pt x="15576" y="1165"/>
                    </a:lnTo>
                    <a:lnTo>
                      <a:pt x="16163" y="1165"/>
                    </a:lnTo>
                    <a:lnTo>
                      <a:pt x="16163" y="1271"/>
                    </a:lnTo>
                    <a:lnTo>
                      <a:pt x="16604" y="1482"/>
                    </a:lnTo>
                    <a:lnTo>
                      <a:pt x="16604" y="1588"/>
                    </a:lnTo>
                    <a:lnTo>
                      <a:pt x="16457" y="1588"/>
                    </a:lnTo>
                    <a:lnTo>
                      <a:pt x="15576" y="1482"/>
                    </a:lnTo>
                    <a:lnTo>
                      <a:pt x="15576" y="1588"/>
                    </a:lnTo>
                    <a:lnTo>
                      <a:pt x="15135" y="2012"/>
                    </a:lnTo>
                    <a:lnTo>
                      <a:pt x="15135" y="2118"/>
                    </a:lnTo>
                    <a:lnTo>
                      <a:pt x="15282" y="2118"/>
                    </a:lnTo>
                    <a:lnTo>
                      <a:pt x="15135" y="2435"/>
                    </a:lnTo>
                    <a:lnTo>
                      <a:pt x="15135" y="2541"/>
                    </a:lnTo>
                    <a:lnTo>
                      <a:pt x="14841" y="2753"/>
                    </a:lnTo>
                    <a:lnTo>
                      <a:pt x="14547" y="2753"/>
                    </a:lnTo>
                    <a:lnTo>
                      <a:pt x="14841" y="2541"/>
                    </a:lnTo>
                    <a:lnTo>
                      <a:pt x="14547" y="2541"/>
                    </a:lnTo>
                    <a:lnTo>
                      <a:pt x="14841" y="2329"/>
                    </a:lnTo>
                    <a:lnTo>
                      <a:pt x="14547" y="2329"/>
                    </a:lnTo>
                    <a:lnTo>
                      <a:pt x="14253" y="2329"/>
                    </a:lnTo>
                    <a:lnTo>
                      <a:pt x="14106" y="2435"/>
                    </a:lnTo>
                    <a:lnTo>
                      <a:pt x="13518" y="2329"/>
                    </a:lnTo>
                    <a:lnTo>
                      <a:pt x="13224" y="2118"/>
                    </a:lnTo>
                    <a:lnTo>
                      <a:pt x="12931" y="2118"/>
                    </a:lnTo>
                    <a:lnTo>
                      <a:pt x="12931" y="2329"/>
                    </a:lnTo>
                    <a:lnTo>
                      <a:pt x="12931" y="2012"/>
                    </a:lnTo>
                    <a:lnTo>
                      <a:pt x="12784" y="2012"/>
                    </a:lnTo>
                    <a:lnTo>
                      <a:pt x="12784" y="2118"/>
                    </a:lnTo>
                    <a:lnTo>
                      <a:pt x="12784" y="2329"/>
                    </a:lnTo>
                    <a:lnTo>
                      <a:pt x="12931" y="2435"/>
                    </a:lnTo>
                    <a:lnTo>
                      <a:pt x="13224" y="2541"/>
                    </a:lnTo>
                    <a:lnTo>
                      <a:pt x="13518" y="2541"/>
                    </a:lnTo>
                    <a:lnTo>
                      <a:pt x="13518" y="2753"/>
                    </a:lnTo>
                    <a:lnTo>
                      <a:pt x="13518" y="2859"/>
                    </a:lnTo>
                    <a:lnTo>
                      <a:pt x="13518" y="2965"/>
                    </a:lnTo>
                    <a:lnTo>
                      <a:pt x="13812" y="2859"/>
                    </a:lnTo>
                    <a:lnTo>
                      <a:pt x="13812" y="2965"/>
                    </a:lnTo>
                    <a:lnTo>
                      <a:pt x="13812" y="3176"/>
                    </a:lnTo>
                    <a:lnTo>
                      <a:pt x="13812" y="3282"/>
                    </a:lnTo>
                    <a:lnTo>
                      <a:pt x="13518" y="3282"/>
                    </a:lnTo>
                    <a:lnTo>
                      <a:pt x="13518" y="3600"/>
                    </a:lnTo>
                    <a:lnTo>
                      <a:pt x="13224" y="3388"/>
                    </a:lnTo>
                    <a:lnTo>
                      <a:pt x="12931" y="3388"/>
                    </a:lnTo>
                    <a:lnTo>
                      <a:pt x="12784" y="3600"/>
                    </a:lnTo>
                    <a:lnTo>
                      <a:pt x="12784" y="3706"/>
                    </a:lnTo>
                    <a:lnTo>
                      <a:pt x="12784" y="3812"/>
                    </a:lnTo>
                    <a:lnTo>
                      <a:pt x="12490" y="3706"/>
                    </a:lnTo>
                    <a:lnTo>
                      <a:pt x="12490" y="3812"/>
                    </a:lnTo>
                    <a:lnTo>
                      <a:pt x="12196" y="4024"/>
                    </a:lnTo>
                    <a:lnTo>
                      <a:pt x="12196" y="4129"/>
                    </a:lnTo>
                    <a:lnTo>
                      <a:pt x="11902" y="4129"/>
                    </a:lnTo>
                    <a:lnTo>
                      <a:pt x="11902" y="4024"/>
                    </a:lnTo>
                    <a:lnTo>
                      <a:pt x="11755" y="4235"/>
                    </a:lnTo>
                    <a:lnTo>
                      <a:pt x="11755" y="4447"/>
                    </a:lnTo>
                    <a:lnTo>
                      <a:pt x="11461" y="4447"/>
                    </a:lnTo>
                    <a:lnTo>
                      <a:pt x="11755" y="4553"/>
                    </a:lnTo>
                    <a:lnTo>
                      <a:pt x="11755" y="4659"/>
                    </a:lnTo>
                    <a:lnTo>
                      <a:pt x="11755" y="4871"/>
                    </a:lnTo>
                    <a:lnTo>
                      <a:pt x="11902" y="4976"/>
                    </a:lnTo>
                    <a:lnTo>
                      <a:pt x="11902" y="4871"/>
                    </a:lnTo>
                    <a:lnTo>
                      <a:pt x="12196" y="4659"/>
                    </a:lnTo>
                    <a:lnTo>
                      <a:pt x="12196" y="4871"/>
                    </a:lnTo>
                    <a:lnTo>
                      <a:pt x="12196" y="4976"/>
                    </a:lnTo>
                    <a:lnTo>
                      <a:pt x="11902" y="5082"/>
                    </a:lnTo>
                    <a:lnTo>
                      <a:pt x="12196" y="5294"/>
                    </a:lnTo>
                    <a:lnTo>
                      <a:pt x="12490" y="5294"/>
                    </a:lnTo>
                    <a:lnTo>
                      <a:pt x="12490" y="4976"/>
                    </a:lnTo>
                    <a:lnTo>
                      <a:pt x="12784" y="5082"/>
                    </a:lnTo>
                    <a:lnTo>
                      <a:pt x="12931" y="5294"/>
                    </a:lnTo>
                    <a:lnTo>
                      <a:pt x="13224" y="5294"/>
                    </a:lnTo>
                    <a:lnTo>
                      <a:pt x="13812" y="5082"/>
                    </a:lnTo>
                    <a:lnTo>
                      <a:pt x="13812" y="5294"/>
                    </a:lnTo>
                    <a:lnTo>
                      <a:pt x="13224" y="5506"/>
                    </a:lnTo>
                    <a:lnTo>
                      <a:pt x="13224" y="5718"/>
                    </a:lnTo>
                    <a:lnTo>
                      <a:pt x="14253" y="5824"/>
                    </a:lnTo>
                    <a:lnTo>
                      <a:pt x="14547" y="5718"/>
                    </a:lnTo>
                    <a:lnTo>
                      <a:pt x="14547" y="5824"/>
                    </a:lnTo>
                    <a:lnTo>
                      <a:pt x="14547" y="5929"/>
                    </a:lnTo>
                    <a:lnTo>
                      <a:pt x="14841" y="5824"/>
                    </a:lnTo>
                    <a:lnTo>
                      <a:pt x="15135" y="5718"/>
                    </a:lnTo>
                    <a:lnTo>
                      <a:pt x="15135" y="5824"/>
                    </a:lnTo>
                    <a:lnTo>
                      <a:pt x="15282" y="5929"/>
                    </a:lnTo>
                    <a:lnTo>
                      <a:pt x="15282" y="5400"/>
                    </a:lnTo>
                    <a:lnTo>
                      <a:pt x="15576" y="5718"/>
                    </a:lnTo>
                    <a:lnTo>
                      <a:pt x="15869" y="5400"/>
                    </a:lnTo>
                    <a:lnTo>
                      <a:pt x="15869" y="5506"/>
                    </a:lnTo>
                    <a:lnTo>
                      <a:pt x="15869" y="5824"/>
                    </a:lnTo>
                    <a:lnTo>
                      <a:pt x="15869" y="5929"/>
                    </a:lnTo>
                    <a:lnTo>
                      <a:pt x="16163" y="5929"/>
                    </a:lnTo>
                    <a:lnTo>
                      <a:pt x="16163" y="5824"/>
                    </a:lnTo>
                    <a:lnTo>
                      <a:pt x="16163" y="5506"/>
                    </a:lnTo>
                    <a:lnTo>
                      <a:pt x="16163" y="5400"/>
                    </a:lnTo>
                    <a:lnTo>
                      <a:pt x="16457" y="5400"/>
                    </a:lnTo>
                    <a:lnTo>
                      <a:pt x="16604" y="5506"/>
                    </a:lnTo>
                    <a:lnTo>
                      <a:pt x="16604" y="5294"/>
                    </a:lnTo>
                    <a:lnTo>
                      <a:pt x="16898" y="5400"/>
                    </a:lnTo>
                    <a:lnTo>
                      <a:pt x="16898" y="5506"/>
                    </a:lnTo>
                    <a:lnTo>
                      <a:pt x="17192" y="5082"/>
                    </a:lnTo>
                    <a:lnTo>
                      <a:pt x="17486" y="5294"/>
                    </a:lnTo>
                    <a:lnTo>
                      <a:pt x="17633" y="5294"/>
                    </a:lnTo>
                    <a:lnTo>
                      <a:pt x="17633" y="5400"/>
                    </a:lnTo>
                    <a:lnTo>
                      <a:pt x="17927" y="5718"/>
                    </a:lnTo>
                    <a:lnTo>
                      <a:pt x="17927" y="5824"/>
                    </a:lnTo>
                    <a:lnTo>
                      <a:pt x="17927" y="5929"/>
                    </a:lnTo>
                    <a:lnTo>
                      <a:pt x="18220" y="6141"/>
                    </a:lnTo>
                    <a:lnTo>
                      <a:pt x="18514" y="6247"/>
                    </a:lnTo>
                    <a:lnTo>
                      <a:pt x="18808" y="6247"/>
                    </a:lnTo>
                    <a:lnTo>
                      <a:pt x="19249" y="6776"/>
                    </a:lnTo>
                    <a:lnTo>
                      <a:pt x="19543" y="6988"/>
                    </a:lnTo>
                    <a:lnTo>
                      <a:pt x="19249" y="7094"/>
                    </a:lnTo>
                    <a:lnTo>
                      <a:pt x="19543" y="7412"/>
                    </a:lnTo>
                    <a:lnTo>
                      <a:pt x="19837" y="7835"/>
                    </a:lnTo>
                    <a:lnTo>
                      <a:pt x="19837" y="8259"/>
                    </a:lnTo>
                    <a:lnTo>
                      <a:pt x="19837" y="8365"/>
                    </a:lnTo>
                    <a:lnTo>
                      <a:pt x="19837" y="8471"/>
                    </a:lnTo>
                    <a:lnTo>
                      <a:pt x="19543" y="8788"/>
                    </a:lnTo>
                    <a:lnTo>
                      <a:pt x="19249" y="8788"/>
                    </a:lnTo>
                    <a:lnTo>
                      <a:pt x="19249" y="8894"/>
                    </a:lnTo>
                    <a:lnTo>
                      <a:pt x="18955" y="9106"/>
                    </a:lnTo>
                    <a:lnTo>
                      <a:pt x="18955" y="9212"/>
                    </a:lnTo>
                    <a:lnTo>
                      <a:pt x="18808" y="9635"/>
                    </a:lnTo>
                    <a:lnTo>
                      <a:pt x="18220" y="9953"/>
                    </a:lnTo>
                    <a:lnTo>
                      <a:pt x="17927" y="10165"/>
                    </a:lnTo>
                    <a:lnTo>
                      <a:pt x="17486" y="10376"/>
                    </a:lnTo>
                    <a:lnTo>
                      <a:pt x="16163" y="10482"/>
                    </a:lnTo>
                    <a:lnTo>
                      <a:pt x="14547" y="10588"/>
                    </a:lnTo>
                    <a:lnTo>
                      <a:pt x="13812" y="10906"/>
                    </a:lnTo>
                    <a:lnTo>
                      <a:pt x="13518" y="11012"/>
                    </a:lnTo>
                    <a:lnTo>
                      <a:pt x="13812" y="11224"/>
                    </a:lnTo>
                    <a:lnTo>
                      <a:pt x="14106" y="11012"/>
                    </a:lnTo>
                    <a:lnTo>
                      <a:pt x="14106" y="11435"/>
                    </a:lnTo>
                    <a:lnTo>
                      <a:pt x="14106" y="11753"/>
                    </a:lnTo>
                    <a:lnTo>
                      <a:pt x="13812" y="11435"/>
                    </a:lnTo>
                    <a:lnTo>
                      <a:pt x="13812" y="11647"/>
                    </a:lnTo>
                    <a:lnTo>
                      <a:pt x="13812" y="12071"/>
                    </a:lnTo>
                    <a:lnTo>
                      <a:pt x="13224" y="12600"/>
                    </a:lnTo>
                    <a:lnTo>
                      <a:pt x="12931" y="12706"/>
                    </a:lnTo>
                    <a:lnTo>
                      <a:pt x="12490" y="12706"/>
                    </a:lnTo>
                    <a:lnTo>
                      <a:pt x="11755" y="12918"/>
                    </a:lnTo>
                    <a:lnTo>
                      <a:pt x="9845" y="12918"/>
                    </a:lnTo>
                    <a:lnTo>
                      <a:pt x="9110" y="13024"/>
                    </a:lnTo>
                    <a:lnTo>
                      <a:pt x="9110" y="13129"/>
                    </a:lnTo>
                    <a:lnTo>
                      <a:pt x="9404" y="13447"/>
                    </a:lnTo>
                    <a:lnTo>
                      <a:pt x="9110" y="13765"/>
                    </a:lnTo>
                    <a:lnTo>
                      <a:pt x="9845" y="13871"/>
                    </a:lnTo>
                    <a:lnTo>
                      <a:pt x="9845" y="13976"/>
                    </a:lnTo>
                    <a:lnTo>
                      <a:pt x="9845" y="14400"/>
                    </a:lnTo>
                    <a:lnTo>
                      <a:pt x="9404" y="14824"/>
                    </a:lnTo>
                    <a:lnTo>
                      <a:pt x="8816" y="15141"/>
                    </a:lnTo>
                    <a:lnTo>
                      <a:pt x="8522" y="15247"/>
                    </a:lnTo>
                    <a:lnTo>
                      <a:pt x="7788" y="15565"/>
                    </a:lnTo>
                    <a:lnTo>
                      <a:pt x="7788" y="15459"/>
                    </a:lnTo>
                    <a:lnTo>
                      <a:pt x="7200" y="15565"/>
                    </a:lnTo>
                    <a:lnTo>
                      <a:pt x="6759" y="15565"/>
                    </a:lnTo>
                    <a:lnTo>
                      <a:pt x="6465" y="15565"/>
                    </a:lnTo>
                    <a:lnTo>
                      <a:pt x="6171" y="15671"/>
                    </a:lnTo>
                    <a:lnTo>
                      <a:pt x="6171" y="15882"/>
                    </a:lnTo>
                    <a:lnTo>
                      <a:pt x="5878" y="15988"/>
                    </a:lnTo>
                    <a:lnTo>
                      <a:pt x="5437" y="16094"/>
                    </a:lnTo>
                    <a:lnTo>
                      <a:pt x="5143" y="16518"/>
                    </a:lnTo>
                    <a:lnTo>
                      <a:pt x="4702" y="16729"/>
                    </a:lnTo>
                    <a:lnTo>
                      <a:pt x="4702" y="16835"/>
                    </a:lnTo>
                    <a:lnTo>
                      <a:pt x="5143" y="16941"/>
                    </a:lnTo>
                    <a:lnTo>
                      <a:pt x="5437" y="16941"/>
                    </a:lnTo>
                    <a:lnTo>
                      <a:pt x="5437" y="17153"/>
                    </a:lnTo>
                    <a:lnTo>
                      <a:pt x="5143" y="17365"/>
                    </a:lnTo>
                    <a:lnTo>
                      <a:pt x="4702" y="17682"/>
                    </a:lnTo>
                    <a:lnTo>
                      <a:pt x="4408" y="18000"/>
                    </a:lnTo>
                    <a:lnTo>
                      <a:pt x="4114" y="18212"/>
                    </a:lnTo>
                    <a:lnTo>
                      <a:pt x="4408" y="18212"/>
                    </a:lnTo>
                    <a:lnTo>
                      <a:pt x="4849" y="18106"/>
                    </a:lnTo>
                    <a:lnTo>
                      <a:pt x="4849" y="18424"/>
                    </a:lnTo>
                    <a:lnTo>
                      <a:pt x="4114" y="19059"/>
                    </a:lnTo>
                    <a:lnTo>
                      <a:pt x="3820" y="19271"/>
                    </a:lnTo>
                    <a:lnTo>
                      <a:pt x="3380" y="19376"/>
                    </a:lnTo>
                    <a:lnTo>
                      <a:pt x="3086" y="19376"/>
                    </a:lnTo>
                    <a:lnTo>
                      <a:pt x="2498" y="19376"/>
                    </a:lnTo>
                    <a:lnTo>
                      <a:pt x="2351" y="19271"/>
                    </a:lnTo>
                    <a:lnTo>
                      <a:pt x="2057" y="19059"/>
                    </a:lnTo>
                    <a:lnTo>
                      <a:pt x="1763" y="19059"/>
                    </a:lnTo>
                    <a:lnTo>
                      <a:pt x="1029" y="19271"/>
                    </a:lnTo>
                    <a:lnTo>
                      <a:pt x="441" y="19376"/>
                    </a:lnTo>
                    <a:lnTo>
                      <a:pt x="147" y="19482"/>
                    </a:lnTo>
                    <a:lnTo>
                      <a:pt x="147" y="19694"/>
                    </a:lnTo>
                    <a:lnTo>
                      <a:pt x="147" y="19906"/>
                    </a:lnTo>
                    <a:lnTo>
                      <a:pt x="441" y="20541"/>
                    </a:lnTo>
                    <a:lnTo>
                      <a:pt x="147" y="20965"/>
                    </a:lnTo>
                    <a:lnTo>
                      <a:pt x="0" y="21388"/>
                    </a:lnTo>
                    <a:lnTo>
                      <a:pt x="0" y="21494"/>
                    </a:lnTo>
                    <a:lnTo>
                      <a:pt x="0" y="21600"/>
                    </a:lnTo>
                    <a:lnTo>
                      <a:pt x="147" y="21600"/>
                    </a:lnTo>
                    <a:lnTo>
                      <a:pt x="441" y="21494"/>
                    </a:lnTo>
                    <a:lnTo>
                      <a:pt x="735" y="21176"/>
                    </a:lnTo>
                    <a:lnTo>
                      <a:pt x="1469" y="20541"/>
                    </a:lnTo>
                    <a:lnTo>
                      <a:pt x="2057" y="20224"/>
                    </a:lnTo>
                    <a:lnTo>
                      <a:pt x="2351" y="20224"/>
                    </a:lnTo>
                    <a:lnTo>
                      <a:pt x="2792" y="20224"/>
                    </a:lnTo>
                    <a:lnTo>
                      <a:pt x="3086" y="20118"/>
                    </a:lnTo>
                    <a:lnTo>
                      <a:pt x="3820" y="20224"/>
                    </a:lnTo>
                    <a:lnTo>
                      <a:pt x="4408" y="20118"/>
                    </a:lnTo>
                    <a:lnTo>
                      <a:pt x="4702" y="19694"/>
                    </a:lnTo>
                    <a:lnTo>
                      <a:pt x="4849" y="19482"/>
                    </a:lnTo>
                    <a:lnTo>
                      <a:pt x="5143" y="19376"/>
                    </a:lnTo>
                    <a:lnTo>
                      <a:pt x="5437" y="19271"/>
                    </a:lnTo>
                    <a:lnTo>
                      <a:pt x="5878" y="18847"/>
                    </a:lnTo>
                    <a:lnTo>
                      <a:pt x="5878" y="18635"/>
                    </a:lnTo>
                    <a:lnTo>
                      <a:pt x="5878" y="18424"/>
                    </a:lnTo>
                    <a:lnTo>
                      <a:pt x="6465" y="17788"/>
                    </a:lnTo>
                    <a:lnTo>
                      <a:pt x="6759" y="17576"/>
                    </a:lnTo>
                    <a:lnTo>
                      <a:pt x="6759" y="17259"/>
                    </a:lnTo>
                    <a:lnTo>
                      <a:pt x="7200" y="16941"/>
                    </a:lnTo>
                    <a:lnTo>
                      <a:pt x="7788" y="16835"/>
                    </a:lnTo>
                    <a:lnTo>
                      <a:pt x="7788" y="16729"/>
                    </a:lnTo>
                    <a:lnTo>
                      <a:pt x="7494" y="16729"/>
                    </a:lnTo>
                    <a:lnTo>
                      <a:pt x="7494" y="16518"/>
                    </a:lnTo>
                    <a:lnTo>
                      <a:pt x="7788" y="16412"/>
                    </a:lnTo>
                    <a:lnTo>
                      <a:pt x="8082" y="16412"/>
                    </a:lnTo>
                    <a:lnTo>
                      <a:pt x="8082" y="16518"/>
                    </a:lnTo>
                    <a:lnTo>
                      <a:pt x="8082" y="16729"/>
                    </a:lnTo>
                    <a:lnTo>
                      <a:pt x="8229" y="16941"/>
                    </a:lnTo>
                    <a:lnTo>
                      <a:pt x="8522" y="16941"/>
                    </a:lnTo>
                    <a:lnTo>
                      <a:pt x="8816" y="16835"/>
                    </a:lnTo>
                    <a:lnTo>
                      <a:pt x="9110" y="16729"/>
                    </a:lnTo>
                    <a:lnTo>
                      <a:pt x="9404" y="16518"/>
                    </a:lnTo>
                    <a:lnTo>
                      <a:pt x="10433" y="16094"/>
                    </a:lnTo>
                    <a:lnTo>
                      <a:pt x="10873" y="16094"/>
                    </a:lnTo>
                    <a:lnTo>
                      <a:pt x="11902" y="15988"/>
                    </a:lnTo>
                    <a:lnTo>
                      <a:pt x="12784" y="15988"/>
                    </a:lnTo>
                    <a:lnTo>
                      <a:pt x="13518" y="15671"/>
                    </a:lnTo>
                    <a:lnTo>
                      <a:pt x="14106" y="15247"/>
                    </a:lnTo>
                    <a:lnTo>
                      <a:pt x="14253" y="15035"/>
                    </a:lnTo>
                    <a:lnTo>
                      <a:pt x="14841" y="14718"/>
                    </a:lnTo>
                    <a:lnTo>
                      <a:pt x="15576" y="13129"/>
                    </a:lnTo>
                    <a:lnTo>
                      <a:pt x="16163" y="12494"/>
                    </a:lnTo>
                    <a:lnTo>
                      <a:pt x="16457" y="12176"/>
                    </a:lnTo>
                    <a:lnTo>
                      <a:pt x="16898" y="11753"/>
                    </a:lnTo>
                    <a:lnTo>
                      <a:pt x="17192" y="11329"/>
                    </a:lnTo>
                    <a:lnTo>
                      <a:pt x="17486" y="11224"/>
                    </a:lnTo>
                    <a:lnTo>
                      <a:pt x="17633" y="11329"/>
                    </a:lnTo>
                    <a:lnTo>
                      <a:pt x="17927" y="11224"/>
                    </a:lnTo>
                    <a:lnTo>
                      <a:pt x="17927" y="11012"/>
                    </a:lnTo>
                    <a:lnTo>
                      <a:pt x="18220" y="10800"/>
                    </a:lnTo>
                    <a:lnTo>
                      <a:pt x="18808" y="10482"/>
                    </a:lnTo>
                    <a:lnTo>
                      <a:pt x="19543" y="10059"/>
                    </a:lnTo>
                    <a:lnTo>
                      <a:pt x="19984" y="9635"/>
                    </a:lnTo>
                    <a:lnTo>
                      <a:pt x="20571" y="8047"/>
                    </a:lnTo>
                    <a:lnTo>
                      <a:pt x="20865" y="7835"/>
                    </a:lnTo>
                    <a:lnTo>
                      <a:pt x="21159" y="7624"/>
                    </a:lnTo>
                    <a:lnTo>
                      <a:pt x="21600" y="7835"/>
                    </a:lnTo>
                    <a:lnTo>
                      <a:pt x="21600" y="7624"/>
                    </a:lnTo>
                    <a:lnTo>
                      <a:pt x="21306" y="7518"/>
                    </a:lnTo>
                    <a:lnTo>
                      <a:pt x="21159" y="7094"/>
                    </a:lnTo>
                    <a:lnTo>
                      <a:pt x="20571" y="4976"/>
                    </a:lnTo>
                    <a:lnTo>
                      <a:pt x="20278" y="4235"/>
                    </a:lnTo>
                    <a:lnTo>
                      <a:pt x="19984" y="2753"/>
                    </a:lnTo>
                    <a:lnTo>
                      <a:pt x="19837" y="2753"/>
                    </a:lnTo>
                    <a:lnTo>
                      <a:pt x="19837" y="2859"/>
                    </a:lnTo>
                    <a:lnTo>
                      <a:pt x="19543" y="2435"/>
                    </a:lnTo>
                    <a:lnTo>
                      <a:pt x="19837" y="2435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66" name="Shape 566"/>
              <p:cNvSpPr/>
              <p:nvPr/>
            </p:nvSpPr>
            <p:spPr>
              <a:xfrm>
                <a:off x="160341" y="214798"/>
                <a:ext cx="20440" cy="155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7" y="21165"/>
                    </a:moveTo>
                    <a:lnTo>
                      <a:pt x="2151" y="20875"/>
                    </a:lnTo>
                    <a:lnTo>
                      <a:pt x="2525" y="20440"/>
                    </a:lnTo>
                    <a:lnTo>
                      <a:pt x="2805" y="20005"/>
                    </a:lnTo>
                    <a:lnTo>
                      <a:pt x="3366" y="19860"/>
                    </a:lnTo>
                    <a:lnTo>
                      <a:pt x="4301" y="19860"/>
                    </a:lnTo>
                    <a:lnTo>
                      <a:pt x="5330" y="20295"/>
                    </a:lnTo>
                    <a:lnTo>
                      <a:pt x="5797" y="20440"/>
                    </a:lnTo>
                    <a:lnTo>
                      <a:pt x="6171" y="20585"/>
                    </a:lnTo>
                    <a:lnTo>
                      <a:pt x="7294" y="21020"/>
                    </a:lnTo>
                    <a:lnTo>
                      <a:pt x="8042" y="21020"/>
                    </a:lnTo>
                    <a:lnTo>
                      <a:pt x="8696" y="20585"/>
                    </a:lnTo>
                    <a:lnTo>
                      <a:pt x="9351" y="20440"/>
                    </a:lnTo>
                    <a:lnTo>
                      <a:pt x="10005" y="20585"/>
                    </a:lnTo>
                    <a:lnTo>
                      <a:pt x="10192" y="20585"/>
                    </a:lnTo>
                    <a:lnTo>
                      <a:pt x="11034" y="19860"/>
                    </a:lnTo>
                    <a:lnTo>
                      <a:pt x="11688" y="19426"/>
                    </a:lnTo>
                    <a:lnTo>
                      <a:pt x="11969" y="19426"/>
                    </a:lnTo>
                    <a:lnTo>
                      <a:pt x="12343" y="19281"/>
                    </a:lnTo>
                    <a:lnTo>
                      <a:pt x="12530" y="19426"/>
                    </a:lnTo>
                    <a:lnTo>
                      <a:pt x="12156" y="20005"/>
                    </a:lnTo>
                    <a:lnTo>
                      <a:pt x="11969" y="20005"/>
                    </a:lnTo>
                    <a:lnTo>
                      <a:pt x="12156" y="20295"/>
                    </a:lnTo>
                    <a:lnTo>
                      <a:pt x="12343" y="20295"/>
                    </a:lnTo>
                    <a:lnTo>
                      <a:pt x="12997" y="19426"/>
                    </a:lnTo>
                    <a:lnTo>
                      <a:pt x="13184" y="19426"/>
                    </a:lnTo>
                    <a:lnTo>
                      <a:pt x="14119" y="19426"/>
                    </a:lnTo>
                    <a:lnTo>
                      <a:pt x="14774" y="19136"/>
                    </a:lnTo>
                    <a:lnTo>
                      <a:pt x="15335" y="19136"/>
                    </a:lnTo>
                    <a:lnTo>
                      <a:pt x="16177" y="18846"/>
                    </a:lnTo>
                    <a:lnTo>
                      <a:pt x="16831" y="18846"/>
                    </a:lnTo>
                    <a:lnTo>
                      <a:pt x="17018" y="18701"/>
                    </a:lnTo>
                    <a:lnTo>
                      <a:pt x="17112" y="18266"/>
                    </a:lnTo>
                    <a:lnTo>
                      <a:pt x="17299" y="17396"/>
                    </a:lnTo>
                    <a:lnTo>
                      <a:pt x="17486" y="16816"/>
                    </a:lnTo>
                    <a:lnTo>
                      <a:pt x="17673" y="16381"/>
                    </a:lnTo>
                    <a:lnTo>
                      <a:pt x="17953" y="15946"/>
                    </a:lnTo>
                    <a:lnTo>
                      <a:pt x="18327" y="15366"/>
                    </a:lnTo>
                    <a:lnTo>
                      <a:pt x="18514" y="14207"/>
                    </a:lnTo>
                    <a:lnTo>
                      <a:pt x="18982" y="12467"/>
                    </a:lnTo>
                    <a:lnTo>
                      <a:pt x="19262" y="11742"/>
                    </a:lnTo>
                    <a:lnTo>
                      <a:pt x="20104" y="10728"/>
                    </a:lnTo>
                    <a:lnTo>
                      <a:pt x="20478" y="10438"/>
                    </a:lnTo>
                    <a:lnTo>
                      <a:pt x="20665" y="10003"/>
                    </a:lnTo>
                    <a:lnTo>
                      <a:pt x="20758" y="8988"/>
                    </a:lnTo>
                    <a:lnTo>
                      <a:pt x="20758" y="8843"/>
                    </a:lnTo>
                    <a:lnTo>
                      <a:pt x="21132" y="7538"/>
                    </a:lnTo>
                    <a:lnTo>
                      <a:pt x="21319" y="6668"/>
                    </a:lnTo>
                    <a:lnTo>
                      <a:pt x="21506" y="4784"/>
                    </a:lnTo>
                    <a:lnTo>
                      <a:pt x="21600" y="3769"/>
                    </a:lnTo>
                    <a:lnTo>
                      <a:pt x="21600" y="2609"/>
                    </a:lnTo>
                    <a:lnTo>
                      <a:pt x="21600" y="1450"/>
                    </a:lnTo>
                    <a:lnTo>
                      <a:pt x="21600" y="870"/>
                    </a:lnTo>
                    <a:lnTo>
                      <a:pt x="21506" y="145"/>
                    </a:lnTo>
                    <a:lnTo>
                      <a:pt x="21319" y="145"/>
                    </a:lnTo>
                    <a:lnTo>
                      <a:pt x="21132" y="0"/>
                    </a:lnTo>
                    <a:lnTo>
                      <a:pt x="20665" y="145"/>
                    </a:lnTo>
                    <a:lnTo>
                      <a:pt x="19823" y="870"/>
                    </a:lnTo>
                    <a:lnTo>
                      <a:pt x="19636" y="870"/>
                    </a:lnTo>
                    <a:lnTo>
                      <a:pt x="19636" y="1160"/>
                    </a:lnTo>
                    <a:lnTo>
                      <a:pt x="19636" y="1740"/>
                    </a:lnTo>
                    <a:lnTo>
                      <a:pt x="19636" y="1885"/>
                    </a:lnTo>
                    <a:lnTo>
                      <a:pt x="19636" y="2030"/>
                    </a:lnTo>
                    <a:lnTo>
                      <a:pt x="19449" y="2464"/>
                    </a:lnTo>
                    <a:lnTo>
                      <a:pt x="19262" y="2609"/>
                    </a:lnTo>
                    <a:lnTo>
                      <a:pt x="19169" y="3044"/>
                    </a:lnTo>
                    <a:lnTo>
                      <a:pt x="18982" y="4059"/>
                    </a:lnTo>
                    <a:lnTo>
                      <a:pt x="18795" y="4204"/>
                    </a:lnTo>
                    <a:lnTo>
                      <a:pt x="18327" y="4784"/>
                    </a:lnTo>
                    <a:lnTo>
                      <a:pt x="18140" y="4929"/>
                    </a:lnTo>
                    <a:lnTo>
                      <a:pt x="17953" y="5799"/>
                    </a:lnTo>
                    <a:lnTo>
                      <a:pt x="17673" y="6523"/>
                    </a:lnTo>
                    <a:lnTo>
                      <a:pt x="17673" y="7103"/>
                    </a:lnTo>
                    <a:lnTo>
                      <a:pt x="17673" y="7248"/>
                    </a:lnTo>
                    <a:lnTo>
                      <a:pt x="17673" y="7538"/>
                    </a:lnTo>
                    <a:lnTo>
                      <a:pt x="17299" y="8118"/>
                    </a:lnTo>
                    <a:lnTo>
                      <a:pt x="17018" y="8408"/>
                    </a:lnTo>
                    <a:lnTo>
                      <a:pt x="15990" y="8988"/>
                    </a:lnTo>
                    <a:lnTo>
                      <a:pt x="15803" y="9278"/>
                    </a:lnTo>
                    <a:lnTo>
                      <a:pt x="15335" y="9278"/>
                    </a:lnTo>
                    <a:lnTo>
                      <a:pt x="14774" y="9423"/>
                    </a:lnTo>
                    <a:lnTo>
                      <a:pt x="14494" y="9858"/>
                    </a:lnTo>
                    <a:lnTo>
                      <a:pt x="14119" y="10003"/>
                    </a:lnTo>
                    <a:lnTo>
                      <a:pt x="13839" y="10438"/>
                    </a:lnTo>
                    <a:lnTo>
                      <a:pt x="13652" y="10438"/>
                    </a:lnTo>
                    <a:lnTo>
                      <a:pt x="13465" y="10438"/>
                    </a:lnTo>
                    <a:lnTo>
                      <a:pt x="13184" y="10148"/>
                    </a:lnTo>
                    <a:lnTo>
                      <a:pt x="12623" y="10003"/>
                    </a:lnTo>
                    <a:lnTo>
                      <a:pt x="12530" y="10003"/>
                    </a:lnTo>
                    <a:lnTo>
                      <a:pt x="12343" y="9568"/>
                    </a:lnTo>
                    <a:lnTo>
                      <a:pt x="11969" y="9423"/>
                    </a:lnTo>
                    <a:lnTo>
                      <a:pt x="11688" y="9423"/>
                    </a:lnTo>
                    <a:lnTo>
                      <a:pt x="11501" y="9278"/>
                    </a:lnTo>
                    <a:lnTo>
                      <a:pt x="11127" y="8698"/>
                    </a:lnTo>
                    <a:lnTo>
                      <a:pt x="10847" y="7828"/>
                    </a:lnTo>
                    <a:lnTo>
                      <a:pt x="10473" y="6958"/>
                    </a:lnTo>
                    <a:lnTo>
                      <a:pt x="10192" y="5364"/>
                    </a:lnTo>
                    <a:lnTo>
                      <a:pt x="10005" y="5364"/>
                    </a:lnTo>
                    <a:lnTo>
                      <a:pt x="9818" y="5364"/>
                    </a:lnTo>
                    <a:lnTo>
                      <a:pt x="9818" y="5509"/>
                    </a:lnTo>
                    <a:lnTo>
                      <a:pt x="9631" y="6379"/>
                    </a:lnTo>
                    <a:lnTo>
                      <a:pt x="9351" y="6668"/>
                    </a:lnTo>
                    <a:lnTo>
                      <a:pt x="8977" y="7248"/>
                    </a:lnTo>
                    <a:lnTo>
                      <a:pt x="8696" y="7683"/>
                    </a:lnTo>
                    <a:lnTo>
                      <a:pt x="8509" y="7683"/>
                    </a:lnTo>
                    <a:lnTo>
                      <a:pt x="7481" y="7828"/>
                    </a:lnTo>
                    <a:lnTo>
                      <a:pt x="6545" y="7828"/>
                    </a:lnTo>
                    <a:lnTo>
                      <a:pt x="6358" y="7828"/>
                    </a:lnTo>
                    <a:lnTo>
                      <a:pt x="6171" y="7683"/>
                    </a:lnTo>
                    <a:lnTo>
                      <a:pt x="5797" y="7683"/>
                    </a:lnTo>
                    <a:lnTo>
                      <a:pt x="5704" y="7538"/>
                    </a:lnTo>
                    <a:lnTo>
                      <a:pt x="5517" y="8263"/>
                    </a:lnTo>
                    <a:lnTo>
                      <a:pt x="5330" y="8698"/>
                    </a:lnTo>
                    <a:lnTo>
                      <a:pt x="5143" y="8988"/>
                    </a:lnTo>
                    <a:lnTo>
                      <a:pt x="5143" y="9278"/>
                    </a:lnTo>
                    <a:lnTo>
                      <a:pt x="4862" y="9568"/>
                    </a:lnTo>
                    <a:lnTo>
                      <a:pt x="5049" y="10003"/>
                    </a:lnTo>
                    <a:lnTo>
                      <a:pt x="4862" y="10438"/>
                    </a:lnTo>
                    <a:lnTo>
                      <a:pt x="4488" y="10583"/>
                    </a:lnTo>
                    <a:lnTo>
                      <a:pt x="4021" y="10728"/>
                    </a:lnTo>
                    <a:lnTo>
                      <a:pt x="3366" y="11017"/>
                    </a:lnTo>
                    <a:lnTo>
                      <a:pt x="2712" y="11887"/>
                    </a:lnTo>
                    <a:lnTo>
                      <a:pt x="2151" y="12322"/>
                    </a:lnTo>
                    <a:lnTo>
                      <a:pt x="2057" y="12322"/>
                    </a:lnTo>
                    <a:lnTo>
                      <a:pt x="1870" y="12177"/>
                    </a:lnTo>
                    <a:lnTo>
                      <a:pt x="1216" y="11742"/>
                    </a:lnTo>
                    <a:lnTo>
                      <a:pt x="1029" y="11887"/>
                    </a:lnTo>
                    <a:lnTo>
                      <a:pt x="1216" y="12322"/>
                    </a:lnTo>
                    <a:lnTo>
                      <a:pt x="1496" y="12467"/>
                    </a:lnTo>
                    <a:lnTo>
                      <a:pt x="1870" y="12902"/>
                    </a:lnTo>
                    <a:lnTo>
                      <a:pt x="1870" y="13627"/>
                    </a:lnTo>
                    <a:lnTo>
                      <a:pt x="1870" y="14062"/>
                    </a:lnTo>
                    <a:lnTo>
                      <a:pt x="1870" y="14497"/>
                    </a:lnTo>
                    <a:lnTo>
                      <a:pt x="1309" y="15366"/>
                    </a:lnTo>
                    <a:lnTo>
                      <a:pt x="1029" y="15801"/>
                    </a:lnTo>
                    <a:lnTo>
                      <a:pt x="655" y="15946"/>
                    </a:lnTo>
                    <a:lnTo>
                      <a:pt x="0" y="15946"/>
                    </a:lnTo>
                    <a:lnTo>
                      <a:pt x="0" y="16236"/>
                    </a:lnTo>
                    <a:lnTo>
                      <a:pt x="0" y="16526"/>
                    </a:lnTo>
                    <a:lnTo>
                      <a:pt x="374" y="17106"/>
                    </a:lnTo>
                    <a:lnTo>
                      <a:pt x="842" y="18556"/>
                    </a:lnTo>
                    <a:lnTo>
                      <a:pt x="842" y="20295"/>
                    </a:lnTo>
                    <a:lnTo>
                      <a:pt x="842" y="20585"/>
                    </a:lnTo>
                    <a:lnTo>
                      <a:pt x="1029" y="21020"/>
                    </a:lnTo>
                    <a:lnTo>
                      <a:pt x="1216" y="21455"/>
                    </a:lnTo>
                    <a:lnTo>
                      <a:pt x="1309" y="21600"/>
                    </a:lnTo>
                    <a:lnTo>
                      <a:pt x="1683" y="21600"/>
                    </a:lnTo>
                    <a:lnTo>
                      <a:pt x="2057" y="21165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67" name="Shape 567"/>
              <p:cNvSpPr/>
              <p:nvPr/>
            </p:nvSpPr>
            <p:spPr>
              <a:xfrm>
                <a:off x="66069" y="49582"/>
                <a:ext cx="23846" cy="389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41" y="13168"/>
                    </a:moveTo>
                    <a:lnTo>
                      <a:pt x="19857" y="13557"/>
                    </a:lnTo>
                    <a:lnTo>
                      <a:pt x="18985" y="13816"/>
                    </a:lnTo>
                    <a:lnTo>
                      <a:pt x="18597" y="14076"/>
                    </a:lnTo>
                    <a:lnTo>
                      <a:pt x="18500" y="15049"/>
                    </a:lnTo>
                    <a:lnTo>
                      <a:pt x="18500" y="15308"/>
                    </a:lnTo>
                    <a:lnTo>
                      <a:pt x="18113" y="15632"/>
                    </a:lnTo>
                    <a:lnTo>
                      <a:pt x="18113" y="15762"/>
                    </a:lnTo>
                    <a:lnTo>
                      <a:pt x="18307" y="16022"/>
                    </a:lnTo>
                    <a:lnTo>
                      <a:pt x="18597" y="16346"/>
                    </a:lnTo>
                    <a:lnTo>
                      <a:pt x="18985" y="16605"/>
                    </a:lnTo>
                    <a:lnTo>
                      <a:pt x="18985" y="16541"/>
                    </a:lnTo>
                    <a:lnTo>
                      <a:pt x="18791" y="16346"/>
                    </a:lnTo>
                    <a:lnTo>
                      <a:pt x="18985" y="15827"/>
                    </a:lnTo>
                    <a:lnTo>
                      <a:pt x="18985" y="15762"/>
                    </a:lnTo>
                    <a:lnTo>
                      <a:pt x="19178" y="15632"/>
                    </a:lnTo>
                    <a:lnTo>
                      <a:pt x="19275" y="15632"/>
                    </a:lnTo>
                    <a:lnTo>
                      <a:pt x="19469" y="15632"/>
                    </a:lnTo>
                    <a:lnTo>
                      <a:pt x="19663" y="15762"/>
                    </a:lnTo>
                    <a:lnTo>
                      <a:pt x="20050" y="16411"/>
                    </a:lnTo>
                    <a:lnTo>
                      <a:pt x="20050" y="16605"/>
                    </a:lnTo>
                    <a:lnTo>
                      <a:pt x="19857" y="16800"/>
                    </a:lnTo>
                    <a:lnTo>
                      <a:pt x="19857" y="16865"/>
                    </a:lnTo>
                    <a:lnTo>
                      <a:pt x="19178" y="17189"/>
                    </a:lnTo>
                    <a:lnTo>
                      <a:pt x="18985" y="17319"/>
                    </a:lnTo>
                    <a:lnTo>
                      <a:pt x="18791" y="17124"/>
                    </a:lnTo>
                    <a:lnTo>
                      <a:pt x="18500" y="17124"/>
                    </a:lnTo>
                    <a:lnTo>
                      <a:pt x="18500" y="17189"/>
                    </a:lnTo>
                    <a:lnTo>
                      <a:pt x="18597" y="17384"/>
                    </a:lnTo>
                    <a:lnTo>
                      <a:pt x="18791" y="17384"/>
                    </a:lnTo>
                    <a:lnTo>
                      <a:pt x="18791" y="17449"/>
                    </a:lnTo>
                    <a:lnTo>
                      <a:pt x="18597" y="17643"/>
                    </a:lnTo>
                    <a:lnTo>
                      <a:pt x="18307" y="17903"/>
                    </a:lnTo>
                    <a:lnTo>
                      <a:pt x="17726" y="17968"/>
                    </a:lnTo>
                    <a:lnTo>
                      <a:pt x="17241" y="17968"/>
                    </a:lnTo>
                    <a:lnTo>
                      <a:pt x="16757" y="17968"/>
                    </a:lnTo>
                    <a:lnTo>
                      <a:pt x="16370" y="17838"/>
                    </a:lnTo>
                    <a:lnTo>
                      <a:pt x="16176" y="17708"/>
                    </a:lnTo>
                    <a:lnTo>
                      <a:pt x="16079" y="17708"/>
                    </a:lnTo>
                    <a:lnTo>
                      <a:pt x="15885" y="17708"/>
                    </a:lnTo>
                    <a:lnTo>
                      <a:pt x="15401" y="17578"/>
                    </a:lnTo>
                    <a:lnTo>
                      <a:pt x="15207" y="17384"/>
                    </a:lnTo>
                    <a:lnTo>
                      <a:pt x="15013" y="17189"/>
                    </a:lnTo>
                    <a:lnTo>
                      <a:pt x="14820" y="17059"/>
                    </a:lnTo>
                    <a:lnTo>
                      <a:pt x="14335" y="16800"/>
                    </a:lnTo>
                    <a:lnTo>
                      <a:pt x="14142" y="16930"/>
                    </a:lnTo>
                    <a:lnTo>
                      <a:pt x="14335" y="17189"/>
                    </a:lnTo>
                    <a:lnTo>
                      <a:pt x="14529" y="17643"/>
                    </a:lnTo>
                    <a:lnTo>
                      <a:pt x="14626" y="18097"/>
                    </a:lnTo>
                    <a:lnTo>
                      <a:pt x="14820" y="18097"/>
                    </a:lnTo>
                    <a:lnTo>
                      <a:pt x="15498" y="18357"/>
                    </a:lnTo>
                    <a:lnTo>
                      <a:pt x="15691" y="18357"/>
                    </a:lnTo>
                    <a:lnTo>
                      <a:pt x="16079" y="18357"/>
                    </a:lnTo>
                    <a:lnTo>
                      <a:pt x="16079" y="18227"/>
                    </a:lnTo>
                    <a:lnTo>
                      <a:pt x="15498" y="18227"/>
                    </a:lnTo>
                    <a:lnTo>
                      <a:pt x="15207" y="18162"/>
                    </a:lnTo>
                    <a:lnTo>
                      <a:pt x="15013" y="18097"/>
                    </a:lnTo>
                    <a:lnTo>
                      <a:pt x="15207" y="18097"/>
                    </a:lnTo>
                    <a:lnTo>
                      <a:pt x="15498" y="18162"/>
                    </a:lnTo>
                    <a:lnTo>
                      <a:pt x="16079" y="18162"/>
                    </a:lnTo>
                    <a:lnTo>
                      <a:pt x="17241" y="18616"/>
                    </a:lnTo>
                    <a:lnTo>
                      <a:pt x="17435" y="18746"/>
                    </a:lnTo>
                    <a:lnTo>
                      <a:pt x="17241" y="18876"/>
                    </a:lnTo>
                    <a:lnTo>
                      <a:pt x="17048" y="18746"/>
                    </a:lnTo>
                    <a:lnTo>
                      <a:pt x="16951" y="18746"/>
                    </a:lnTo>
                    <a:lnTo>
                      <a:pt x="16951" y="18876"/>
                    </a:lnTo>
                    <a:lnTo>
                      <a:pt x="17048" y="18876"/>
                    </a:lnTo>
                    <a:lnTo>
                      <a:pt x="17241" y="18941"/>
                    </a:lnTo>
                    <a:lnTo>
                      <a:pt x="17629" y="19135"/>
                    </a:lnTo>
                    <a:lnTo>
                      <a:pt x="17726" y="19200"/>
                    </a:lnTo>
                    <a:lnTo>
                      <a:pt x="18113" y="19719"/>
                    </a:lnTo>
                    <a:lnTo>
                      <a:pt x="18113" y="19914"/>
                    </a:lnTo>
                    <a:lnTo>
                      <a:pt x="18500" y="20173"/>
                    </a:lnTo>
                    <a:lnTo>
                      <a:pt x="18597" y="20432"/>
                    </a:lnTo>
                    <a:lnTo>
                      <a:pt x="19178" y="20757"/>
                    </a:lnTo>
                    <a:lnTo>
                      <a:pt x="19275" y="21016"/>
                    </a:lnTo>
                    <a:lnTo>
                      <a:pt x="19469" y="21081"/>
                    </a:lnTo>
                    <a:lnTo>
                      <a:pt x="19663" y="21211"/>
                    </a:lnTo>
                    <a:lnTo>
                      <a:pt x="19663" y="21276"/>
                    </a:lnTo>
                    <a:lnTo>
                      <a:pt x="19469" y="21276"/>
                    </a:lnTo>
                    <a:lnTo>
                      <a:pt x="19469" y="21341"/>
                    </a:lnTo>
                    <a:lnTo>
                      <a:pt x="19663" y="21535"/>
                    </a:lnTo>
                    <a:lnTo>
                      <a:pt x="20050" y="21600"/>
                    </a:lnTo>
                    <a:lnTo>
                      <a:pt x="20341" y="21600"/>
                    </a:lnTo>
                    <a:lnTo>
                      <a:pt x="20341" y="21470"/>
                    </a:lnTo>
                    <a:lnTo>
                      <a:pt x="19857" y="20303"/>
                    </a:lnTo>
                    <a:lnTo>
                      <a:pt x="19469" y="20173"/>
                    </a:lnTo>
                    <a:lnTo>
                      <a:pt x="19469" y="19914"/>
                    </a:lnTo>
                    <a:lnTo>
                      <a:pt x="19178" y="19784"/>
                    </a:lnTo>
                    <a:lnTo>
                      <a:pt x="19178" y="19654"/>
                    </a:lnTo>
                    <a:lnTo>
                      <a:pt x="18985" y="19395"/>
                    </a:lnTo>
                    <a:lnTo>
                      <a:pt x="19178" y="19265"/>
                    </a:lnTo>
                    <a:lnTo>
                      <a:pt x="18985" y="19135"/>
                    </a:lnTo>
                    <a:lnTo>
                      <a:pt x="18985" y="18941"/>
                    </a:lnTo>
                    <a:lnTo>
                      <a:pt x="18791" y="18876"/>
                    </a:lnTo>
                    <a:lnTo>
                      <a:pt x="18985" y="18616"/>
                    </a:lnTo>
                    <a:lnTo>
                      <a:pt x="18985" y="18486"/>
                    </a:lnTo>
                    <a:lnTo>
                      <a:pt x="18985" y="18422"/>
                    </a:lnTo>
                    <a:lnTo>
                      <a:pt x="19178" y="18357"/>
                    </a:lnTo>
                    <a:lnTo>
                      <a:pt x="19275" y="18097"/>
                    </a:lnTo>
                    <a:lnTo>
                      <a:pt x="19663" y="17968"/>
                    </a:lnTo>
                    <a:lnTo>
                      <a:pt x="19857" y="17578"/>
                    </a:lnTo>
                    <a:lnTo>
                      <a:pt x="20050" y="17384"/>
                    </a:lnTo>
                    <a:lnTo>
                      <a:pt x="20341" y="17059"/>
                    </a:lnTo>
                    <a:lnTo>
                      <a:pt x="20341" y="16930"/>
                    </a:lnTo>
                    <a:lnTo>
                      <a:pt x="20341" y="16800"/>
                    </a:lnTo>
                    <a:lnTo>
                      <a:pt x="20535" y="16605"/>
                    </a:lnTo>
                    <a:lnTo>
                      <a:pt x="20728" y="16346"/>
                    </a:lnTo>
                    <a:lnTo>
                      <a:pt x="20728" y="15892"/>
                    </a:lnTo>
                    <a:lnTo>
                      <a:pt x="20535" y="15243"/>
                    </a:lnTo>
                    <a:lnTo>
                      <a:pt x="20341" y="14789"/>
                    </a:lnTo>
                    <a:lnTo>
                      <a:pt x="20341" y="14724"/>
                    </a:lnTo>
                    <a:lnTo>
                      <a:pt x="20147" y="14724"/>
                    </a:lnTo>
                    <a:lnTo>
                      <a:pt x="20147" y="14789"/>
                    </a:lnTo>
                    <a:lnTo>
                      <a:pt x="20147" y="14984"/>
                    </a:lnTo>
                    <a:lnTo>
                      <a:pt x="20147" y="15049"/>
                    </a:lnTo>
                    <a:lnTo>
                      <a:pt x="19857" y="15049"/>
                    </a:lnTo>
                    <a:lnTo>
                      <a:pt x="19857" y="14854"/>
                    </a:lnTo>
                    <a:lnTo>
                      <a:pt x="19857" y="14724"/>
                    </a:lnTo>
                    <a:lnTo>
                      <a:pt x="19857" y="14530"/>
                    </a:lnTo>
                    <a:lnTo>
                      <a:pt x="19857" y="14465"/>
                    </a:lnTo>
                    <a:lnTo>
                      <a:pt x="20050" y="14465"/>
                    </a:lnTo>
                    <a:lnTo>
                      <a:pt x="20050" y="14530"/>
                    </a:lnTo>
                    <a:lnTo>
                      <a:pt x="20147" y="14595"/>
                    </a:lnTo>
                    <a:lnTo>
                      <a:pt x="20341" y="14530"/>
                    </a:lnTo>
                    <a:lnTo>
                      <a:pt x="20147" y="14465"/>
                    </a:lnTo>
                    <a:lnTo>
                      <a:pt x="20050" y="14270"/>
                    </a:lnTo>
                    <a:lnTo>
                      <a:pt x="20050" y="14205"/>
                    </a:lnTo>
                    <a:lnTo>
                      <a:pt x="20050" y="14011"/>
                    </a:lnTo>
                    <a:lnTo>
                      <a:pt x="20147" y="14011"/>
                    </a:lnTo>
                    <a:lnTo>
                      <a:pt x="20341" y="14011"/>
                    </a:lnTo>
                    <a:lnTo>
                      <a:pt x="20341" y="13816"/>
                    </a:lnTo>
                    <a:lnTo>
                      <a:pt x="20535" y="13816"/>
                    </a:lnTo>
                    <a:lnTo>
                      <a:pt x="20535" y="13557"/>
                    </a:lnTo>
                    <a:lnTo>
                      <a:pt x="20728" y="13038"/>
                    </a:lnTo>
                    <a:lnTo>
                      <a:pt x="21019" y="12519"/>
                    </a:lnTo>
                    <a:lnTo>
                      <a:pt x="21213" y="12389"/>
                    </a:lnTo>
                    <a:lnTo>
                      <a:pt x="21019" y="12259"/>
                    </a:lnTo>
                    <a:lnTo>
                      <a:pt x="21019" y="12130"/>
                    </a:lnTo>
                    <a:lnTo>
                      <a:pt x="21019" y="11741"/>
                    </a:lnTo>
                    <a:lnTo>
                      <a:pt x="21213" y="11611"/>
                    </a:lnTo>
                    <a:lnTo>
                      <a:pt x="21213" y="11676"/>
                    </a:lnTo>
                    <a:lnTo>
                      <a:pt x="21213" y="11741"/>
                    </a:lnTo>
                    <a:lnTo>
                      <a:pt x="21213" y="12000"/>
                    </a:lnTo>
                    <a:lnTo>
                      <a:pt x="21213" y="12130"/>
                    </a:lnTo>
                    <a:lnTo>
                      <a:pt x="21406" y="12195"/>
                    </a:lnTo>
                    <a:lnTo>
                      <a:pt x="21406" y="12259"/>
                    </a:lnTo>
                    <a:lnTo>
                      <a:pt x="21406" y="11935"/>
                    </a:lnTo>
                    <a:lnTo>
                      <a:pt x="21600" y="11222"/>
                    </a:lnTo>
                    <a:lnTo>
                      <a:pt x="21406" y="10962"/>
                    </a:lnTo>
                    <a:lnTo>
                      <a:pt x="21406" y="10832"/>
                    </a:lnTo>
                    <a:lnTo>
                      <a:pt x="21213" y="10832"/>
                    </a:lnTo>
                    <a:lnTo>
                      <a:pt x="21213" y="10897"/>
                    </a:lnTo>
                    <a:lnTo>
                      <a:pt x="21406" y="11222"/>
                    </a:lnTo>
                    <a:lnTo>
                      <a:pt x="21406" y="11351"/>
                    </a:lnTo>
                    <a:lnTo>
                      <a:pt x="21406" y="11416"/>
                    </a:lnTo>
                    <a:lnTo>
                      <a:pt x="21213" y="11416"/>
                    </a:lnTo>
                    <a:lnTo>
                      <a:pt x="21019" y="10897"/>
                    </a:lnTo>
                    <a:lnTo>
                      <a:pt x="20825" y="10638"/>
                    </a:lnTo>
                    <a:lnTo>
                      <a:pt x="21019" y="10573"/>
                    </a:lnTo>
                    <a:lnTo>
                      <a:pt x="21406" y="10443"/>
                    </a:lnTo>
                    <a:lnTo>
                      <a:pt x="21600" y="10314"/>
                    </a:lnTo>
                    <a:lnTo>
                      <a:pt x="21213" y="10184"/>
                    </a:lnTo>
                    <a:lnTo>
                      <a:pt x="21213" y="10119"/>
                    </a:lnTo>
                    <a:lnTo>
                      <a:pt x="20825" y="9665"/>
                    </a:lnTo>
                    <a:lnTo>
                      <a:pt x="20728" y="9535"/>
                    </a:lnTo>
                    <a:lnTo>
                      <a:pt x="20341" y="9341"/>
                    </a:lnTo>
                    <a:lnTo>
                      <a:pt x="19857" y="9276"/>
                    </a:lnTo>
                    <a:lnTo>
                      <a:pt x="19469" y="9016"/>
                    </a:lnTo>
                    <a:lnTo>
                      <a:pt x="19275" y="9016"/>
                    </a:lnTo>
                    <a:lnTo>
                      <a:pt x="19178" y="9016"/>
                    </a:lnTo>
                    <a:lnTo>
                      <a:pt x="18791" y="8822"/>
                    </a:lnTo>
                    <a:lnTo>
                      <a:pt x="18597" y="8757"/>
                    </a:lnTo>
                    <a:lnTo>
                      <a:pt x="18307" y="8627"/>
                    </a:lnTo>
                    <a:lnTo>
                      <a:pt x="17435" y="8108"/>
                    </a:lnTo>
                    <a:lnTo>
                      <a:pt x="17048" y="8043"/>
                    </a:lnTo>
                    <a:lnTo>
                      <a:pt x="16757" y="7849"/>
                    </a:lnTo>
                    <a:lnTo>
                      <a:pt x="16563" y="7589"/>
                    </a:lnTo>
                    <a:lnTo>
                      <a:pt x="16176" y="7459"/>
                    </a:lnTo>
                    <a:lnTo>
                      <a:pt x="16079" y="7265"/>
                    </a:lnTo>
                    <a:lnTo>
                      <a:pt x="16079" y="7200"/>
                    </a:lnTo>
                    <a:lnTo>
                      <a:pt x="15498" y="7005"/>
                    </a:lnTo>
                    <a:lnTo>
                      <a:pt x="15401" y="6811"/>
                    </a:lnTo>
                    <a:lnTo>
                      <a:pt x="15013" y="6486"/>
                    </a:lnTo>
                    <a:lnTo>
                      <a:pt x="14626" y="6162"/>
                    </a:lnTo>
                    <a:lnTo>
                      <a:pt x="14529" y="6032"/>
                    </a:lnTo>
                    <a:lnTo>
                      <a:pt x="14142" y="5384"/>
                    </a:lnTo>
                    <a:lnTo>
                      <a:pt x="13657" y="4995"/>
                    </a:lnTo>
                    <a:lnTo>
                      <a:pt x="13464" y="4995"/>
                    </a:lnTo>
                    <a:lnTo>
                      <a:pt x="13464" y="4930"/>
                    </a:lnTo>
                    <a:lnTo>
                      <a:pt x="13270" y="4995"/>
                    </a:lnTo>
                    <a:lnTo>
                      <a:pt x="13076" y="5189"/>
                    </a:lnTo>
                    <a:lnTo>
                      <a:pt x="12979" y="5254"/>
                    </a:lnTo>
                    <a:lnTo>
                      <a:pt x="12398" y="5254"/>
                    </a:lnTo>
                    <a:lnTo>
                      <a:pt x="11914" y="5254"/>
                    </a:lnTo>
                    <a:lnTo>
                      <a:pt x="11430" y="5189"/>
                    </a:lnTo>
                    <a:lnTo>
                      <a:pt x="9977" y="4670"/>
                    </a:lnTo>
                    <a:lnTo>
                      <a:pt x="9880" y="4605"/>
                    </a:lnTo>
                    <a:lnTo>
                      <a:pt x="9492" y="4605"/>
                    </a:lnTo>
                    <a:lnTo>
                      <a:pt x="8814" y="4411"/>
                    </a:lnTo>
                    <a:lnTo>
                      <a:pt x="8136" y="4086"/>
                    </a:lnTo>
                    <a:lnTo>
                      <a:pt x="7458" y="3438"/>
                    </a:lnTo>
                    <a:lnTo>
                      <a:pt x="6877" y="3178"/>
                    </a:lnTo>
                    <a:lnTo>
                      <a:pt x="6393" y="3114"/>
                    </a:lnTo>
                    <a:lnTo>
                      <a:pt x="6102" y="2919"/>
                    </a:lnTo>
                    <a:lnTo>
                      <a:pt x="5715" y="2659"/>
                    </a:lnTo>
                    <a:lnTo>
                      <a:pt x="5521" y="2400"/>
                    </a:lnTo>
                    <a:lnTo>
                      <a:pt x="5327" y="2076"/>
                    </a:lnTo>
                    <a:lnTo>
                      <a:pt x="5230" y="2270"/>
                    </a:lnTo>
                    <a:lnTo>
                      <a:pt x="5327" y="2400"/>
                    </a:lnTo>
                    <a:lnTo>
                      <a:pt x="4843" y="2400"/>
                    </a:lnTo>
                    <a:lnTo>
                      <a:pt x="4649" y="2335"/>
                    </a:lnTo>
                    <a:lnTo>
                      <a:pt x="4165" y="1881"/>
                    </a:lnTo>
                    <a:lnTo>
                      <a:pt x="4165" y="1622"/>
                    </a:lnTo>
                    <a:lnTo>
                      <a:pt x="3971" y="1622"/>
                    </a:lnTo>
                    <a:lnTo>
                      <a:pt x="3971" y="1362"/>
                    </a:lnTo>
                    <a:lnTo>
                      <a:pt x="3971" y="1297"/>
                    </a:lnTo>
                    <a:lnTo>
                      <a:pt x="3778" y="1297"/>
                    </a:lnTo>
                    <a:lnTo>
                      <a:pt x="3681" y="1103"/>
                    </a:lnTo>
                    <a:lnTo>
                      <a:pt x="3681" y="1232"/>
                    </a:lnTo>
                    <a:lnTo>
                      <a:pt x="3487" y="1232"/>
                    </a:lnTo>
                    <a:lnTo>
                      <a:pt x="3293" y="1297"/>
                    </a:lnTo>
                    <a:lnTo>
                      <a:pt x="3487" y="1492"/>
                    </a:lnTo>
                    <a:lnTo>
                      <a:pt x="3487" y="1557"/>
                    </a:lnTo>
                    <a:lnTo>
                      <a:pt x="3293" y="1557"/>
                    </a:lnTo>
                    <a:lnTo>
                      <a:pt x="3487" y="1622"/>
                    </a:lnTo>
                    <a:lnTo>
                      <a:pt x="3487" y="1881"/>
                    </a:lnTo>
                    <a:lnTo>
                      <a:pt x="3487" y="1751"/>
                    </a:lnTo>
                    <a:lnTo>
                      <a:pt x="3003" y="1751"/>
                    </a:lnTo>
                    <a:lnTo>
                      <a:pt x="2809" y="1622"/>
                    </a:lnTo>
                    <a:lnTo>
                      <a:pt x="3003" y="1557"/>
                    </a:lnTo>
                    <a:lnTo>
                      <a:pt x="2809" y="1492"/>
                    </a:lnTo>
                    <a:lnTo>
                      <a:pt x="2809" y="1362"/>
                    </a:lnTo>
                    <a:lnTo>
                      <a:pt x="2615" y="1297"/>
                    </a:lnTo>
                    <a:lnTo>
                      <a:pt x="2615" y="1232"/>
                    </a:lnTo>
                    <a:lnTo>
                      <a:pt x="3003" y="1232"/>
                    </a:lnTo>
                    <a:lnTo>
                      <a:pt x="2809" y="973"/>
                    </a:lnTo>
                    <a:lnTo>
                      <a:pt x="3003" y="714"/>
                    </a:lnTo>
                    <a:lnTo>
                      <a:pt x="3003" y="584"/>
                    </a:lnTo>
                    <a:lnTo>
                      <a:pt x="2809" y="714"/>
                    </a:lnTo>
                    <a:lnTo>
                      <a:pt x="2615" y="843"/>
                    </a:lnTo>
                    <a:lnTo>
                      <a:pt x="2422" y="843"/>
                    </a:lnTo>
                    <a:lnTo>
                      <a:pt x="2422" y="778"/>
                    </a:lnTo>
                    <a:lnTo>
                      <a:pt x="2809" y="454"/>
                    </a:lnTo>
                    <a:lnTo>
                      <a:pt x="3100" y="454"/>
                    </a:lnTo>
                    <a:lnTo>
                      <a:pt x="3293" y="454"/>
                    </a:lnTo>
                    <a:lnTo>
                      <a:pt x="3487" y="324"/>
                    </a:lnTo>
                    <a:lnTo>
                      <a:pt x="3971" y="324"/>
                    </a:lnTo>
                    <a:lnTo>
                      <a:pt x="3971" y="259"/>
                    </a:lnTo>
                    <a:lnTo>
                      <a:pt x="3778" y="259"/>
                    </a:lnTo>
                    <a:lnTo>
                      <a:pt x="3293" y="195"/>
                    </a:lnTo>
                    <a:lnTo>
                      <a:pt x="3100" y="195"/>
                    </a:lnTo>
                    <a:lnTo>
                      <a:pt x="3003" y="195"/>
                    </a:lnTo>
                    <a:lnTo>
                      <a:pt x="2615" y="65"/>
                    </a:lnTo>
                    <a:lnTo>
                      <a:pt x="2422" y="0"/>
                    </a:lnTo>
                    <a:lnTo>
                      <a:pt x="2131" y="65"/>
                    </a:lnTo>
                    <a:lnTo>
                      <a:pt x="1743" y="65"/>
                    </a:lnTo>
                    <a:lnTo>
                      <a:pt x="1743" y="259"/>
                    </a:lnTo>
                    <a:lnTo>
                      <a:pt x="2131" y="454"/>
                    </a:lnTo>
                    <a:lnTo>
                      <a:pt x="2131" y="519"/>
                    </a:lnTo>
                    <a:lnTo>
                      <a:pt x="2131" y="778"/>
                    </a:lnTo>
                    <a:lnTo>
                      <a:pt x="1743" y="1297"/>
                    </a:lnTo>
                    <a:lnTo>
                      <a:pt x="1259" y="1881"/>
                    </a:lnTo>
                    <a:lnTo>
                      <a:pt x="1065" y="2141"/>
                    </a:lnTo>
                    <a:lnTo>
                      <a:pt x="1065" y="2270"/>
                    </a:lnTo>
                    <a:lnTo>
                      <a:pt x="1259" y="2141"/>
                    </a:lnTo>
                    <a:lnTo>
                      <a:pt x="1259" y="2335"/>
                    </a:lnTo>
                    <a:lnTo>
                      <a:pt x="1259" y="2595"/>
                    </a:lnTo>
                    <a:lnTo>
                      <a:pt x="1065" y="2595"/>
                    </a:lnTo>
                    <a:lnTo>
                      <a:pt x="1065" y="2530"/>
                    </a:lnTo>
                    <a:lnTo>
                      <a:pt x="1065" y="2400"/>
                    </a:lnTo>
                    <a:lnTo>
                      <a:pt x="872" y="2400"/>
                    </a:lnTo>
                    <a:lnTo>
                      <a:pt x="872" y="2854"/>
                    </a:lnTo>
                    <a:lnTo>
                      <a:pt x="0" y="3568"/>
                    </a:lnTo>
                    <a:lnTo>
                      <a:pt x="0" y="3697"/>
                    </a:lnTo>
                    <a:lnTo>
                      <a:pt x="194" y="3697"/>
                    </a:lnTo>
                    <a:lnTo>
                      <a:pt x="387" y="3632"/>
                    </a:lnTo>
                    <a:lnTo>
                      <a:pt x="581" y="3438"/>
                    </a:lnTo>
                    <a:lnTo>
                      <a:pt x="1065" y="3114"/>
                    </a:lnTo>
                    <a:lnTo>
                      <a:pt x="1550" y="2919"/>
                    </a:lnTo>
                    <a:lnTo>
                      <a:pt x="2615" y="2789"/>
                    </a:lnTo>
                    <a:lnTo>
                      <a:pt x="3100" y="2789"/>
                    </a:lnTo>
                    <a:lnTo>
                      <a:pt x="3681" y="2854"/>
                    </a:lnTo>
                    <a:lnTo>
                      <a:pt x="3971" y="2919"/>
                    </a:lnTo>
                    <a:lnTo>
                      <a:pt x="4165" y="3049"/>
                    </a:lnTo>
                    <a:lnTo>
                      <a:pt x="4552" y="3049"/>
                    </a:lnTo>
                    <a:lnTo>
                      <a:pt x="5521" y="2919"/>
                    </a:lnTo>
                    <a:lnTo>
                      <a:pt x="5715" y="2919"/>
                    </a:lnTo>
                    <a:lnTo>
                      <a:pt x="6102" y="3114"/>
                    </a:lnTo>
                    <a:lnTo>
                      <a:pt x="6199" y="3308"/>
                    </a:lnTo>
                    <a:lnTo>
                      <a:pt x="6393" y="3373"/>
                    </a:lnTo>
                    <a:lnTo>
                      <a:pt x="6393" y="3438"/>
                    </a:lnTo>
                    <a:lnTo>
                      <a:pt x="6393" y="3632"/>
                    </a:lnTo>
                    <a:lnTo>
                      <a:pt x="6587" y="3697"/>
                    </a:lnTo>
                    <a:lnTo>
                      <a:pt x="7071" y="3892"/>
                    </a:lnTo>
                    <a:lnTo>
                      <a:pt x="7265" y="4086"/>
                    </a:lnTo>
                    <a:lnTo>
                      <a:pt x="7458" y="4086"/>
                    </a:lnTo>
                    <a:lnTo>
                      <a:pt x="7652" y="4151"/>
                    </a:lnTo>
                    <a:lnTo>
                      <a:pt x="9008" y="4865"/>
                    </a:lnTo>
                    <a:lnTo>
                      <a:pt x="9686" y="5189"/>
                    </a:lnTo>
                    <a:lnTo>
                      <a:pt x="9880" y="5189"/>
                    </a:lnTo>
                    <a:lnTo>
                      <a:pt x="9977" y="4995"/>
                    </a:lnTo>
                    <a:lnTo>
                      <a:pt x="10170" y="4995"/>
                    </a:lnTo>
                    <a:lnTo>
                      <a:pt x="10848" y="5189"/>
                    </a:lnTo>
                    <a:lnTo>
                      <a:pt x="10848" y="5254"/>
                    </a:lnTo>
                    <a:lnTo>
                      <a:pt x="11042" y="5384"/>
                    </a:lnTo>
                    <a:lnTo>
                      <a:pt x="11430" y="5384"/>
                    </a:lnTo>
                    <a:lnTo>
                      <a:pt x="11526" y="5449"/>
                    </a:lnTo>
                    <a:lnTo>
                      <a:pt x="13270" y="5514"/>
                    </a:lnTo>
                    <a:lnTo>
                      <a:pt x="13948" y="5773"/>
                    </a:lnTo>
                    <a:lnTo>
                      <a:pt x="14529" y="6486"/>
                    </a:lnTo>
                    <a:lnTo>
                      <a:pt x="14529" y="6551"/>
                    </a:lnTo>
                    <a:lnTo>
                      <a:pt x="15013" y="6941"/>
                    </a:lnTo>
                    <a:lnTo>
                      <a:pt x="15013" y="7070"/>
                    </a:lnTo>
                    <a:lnTo>
                      <a:pt x="14820" y="7200"/>
                    </a:lnTo>
                    <a:lnTo>
                      <a:pt x="15013" y="7265"/>
                    </a:lnTo>
                    <a:lnTo>
                      <a:pt x="15207" y="7330"/>
                    </a:lnTo>
                    <a:lnTo>
                      <a:pt x="15401" y="7330"/>
                    </a:lnTo>
                    <a:lnTo>
                      <a:pt x="15498" y="7330"/>
                    </a:lnTo>
                    <a:lnTo>
                      <a:pt x="15691" y="7459"/>
                    </a:lnTo>
                    <a:lnTo>
                      <a:pt x="15691" y="7524"/>
                    </a:lnTo>
                    <a:lnTo>
                      <a:pt x="15885" y="7719"/>
                    </a:lnTo>
                    <a:lnTo>
                      <a:pt x="16370" y="7978"/>
                    </a:lnTo>
                    <a:lnTo>
                      <a:pt x="16563" y="8108"/>
                    </a:lnTo>
                    <a:lnTo>
                      <a:pt x="16951" y="8303"/>
                    </a:lnTo>
                    <a:lnTo>
                      <a:pt x="16951" y="8368"/>
                    </a:lnTo>
                    <a:lnTo>
                      <a:pt x="17048" y="8368"/>
                    </a:lnTo>
                    <a:lnTo>
                      <a:pt x="17048" y="8497"/>
                    </a:lnTo>
                    <a:lnTo>
                      <a:pt x="17048" y="8757"/>
                    </a:lnTo>
                    <a:lnTo>
                      <a:pt x="17241" y="8757"/>
                    </a:lnTo>
                    <a:lnTo>
                      <a:pt x="17435" y="8757"/>
                    </a:lnTo>
                    <a:lnTo>
                      <a:pt x="18113" y="9146"/>
                    </a:lnTo>
                    <a:lnTo>
                      <a:pt x="18113" y="9341"/>
                    </a:lnTo>
                    <a:lnTo>
                      <a:pt x="18307" y="9405"/>
                    </a:lnTo>
                    <a:lnTo>
                      <a:pt x="18597" y="9600"/>
                    </a:lnTo>
                    <a:lnTo>
                      <a:pt x="18985" y="9665"/>
                    </a:lnTo>
                    <a:lnTo>
                      <a:pt x="19469" y="9795"/>
                    </a:lnTo>
                    <a:lnTo>
                      <a:pt x="19663" y="9859"/>
                    </a:lnTo>
                    <a:lnTo>
                      <a:pt x="19857" y="10054"/>
                    </a:lnTo>
                    <a:lnTo>
                      <a:pt x="20050" y="10184"/>
                    </a:lnTo>
                    <a:lnTo>
                      <a:pt x="20147" y="10314"/>
                    </a:lnTo>
                    <a:lnTo>
                      <a:pt x="20341" y="10378"/>
                    </a:lnTo>
                    <a:lnTo>
                      <a:pt x="20341" y="10443"/>
                    </a:lnTo>
                    <a:lnTo>
                      <a:pt x="20050" y="10638"/>
                    </a:lnTo>
                    <a:lnTo>
                      <a:pt x="20147" y="10703"/>
                    </a:lnTo>
                    <a:lnTo>
                      <a:pt x="20341" y="10638"/>
                    </a:lnTo>
                    <a:lnTo>
                      <a:pt x="20535" y="10703"/>
                    </a:lnTo>
                    <a:lnTo>
                      <a:pt x="20535" y="10832"/>
                    </a:lnTo>
                    <a:lnTo>
                      <a:pt x="20535" y="10962"/>
                    </a:lnTo>
                    <a:lnTo>
                      <a:pt x="20728" y="11222"/>
                    </a:lnTo>
                    <a:lnTo>
                      <a:pt x="20728" y="11611"/>
                    </a:lnTo>
                    <a:lnTo>
                      <a:pt x="20535" y="11935"/>
                    </a:lnTo>
                    <a:lnTo>
                      <a:pt x="20535" y="12519"/>
                    </a:lnTo>
                    <a:lnTo>
                      <a:pt x="20535" y="12714"/>
                    </a:lnTo>
                    <a:lnTo>
                      <a:pt x="20535" y="12908"/>
                    </a:lnTo>
                    <a:lnTo>
                      <a:pt x="20341" y="13038"/>
                    </a:lnTo>
                    <a:lnTo>
                      <a:pt x="20341" y="13168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68" name="Shape 568"/>
              <p:cNvSpPr/>
              <p:nvPr/>
            </p:nvSpPr>
            <p:spPr>
              <a:xfrm>
                <a:off x="15844" y="69592"/>
                <a:ext cx="20439" cy="35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808" y="10376"/>
                    </a:moveTo>
                    <a:lnTo>
                      <a:pt x="5264" y="10245"/>
                    </a:lnTo>
                    <a:lnTo>
                      <a:pt x="4810" y="10115"/>
                    </a:lnTo>
                    <a:lnTo>
                      <a:pt x="4447" y="9984"/>
                    </a:lnTo>
                    <a:lnTo>
                      <a:pt x="4356" y="9984"/>
                    </a:lnTo>
                    <a:lnTo>
                      <a:pt x="3993" y="10245"/>
                    </a:lnTo>
                    <a:lnTo>
                      <a:pt x="3993" y="10376"/>
                    </a:lnTo>
                    <a:lnTo>
                      <a:pt x="3993" y="10441"/>
                    </a:lnTo>
                    <a:lnTo>
                      <a:pt x="4175" y="10506"/>
                    </a:lnTo>
                    <a:lnTo>
                      <a:pt x="4175" y="10702"/>
                    </a:lnTo>
                    <a:lnTo>
                      <a:pt x="4175" y="10898"/>
                    </a:lnTo>
                    <a:lnTo>
                      <a:pt x="4175" y="10963"/>
                    </a:lnTo>
                    <a:lnTo>
                      <a:pt x="3993" y="10963"/>
                    </a:lnTo>
                    <a:lnTo>
                      <a:pt x="3812" y="10963"/>
                    </a:lnTo>
                    <a:lnTo>
                      <a:pt x="3993" y="11028"/>
                    </a:lnTo>
                    <a:lnTo>
                      <a:pt x="3812" y="11159"/>
                    </a:lnTo>
                    <a:lnTo>
                      <a:pt x="3539" y="11159"/>
                    </a:lnTo>
                    <a:lnTo>
                      <a:pt x="3539" y="11224"/>
                    </a:lnTo>
                    <a:lnTo>
                      <a:pt x="3539" y="11289"/>
                    </a:lnTo>
                    <a:lnTo>
                      <a:pt x="3358" y="11681"/>
                    </a:lnTo>
                    <a:lnTo>
                      <a:pt x="3176" y="11550"/>
                    </a:lnTo>
                    <a:lnTo>
                      <a:pt x="3176" y="11681"/>
                    </a:lnTo>
                    <a:lnTo>
                      <a:pt x="3176" y="11811"/>
                    </a:lnTo>
                    <a:lnTo>
                      <a:pt x="2995" y="11746"/>
                    </a:lnTo>
                    <a:lnTo>
                      <a:pt x="2904" y="11746"/>
                    </a:lnTo>
                    <a:lnTo>
                      <a:pt x="2904" y="11811"/>
                    </a:lnTo>
                    <a:lnTo>
                      <a:pt x="2904" y="12073"/>
                    </a:lnTo>
                    <a:lnTo>
                      <a:pt x="2904" y="12203"/>
                    </a:lnTo>
                    <a:lnTo>
                      <a:pt x="2995" y="12203"/>
                    </a:lnTo>
                    <a:lnTo>
                      <a:pt x="2995" y="12464"/>
                    </a:lnTo>
                    <a:lnTo>
                      <a:pt x="2904" y="12334"/>
                    </a:lnTo>
                    <a:lnTo>
                      <a:pt x="2723" y="12203"/>
                    </a:lnTo>
                    <a:lnTo>
                      <a:pt x="2541" y="12073"/>
                    </a:lnTo>
                    <a:lnTo>
                      <a:pt x="2541" y="11746"/>
                    </a:lnTo>
                    <a:lnTo>
                      <a:pt x="2360" y="11485"/>
                    </a:lnTo>
                    <a:lnTo>
                      <a:pt x="2269" y="11550"/>
                    </a:lnTo>
                    <a:lnTo>
                      <a:pt x="2360" y="11681"/>
                    </a:lnTo>
                    <a:lnTo>
                      <a:pt x="2269" y="11746"/>
                    </a:lnTo>
                    <a:lnTo>
                      <a:pt x="2087" y="11746"/>
                    </a:lnTo>
                    <a:lnTo>
                      <a:pt x="2087" y="11811"/>
                    </a:lnTo>
                    <a:lnTo>
                      <a:pt x="1906" y="11811"/>
                    </a:lnTo>
                    <a:lnTo>
                      <a:pt x="1906" y="11942"/>
                    </a:lnTo>
                    <a:lnTo>
                      <a:pt x="2087" y="12073"/>
                    </a:lnTo>
                    <a:lnTo>
                      <a:pt x="2360" y="12334"/>
                    </a:lnTo>
                    <a:lnTo>
                      <a:pt x="2541" y="12464"/>
                    </a:lnTo>
                    <a:lnTo>
                      <a:pt x="2723" y="12529"/>
                    </a:lnTo>
                    <a:lnTo>
                      <a:pt x="2541" y="12464"/>
                    </a:lnTo>
                    <a:lnTo>
                      <a:pt x="2269" y="12464"/>
                    </a:lnTo>
                    <a:lnTo>
                      <a:pt x="2269" y="12529"/>
                    </a:lnTo>
                    <a:lnTo>
                      <a:pt x="1906" y="12464"/>
                    </a:lnTo>
                    <a:lnTo>
                      <a:pt x="1724" y="12529"/>
                    </a:lnTo>
                    <a:lnTo>
                      <a:pt x="1724" y="12595"/>
                    </a:lnTo>
                    <a:lnTo>
                      <a:pt x="2087" y="12856"/>
                    </a:lnTo>
                    <a:lnTo>
                      <a:pt x="2087" y="12986"/>
                    </a:lnTo>
                    <a:lnTo>
                      <a:pt x="1906" y="12986"/>
                    </a:lnTo>
                    <a:lnTo>
                      <a:pt x="1724" y="12986"/>
                    </a:lnTo>
                    <a:lnTo>
                      <a:pt x="1452" y="13117"/>
                    </a:lnTo>
                    <a:lnTo>
                      <a:pt x="1271" y="13247"/>
                    </a:lnTo>
                    <a:lnTo>
                      <a:pt x="1089" y="13378"/>
                    </a:lnTo>
                    <a:lnTo>
                      <a:pt x="635" y="13639"/>
                    </a:lnTo>
                    <a:lnTo>
                      <a:pt x="272" y="13639"/>
                    </a:lnTo>
                    <a:lnTo>
                      <a:pt x="91" y="13769"/>
                    </a:lnTo>
                    <a:lnTo>
                      <a:pt x="0" y="13900"/>
                    </a:lnTo>
                    <a:lnTo>
                      <a:pt x="91" y="14095"/>
                    </a:lnTo>
                    <a:lnTo>
                      <a:pt x="635" y="14422"/>
                    </a:lnTo>
                    <a:lnTo>
                      <a:pt x="1089" y="14618"/>
                    </a:lnTo>
                    <a:lnTo>
                      <a:pt x="1543" y="15074"/>
                    </a:lnTo>
                    <a:lnTo>
                      <a:pt x="1724" y="15074"/>
                    </a:lnTo>
                    <a:lnTo>
                      <a:pt x="1906" y="14879"/>
                    </a:lnTo>
                    <a:lnTo>
                      <a:pt x="1724" y="14291"/>
                    </a:lnTo>
                    <a:lnTo>
                      <a:pt x="1724" y="14095"/>
                    </a:lnTo>
                    <a:lnTo>
                      <a:pt x="1906" y="14422"/>
                    </a:lnTo>
                    <a:lnTo>
                      <a:pt x="2087" y="15335"/>
                    </a:lnTo>
                    <a:lnTo>
                      <a:pt x="2269" y="15466"/>
                    </a:lnTo>
                    <a:lnTo>
                      <a:pt x="2360" y="15662"/>
                    </a:lnTo>
                    <a:lnTo>
                      <a:pt x="2904" y="15727"/>
                    </a:lnTo>
                    <a:lnTo>
                      <a:pt x="3539" y="16118"/>
                    </a:lnTo>
                    <a:lnTo>
                      <a:pt x="3812" y="16249"/>
                    </a:lnTo>
                    <a:lnTo>
                      <a:pt x="3993" y="16379"/>
                    </a:lnTo>
                    <a:lnTo>
                      <a:pt x="3993" y="16510"/>
                    </a:lnTo>
                    <a:lnTo>
                      <a:pt x="4629" y="16706"/>
                    </a:lnTo>
                    <a:lnTo>
                      <a:pt x="5627" y="16967"/>
                    </a:lnTo>
                    <a:lnTo>
                      <a:pt x="6625" y="17293"/>
                    </a:lnTo>
                    <a:lnTo>
                      <a:pt x="6897" y="17424"/>
                    </a:lnTo>
                    <a:lnTo>
                      <a:pt x="7351" y="17685"/>
                    </a:lnTo>
                    <a:lnTo>
                      <a:pt x="7533" y="17685"/>
                    </a:lnTo>
                    <a:lnTo>
                      <a:pt x="7896" y="17489"/>
                    </a:lnTo>
                    <a:lnTo>
                      <a:pt x="8350" y="17032"/>
                    </a:lnTo>
                    <a:lnTo>
                      <a:pt x="9166" y="16445"/>
                    </a:lnTo>
                    <a:lnTo>
                      <a:pt x="9529" y="15988"/>
                    </a:lnTo>
                    <a:lnTo>
                      <a:pt x="9529" y="16118"/>
                    </a:lnTo>
                    <a:lnTo>
                      <a:pt x="9348" y="16445"/>
                    </a:lnTo>
                    <a:lnTo>
                      <a:pt x="9348" y="16706"/>
                    </a:lnTo>
                    <a:lnTo>
                      <a:pt x="9348" y="16771"/>
                    </a:lnTo>
                    <a:lnTo>
                      <a:pt x="8985" y="17163"/>
                    </a:lnTo>
                    <a:lnTo>
                      <a:pt x="8531" y="17554"/>
                    </a:lnTo>
                    <a:lnTo>
                      <a:pt x="8350" y="17815"/>
                    </a:lnTo>
                    <a:lnTo>
                      <a:pt x="8350" y="18011"/>
                    </a:lnTo>
                    <a:lnTo>
                      <a:pt x="8350" y="18207"/>
                    </a:lnTo>
                    <a:lnTo>
                      <a:pt x="9348" y="18794"/>
                    </a:lnTo>
                    <a:lnTo>
                      <a:pt x="9620" y="18990"/>
                    </a:lnTo>
                    <a:lnTo>
                      <a:pt x="9802" y="18990"/>
                    </a:lnTo>
                    <a:lnTo>
                      <a:pt x="9983" y="18990"/>
                    </a:lnTo>
                    <a:lnTo>
                      <a:pt x="10165" y="18859"/>
                    </a:lnTo>
                    <a:lnTo>
                      <a:pt x="10165" y="18598"/>
                    </a:lnTo>
                    <a:lnTo>
                      <a:pt x="10165" y="18533"/>
                    </a:lnTo>
                    <a:lnTo>
                      <a:pt x="10255" y="18337"/>
                    </a:lnTo>
                    <a:lnTo>
                      <a:pt x="10255" y="18859"/>
                    </a:lnTo>
                    <a:lnTo>
                      <a:pt x="10255" y="18990"/>
                    </a:lnTo>
                    <a:lnTo>
                      <a:pt x="10437" y="18990"/>
                    </a:lnTo>
                    <a:lnTo>
                      <a:pt x="10437" y="18859"/>
                    </a:lnTo>
                    <a:lnTo>
                      <a:pt x="10618" y="18794"/>
                    </a:lnTo>
                    <a:lnTo>
                      <a:pt x="10618" y="18859"/>
                    </a:lnTo>
                    <a:lnTo>
                      <a:pt x="10437" y="18990"/>
                    </a:lnTo>
                    <a:lnTo>
                      <a:pt x="10437" y="19120"/>
                    </a:lnTo>
                    <a:lnTo>
                      <a:pt x="10437" y="19316"/>
                    </a:lnTo>
                    <a:lnTo>
                      <a:pt x="10618" y="19381"/>
                    </a:lnTo>
                    <a:lnTo>
                      <a:pt x="10982" y="19512"/>
                    </a:lnTo>
                    <a:lnTo>
                      <a:pt x="10982" y="19577"/>
                    </a:lnTo>
                    <a:lnTo>
                      <a:pt x="11072" y="19838"/>
                    </a:lnTo>
                    <a:lnTo>
                      <a:pt x="11072" y="19903"/>
                    </a:lnTo>
                    <a:lnTo>
                      <a:pt x="11072" y="20099"/>
                    </a:lnTo>
                    <a:lnTo>
                      <a:pt x="11435" y="20360"/>
                    </a:lnTo>
                    <a:lnTo>
                      <a:pt x="11435" y="20425"/>
                    </a:lnTo>
                    <a:lnTo>
                      <a:pt x="11435" y="20686"/>
                    </a:lnTo>
                    <a:lnTo>
                      <a:pt x="11254" y="20817"/>
                    </a:lnTo>
                    <a:lnTo>
                      <a:pt x="11435" y="20882"/>
                    </a:lnTo>
                    <a:lnTo>
                      <a:pt x="11435" y="21078"/>
                    </a:lnTo>
                    <a:lnTo>
                      <a:pt x="11617" y="21208"/>
                    </a:lnTo>
                    <a:lnTo>
                      <a:pt x="11617" y="21339"/>
                    </a:lnTo>
                    <a:lnTo>
                      <a:pt x="11889" y="21600"/>
                    </a:lnTo>
                    <a:lnTo>
                      <a:pt x="12252" y="21600"/>
                    </a:lnTo>
                    <a:lnTo>
                      <a:pt x="12252" y="21469"/>
                    </a:lnTo>
                    <a:lnTo>
                      <a:pt x="12524" y="21469"/>
                    </a:lnTo>
                    <a:lnTo>
                      <a:pt x="12706" y="21404"/>
                    </a:lnTo>
                    <a:lnTo>
                      <a:pt x="12887" y="21600"/>
                    </a:lnTo>
                    <a:lnTo>
                      <a:pt x="12887" y="21404"/>
                    </a:lnTo>
                    <a:lnTo>
                      <a:pt x="13069" y="21339"/>
                    </a:lnTo>
                    <a:lnTo>
                      <a:pt x="13069" y="21208"/>
                    </a:lnTo>
                    <a:lnTo>
                      <a:pt x="12887" y="21208"/>
                    </a:lnTo>
                    <a:lnTo>
                      <a:pt x="12887" y="21143"/>
                    </a:lnTo>
                    <a:lnTo>
                      <a:pt x="12524" y="21078"/>
                    </a:lnTo>
                    <a:lnTo>
                      <a:pt x="12524" y="20882"/>
                    </a:lnTo>
                    <a:lnTo>
                      <a:pt x="12252" y="20882"/>
                    </a:lnTo>
                    <a:lnTo>
                      <a:pt x="12252" y="20686"/>
                    </a:lnTo>
                    <a:lnTo>
                      <a:pt x="12524" y="20686"/>
                    </a:lnTo>
                    <a:lnTo>
                      <a:pt x="12887" y="20621"/>
                    </a:lnTo>
                    <a:lnTo>
                      <a:pt x="13069" y="20621"/>
                    </a:lnTo>
                    <a:lnTo>
                      <a:pt x="13069" y="20425"/>
                    </a:lnTo>
                    <a:lnTo>
                      <a:pt x="13160" y="20360"/>
                    </a:lnTo>
                    <a:lnTo>
                      <a:pt x="13704" y="20360"/>
                    </a:lnTo>
                    <a:lnTo>
                      <a:pt x="13886" y="20360"/>
                    </a:lnTo>
                    <a:lnTo>
                      <a:pt x="13976" y="20295"/>
                    </a:lnTo>
                    <a:lnTo>
                      <a:pt x="14158" y="20164"/>
                    </a:lnTo>
                    <a:lnTo>
                      <a:pt x="14339" y="19903"/>
                    </a:lnTo>
                    <a:lnTo>
                      <a:pt x="14521" y="20034"/>
                    </a:lnTo>
                    <a:lnTo>
                      <a:pt x="14612" y="20099"/>
                    </a:lnTo>
                    <a:lnTo>
                      <a:pt x="14521" y="20295"/>
                    </a:lnTo>
                    <a:lnTo>
                      <a:pt x="14612" y="20295"/>
                    </a:lnTo>
                    <a:lnTo>
                      <a:pt x="14793" y="20295"/>
                    </a:lnTo>
                    <a:lnTo>
                      <a:pt x="14975" y="20295"/>
                    </a:lnTo>
                    <a:lnTo>
                      <a:pt x="14975" y="20164"/>
                    </a:lnTo>
                    <a:lnTo>
                      <a:pt x="15338" y="20034"/>
                    </a:lnTo>
                    <a:lnTo>
                      <a:pt x="15429" y="20034"/>
                    </a:lnTo>
                    <a:lnTo>
                      <a:pt x="15792" y="19838"/>
                    </a:lnTo>
                    <a:lnTo>
                      <a:pt x="16064" y="19773"/>
                    </a:lnTo>
                    <a:lnTo>
                      <a:pt x="16064" y="19642"/>
                    </a:lnTo>
                    <a:lnTo>
                      <a:pt x="16245" y="19577"/>
                    </a:lnTo>
                    <a:lnTo>
                      <a:pt x="16245" y="19512"/>
                    </a:lnTo>
                    <a:lnTo>
                      <a:pt x="16427" y="19512"/>
                    </a:lnTo>
                    <a:lnTo>
                      <a:pt x="16608" y="19316"/>
                    </a:lnTo>
                    <a:lnTo>
                      <a:pt x="16064" y="19381"/>
                    </a:lnTo>
                    <a:lnTo>
                      <a:pt x="16064" y="19316"/>
                    </a:lnTo>
                    <a:lnTo>
                      <a:pt x="16245" y="19251"/>
                    </a:lnTo>
                    <a:lnTo>
                      <a:pt x="16608" y="19251"/>
                    </a:lnTo>
                    <a:lnTo>
                      <a:pt x="17062" y="19120"/>
                    </a:lnTo>
                    <a:lnTo>
                      <a:pt x="17516" y="19055"/>
                    </a:lnTo>
                    <a:lnTo>
                      <a:pt x="17697" y="18990"/>
                    </a:lnTo>
                    <a:lnTo>
                      <a:pt x="17425" y="18859"/>
                    </a:lnTo>
                    <a:lnTo>
                      <a:pt x="17244" y="18859"/>
                    </a:lnTo>
                    <a:lnTo>
                      <a:pt x="17062" y="18990"/>
                    </a:lnTo>
                    <a:lnTo>
                      <a:pt x="16881" y="18990"/>
                    </a:lnTo>
                    <a:lnTo>
                      <a:pt x="16881" y="18859"/>
                    </a:lnTo>
                    <a:lnTo>
                      <a:pt x="17062" y="18794"/>
                    </a:lnTo>
                    <a:lnTo>
                      <a:pt x="17244" y="18794"/>
                    </a:lnTo>
                    <a:lnTo>
                      <a:pt x="17244" y="18729"/>
                    </a:lnTo>
                    <a:lnTo>
                      <a:pt x="17062" y="18729"/>
                    </a:lnTo>
                    <a:lnTo>
                      <a:pt x="17062" y="18598"/>
                    </a:lnTo>
                    <a:lnTo>
                      <a:pt x="16881" y="18598"/>
                    </a:lnTo>
                    <a:lnTo>
                      <a:pt x="16790" y="18598"/>
                    </a:lnTo>
                    <a:lnTo>
                      <a:pt x="16608" y="18533"/>
                    </a:lnTo>
                    <a:lnTo>
                      <a:pt x="16608" y="18468"/>
                    </a:lnTo>
                    <a:lnTo>
                      <a:pt x="16881" y="18468"/>
                    </a:lnTo>
                    <a:lnTo>
                      <a:pt x="17062" y="18337"/>
                    </a:lnTo>
                    <a:lnTo>
                      <a:pt x="17244" y="18337"/>
                    </a:lnTo>
                    <a:lnTo>
                      <a:pt x="17244" y="18272"/>
                    </a:lnTo>
                    <a:lnTo>
                      <a:pt x="17062" y="18207"/>
                    </a:lnTo>
                    <a:lnTo>
                      <a:pt x="17425" y="18076"/>
                    </a:lnTo>
                    <a:lnTo>
                      <a:pt x="17425" y="18272"/>
                    </a:lnTo>
                    <a:lnTo>
                      <a:pt x="17697" y="18468"/>
                    </a:lnTo>
                    <a:lnTo>
                      <a:pt x="17697" y="18272"/>
                    </a:lnTo>
                    <a:lnTo>
                      <a:pt x="17879" y="18272"/>
                    </a:lnTo>
                    <a:lnTo>
                      <a:pt x="17879" y="18337"/>
                    </a:lnTo>
                    <a:lnTo>
                      <a:pt x="18242" y="18468"/>
                    </a:lnTo>
                    <a:lnTo>
                      <a:pt x="18061" y="18272"/>
                    </a:lnTo>
                    <a:lnTo>
                      <a:pt x="18242" y="18272"/>
                    </a:lnTo>
                    <a:lnTo>
                      <a:pt x="18333" y="18337"/>
                    </a:lnTo>
                    <a:lnTo>
                      <a:pt x="18514" y="18272"/>
                    </a:lnTo>
                    <a:lnTo>
                      <a:pt x="18514" y="18207"/>
                    </a:lnTo>
                    <a:lnTo>
                      <a:pt x="18696" y="18207"/>
                    </a:lnTo>
                    <a:lnTo>
                      <a:pt x="18877" y="18011"/>
                    </a:lnTo>
                    <a:lnTo>
                      <a:pt x="18968" y="17946"/>
                    </a:lnTo>
                    <a:lnTo>
                      <a:pt x="18968" y="17815"/>
                    </a:lnTo>
                    <a:lnTo>
                      <a:pt x="18968" y="17750"/>
                    </a:lnTo>
                    <a:lnTo>
                      <a:pt x="19150" y="17815"/>
                    </a:lnTo>
                    <a:lnTo>
                      <a:pt x="19150" y="17750"/>
                    </a:lnTo>
                    <a:lnTo>
                      <a:pt x="19785" y="17750"/>
                    </a:lnTo>
                    <a:lnTo>
                      <a:pt x="20148" y="17685"/>
                    </a:lnTo>
                    <a:lnTo>
                      <a:pt x="20602" y="17554"/>
                    </a:lnTo>
                    <a:lnTo>
                      <a:pt x="20602" y="17489"/>
                    </a:lnTo>
                    <a:lnTo>
                      <a:pt x="20783" y="17293"/>
                    </a:lnTo>
                    <a:lnTo>
                      <a:pt x="20965" y="17228"/>
                    </a:lnTo>
                    <a:lnTo>
                      <a:pt x="20965" y="17163"/>
                    </a:lnTo>
                    <a:lnTo>
                      <a:pt x="21146" y="17293"/>
                    </a:lnTo>
                    <a:lnTo>
                      <a:pt x="21237" y="17293"/>
                    </a:lnTo>
                    <a:lnTo>
                      <a:pt x="21600" y="16902"/>
                    </a:lnTo>
                    <a:lnTo>
                      <a:pt x="21418" y="16771"/>
                    </a:lnTo>
                    <a:lnTo>
                      <a:pt x="21418" y="16706"/>
                    </a:lnTo>
                    <a:lnTo>
                      <a:pt x="21600" y="16706"/>
                    </a:lnTo>
                    <a:lnTo>
                      <a:pt x="21418" y="15988"/>
                    </a:lnTo>
                    <a:lnTo>
                      <a:pt x="21237" y="15923"/>
                    </a:lnTo>
                    <a:lnTo>
                      <a:pt x="21237" y="15727"/>
                    </a:lnTo>
                    <a:lnTo>
                      <a:pt x="21146" y="15727"/>
                    </a:lnTo>
                    <a:lnTo>
                      <a:pt x="21146" y="15923"/>
                    </a:lnTo>
                    <a:lnTo>
                      <a:pt x="21146" y="15988"/>
                    </a:lnTo>
                    <a:lnTo>
                      <a:pt x="20965" y="15923"/>
                    </a:lnTo>
                    <a:lnTo>
                      <a:pt x="20965" y="15727"/>
                    </a:lnTo>
                    <a:lnTo>
                      <a:pt x="20783" y="15662"/>
                    </a:lnTo>
                    <a:lnTo>
                      <a:pt x="20783" y="15401"/>
                    </a:lnTo>
                    <a:lnTo>
                      <a:pt x="20602" y="15335"/>
                    </a:lnTo>
                    <a:lnTo>
                      <a:pt x="20602" y="15140"/>
                    </a:lnTo>
                    <a:lnTo>
                      <a:pt x="20602" y="14944"/>
                    </a:lnTo>
                    <a:lnTo>
                      <a:pt x="20420" y="14552"/>
                    </a:lnTo>
                    <a:lnTo>
                      <a:pt x="20420" y="14161"/>
                    </a:lnTo>
                    <a:lnTo>
                      <a:pt x="20329" y="14095"/>
                    </a:lnTo>
                    <a:lnTo>
                      <a:pt x="20329" y="13834"/>
                    </a:lnTo>
                    <a:lnTo>
                      <a:pt x="20329" y="13639"/>
                    </a:lnTo>
                    <a:lnTo>
                      <a:pt x="20420" y="13639"/>
                    </a:lnTo>
                    <a:lnTo>
                      <a:pt x="20602" y="13639"/>
                    </a:lnTo>
                    <a:lnTo>
                      <a:pt x="20783" y="13508"/>
                    </a:lnTo>
                    <a:lnTo>
                      <a:pt x="20602" y="13508"/>
                    </a:lnTo>
                    <a:lnTo>
                      <a:pt x="20602" y="13117"/>
                    </a:lnTo>
                    <a:lnTo>
                      <a:pt x="20783" y="13051"/>
                    </a:lnTo>
                    <a:lnTo>
                      <a:pt x="20783" y="12986"/>
                    </a:lnTo>
                    <a:lnTo>
                      <a:pt x="20783" y="12725"/>
                    </a:lnTo>
                    <a:lnTo>
                      <a:pt x="20783" y="12595"/>
                    </a:lnTo>
                    <a:lnTo>
                      <a:pt x="20602" y="12595"/>
                    </a:lnTo>
                    <a:lnTo>
                      <a:pt x="20602" y="12725"/>
                    </a:lnTo>
                    <a:lnTo>
                      <a:pt x="20420" y="12595"/>
                    </a:lnTo>
                    <a:lnTo>
                      <a:pt x="20420" y="12464"/>
                    </a:lnTo>
                    <a:lnTo>
                      <a:pt x="20602" y="12334"/>
                    </a:lnTo>
                    <a:lnTo>
                      <a:pt x="20602" y="12268"/>
                    </a:lnTo>
                    <a:lnTo>
                      <a:pt x="20602" y="12073"/>
                    </a:lnTo>
                    <a:lnTo>
                      <a:pt x="20420" y="11811"/>
                    </a:lnTo>
                    <a:lnTo>
                      <a:pt x="20420" y="11746"/>
                    </a:lnTo>
                    <a:lnTo>
                      <a:pt x="20148" y="11289"/>
                    </a:lnTo>
                    <a:lnTo>
                      <a:pt x="19785" y="10963"/>
                    </a:lnTo>
                    <a:lnTo>
                      <a:pt x="19694" y="11028"/>
                    </a:lnTo>
                    <a:lnTo>
                      <a:pt x="19694" y="10963"/>
                    </a:lnTo>
                    <a:lnTo>
                      <a:pt x="19694" y="10898"/>
                    </a:lnTo>
                    <a:lnTo>
                      <a:pt x="19694" y="10767"/>
                    </a:lnTo>
                    <a:lnTo>
                      <a:pt x="19513" y="10702"/>
                    </a:lnTo>
                    <a:lnTo>
                      <a:pt x="19150" y="10702"/>
                    </a:lnTo>
                    <a:lnTo>
                      <a:pt x="18968" y="10637"/>
                    </a:lnTo>
                    <a:lnTo>
                      <a:pt x="18514" y="10245"/>
                    </a:lnTo>
                    <a:lnTo>
                      <a:pt x="18242" y="9919"/>
                    </a:lnTo>
                    <a:lnTo>
                      <a:pt x="17697" y="9462"/>
                    </a:lnTo>
                    <a:lnTo>
                      <a:pt x="17244" y="8875"/>
                    </a:lnTo>
                    <a:lnTo>
                      <a:pt x="16881" y="8614"/>
                    </a:lnTo>
                    <a:lnTo>
                      <a:pt x="16790" y="8418"/>
                    </a:lnTo>
                    <a:lnTo>
                      <a:pt x="16790" y="8353"/>
                    </a:lnTo>
                    <a:lnTo>
                      <a:pt x="16790" y="8288"/>
                    </a:lnTo>
                    <a:lnTo>
                      <a:pt x="16427" y="8418"/>
                    </a:lnTo>
                    <a:lnTo>
                      <a:pt x="16427" y="8549"/>
                    </a:lnTo>
                    <a:lnTo>
                      <a:pt x="16608" y="8614"/>
                    </a:lnTo>
                    <a:lnTo>
                      <a:pt x="16427" y="8614"/>
                    </a:lnTo>
                    <a:lnTo>
                      <a:pt x="16064" y="8353"/>
                    </a:lnTo>
                    <a:lnTo>
                      <a:pt x="16064" y="8288"/>
                    </a:lnTo>
                    <a:lnTo>
                      <a:pt x="15973" y="8092"/>
                    </a:lnTo>
                    <a:lnTo>
                      <a:pt x="15973" y="8027"/>
                    </a:lnTo>
                    <a:lnTo>
                      <a:pt x="15792" y="7831"/>
                    </a:lnTo>
                    <a:lnTo>
                      <a:pt x="15792" y="7766"/>
                    </a:lnTo>
                    <a:lnTo>
                      <a:pt x="16064" y="7766"/>
                    </a:lnTo>
                    <a:lnTo>
                      <a:pt x="16064" y="7570"/>
                    </a:lnTo>
                    <a:lnTo>
                      <a:pt x="15973" y="7374"/>
                    </a:lnTo>
                    <a:lnTo>
                      <a:pt x="15792" y="7309"/>
                    </a:lnTo>
                    <a:lnTo>
                      <a:pt x="15792" y="7244"/>
                    </a:lnTo>
                    <a:lnTo>
                      <a:pt x="15429" y="7048"/>
                    </a:lnTo>
                    <a:lnTo>
                      <a:pt x="15610" y="6982"/>
                    </a:lnTo>
                    <a:lnTo>
                      <a:pt x="15610" y="6591"/>
                    </a:lnTo>
                    <a:lnTo>
                      <a:pt x="15429" y="6591"/>
                    </a:lnTo>
                    <a:lnTo>
                      <a:pt x="15338" y="6526"/>
                    </a:lnTo>
                    <a:lnTo>
                      <a:pt x="15338" y="6265"/>
                    </a:lnTo>
                    <a:lnTo>
                      <a:pt x="15156" y="6199"/>
                    </a:lnTo>
                    <a:lnTo>
                      <a:pt x="15156" y="6004"/>
                    </a:lnTo>
                    <a:lnTo>
                      <a:pt x="14975" y="5808"/>
                    </a:lnTo>
                    <a:lnTo>
                      <a:pt x="15156" y="5743"/>
                    </a:lnTo>
                    <a:lnTo>
                      <a:pt x="15156" y="5547"/>
                    </a:lnTo>
                    <a:lnTo>
                      <a:pt x="15156" y="5416"/>
                    </a:lnTo>
                    <a:lnTo>
                      <a:pt x="15156" y="5286"/>
                    </a:lnTo>
                    <a:lnTo>
                      <a:pt x="14975" y="5221"/>
                    </a:lnTo>
                    <a:lnTo>
                      <a:pt x="14793" y="5221"/>
                    </a:lnTo>
                    <a:lnTo>
                      <a:pt x="14793" y="5155"/>
                    </a:lnTo>
                    <a:lnTo>
                      <a:pt x="14521" y="5025"/>
                    </a:lnTo>
                    <a:lnTo>
                      <a:pt x="14521" y="5155"/>
                    </a:lnTo>
                    <a:lnTo>
                      <a:pt x="14521" y="5221"/>
                    </a:lnTo>
                    <a:lnTo>
                      <a:pt x="14339" y="5221"/>
                    </a:lnTo>
                    <a:lnTo>
                      <a:pt x="14339" y="5286"/>
                    </a:lnTo>
                    <a:lnTo>
                      <a:pt x="14521" y="5416"/>
                    </a:lnTo>
                    <a:lnTo>
                      <a:pt x="14521" y="5482"/>
                    </a:lnTo>
                    <a:lnTo>
                      <a:pt x="14339" y="5547"/>
                    </a:lnTo>
                    <a:lnTo>
                      <a:pt x="14339" y="5482"/>
                    </a:lnTo>
                    <a:lnTo>
                      <a:pt x="14158" y="5416"/>
                    </a:lnTo>
                    <a:lnTo>
                      <a:pt x="13976" y="5482"/>
                    </a:lnTo>
                    <a:lnTo>
                      <a:pt x="13886" y="5416"/>
                    </a:lnTo>
                    <a:lnTo>
                      <a:pt x="13976" y="5286"/>
                    </a:lnTo>
                    <a:lnTo>
                      <a:pt x="14158" y="5286"/>
                    </a:lnTo>
                    <a:lnTo>
                      <a:pt x="13886" y="5155"/>
                    </a:lnTo>
                    <a:lnTo>
                      <a:pt x="13704" y="5221"/>
                    </a:lnTo>
                    <a:lnTo>
                      <a:pt x="13704" y="5155"/>
                    </a:lnTo>
                    <a:lnTo>
                      <a:pt x="13886" y="5025"/>
                    </a:lnTo>
                    <a:lnTo>
                      <a:pt x="13704" y="4894"/>
                    </a:lnTo>
                    <a:lnTo>
                      <a:pt x="13704" y="4764"/>
                    </a:lnTo>
                    <a:lnTo>
                      <a:pt x="13886" y="4372"/>
                    </a:lnTo>
                    <a:lnTo>
                      <a:pt x="13976" y="4372"/>
                    </a:lnTo>
                    <a:lnTo>
                      <a:pt x="13976" y="4242"/>
                    </a:lnTo>
                    <a:lnTo>
                      <a:pt x="13976" y="3720"/>
                    </a:lnTo>
                    <a:lnTo>
                      <a:pt x="14158" y="3654"/>
                    </a:lnTo>
                    <a:lnTo>
                      <a:pt x="14339" y="3589"/>
                    </a:lnTo>
                    <a:lnTo>
                      <a:pt x="14521" y="3589"/>
                    </a:lnTo>
                    <a:lnTo>
                      <a:pt x="14521" y="3393"/>
                    </a:lnTo>
                    <a:lnTo>
                      <a:pt x="14158" y="2937"/>
                    </a:lnTo>
                    <a:lnTo>
                      <a:pt x="13976" y="2871"/>
                    </a:lnTo>
                    <a:lnTo>
                      <a:pt x="13886" y="2610"/>
                    </a:lnTo>
                    <a:lnTo>
                      <a:pt x="13886" y="2806"/>
                    </a:lnTo>
                    <a:lnTo>
                      <a:pt x="13976" y="2937"/>
                    </a:lnTo>
                    <a:lnTo>
                      <a:pt x="13886" y="3067"/>
                    </a:lnTo>
                    <a:lnTo>
                      <a:pt x="13341" y="2806"/>
                    </a:lnTo>
                    <a:lnTo>
                      <a:pt x="13160" y="2806"/>
                    </a:lnTo>
                    <a:lnTo>
                      <a:pt x="13523" y="2676"/>
                    </a:lnTo>
                    <a:lnTo>
                      <a:pt x="13523" y="2610"/>
                    </a:lnTo>
                    <a:lnTo>
                      <a:pt x="13341" y="2415"/>
                    </a:lnTo>
                    <a:lnTo>
                      <a:pt x="13341" y="2349"/>
                    </a:lnTo>
                    <a:lnTo>
                      <a:pt x="13341" y="2284"/>
                    </a:lnTo>
                    <a:lnTo>
                      <a:pt x="13523" y="2284"/>
                    </a:lnTo>
                    <a:lnTo>
                      <a:pt x="13704" y="2088"/>
                    </a:lnTo>
                    <a:lnTo>
                      <a:pt x="13886" y="1892"/>
                    </a:lnTo>
                    <a:lnTo>
                      <a:pt x="13704" y="1631"/>
                    </a:lnTo>
                    <a:lnTo>
                      <a:pt x="13069" y="1044"/>
                    </a:lnTo>
                    <a:lnTo>
                      <a:pt x="12887" y="718"/>
                    </a:lnTo>
                    <a:lnTo>
                      <a:pt x="12706" y="718"/>
                    </a:lnTo>
                    <a:lnTo>
                      <a:pt x="12706" y="783"/>
                    </a:lnTo>
                    <a:lnTo>
                      <a:pt x="12524" y="783"/>
                    </a:lnTo>
                    <a:lnTo>
                      <a:pt x="12524" y="718"/>
                    </a:lnTo>
                    <a:lnTo>
                      <a:pt x="12252" y="783"/>
                    </a:lnTo>
                    <a:lnTo>
                      <a:pt x="11889" y="587"/>
                    </a:lnTo>
                    <a:lnTo>
                      <a:pt x="11708" y="587"/>
                    </a:lnTo>
                    <a:lnTo>
                      <a:pt x="11617" y="718"/>
                    </a:lnTo>
                    <a:lnTo>
                      <a:pt x="11617" y="848"/>
                    </a:lnTo>
                    <a:lnTo>
                      <a:pt x="11435" y="783"/>
                    </a:lnTo>
                    <a:lnTo>
                      <a:pt x="11072" y="848"/>
                    </a:lnTo>
                    <a:lnTo>
                      <a:pt x="11254" y="979"/>
                    </a:lnTo>
                    <a:lnTo>
                      <a:pt x="11617" y="1109"/>
                    </a:lnTo>
                    <a:lnTo>
                      <a:pt x="11435" y="1240"/>
                    </a:lnTo>
                    <a:lnTo>
                      <a:pt x="10618" y="1044"/>
                    </a:lnTo>
                    <a:lnTo>
                      <a:pt x="10618" y="1109"/>
                    </a:lnTo>
                    <a:lnTo>
                      <a:pt x="10618" y="1240"/>
                    </a:lnTo>
                    <a:lnTo>
                      <a:pt x="10437" y="1240"/>
                    </a:lnTo>
                    <a:lnTo>
                      <a:pt x="10165" y="1305"/>
                    </a:lnTo>
                    <a:lnTo>
                      <a:pt x="9983" y="1109"/>
                    </a:lnTo>
                    <a:lnTo>
                      <a:pt x="9983" y="1370"/>
                    </a:lnTo>
                    <a:lnTo>
                      <a:pt x="9802" y="1370"/>
                    </a:lnTo>
                    <a:lnTo>
                      <a:pt x="9620" y="1109"/>
                    </a:lnTo>
                    <a:lnTo>
                      <a:pt x="9529" y="848"/>
                    </a:lnTo>
                    <a:lnTo>
                      <a:pt x="8985" y="718"/>
                    </a:lnTo>
                    <a:lnTo>
                      <a:pt x="8168" y="718"/>
                    </a:lnTo>
                    <a:lnTo>
                      <a:pt x="7533" y="718"/>
                    </a:lnTo>
                    <a:lnTo>
                      <a:pt x="7714" y="587"/>
                    </a:lnTo>
                    <a:lnTo>
                      <a:pt x="7533" y="522"/>
                    </a:lnTo>
                    <a:lnTo>
                      <a:pt x="7533" y="587"/>
                    </a:lnTo>
                    <a:lnTo>
                      <a:pt x="7351" y="587"/>
                    </a:lnTo>
                    <a:lnTo>
                      <a:pt x="7079" y="587"/>
                    </a:lnTo>
                    <a:lnTo>
                      <a:pt x="7261" y="522"/>
                    </a:lnTo>
                    <a:lnTo>
                      <a:pt x="7533" y="457"/>
                    </a:lnTo>
                    <a:lnTo>
                      <a:pt x="7714" y="457"/>
                    </a:lnTo>
                    <a:lnTo>
                      <a:pt x="8077" y="522"/>
                    </a:lnTo>
                    <a:lnTo>
                      <a:pt x="8531" y="587"/>
                    </a:lnTo>
                    <a:lnTo>
                      <a:pt x="8713" y="522"/>
                    </a:lnTo>
                    <a:lnTo>
                      <a:pt x="8803" y="522"/>
                    </a:lnTo>
                    <a:lnTo>
                      <a:pt x="9166" y="522"/>
                    </a:lnTo>
                    <a:lnTo>
                      <a:pt x="8985" y="457"/>
                    </a:lnTo>
                    <a:lnTo>
                      <a:pt x="8713" y="326"/>
                    </a:lnTo>
                    <a:lnTo>
                      <a:pt x="8531" y="261"/>
                    </a:lnTo>
                    <a:lnTo>
                      <a:pt x="8168" y="65"/>
                    </a:lnTo>
                    <a:lnTo>
                      <a:pt x="7896" y="0"/>
                    </a:lnTo>
                    <a:lnTo>
                      <a:pt x="7533" y="0"/>
                    </a:lnTo>
                    <a:lnTo>
                      <a:pt x="7351" y="0"/>
                    </a:lnTo>
                    <a:lnTo>
                      <a:pt x="7351" y="65"/>
                    </a:lnTo>
                    <a:lnTo>
                      <a:pt x="7351" y="196"/>
                    </a:lnTo>
                    <a:lnTo>
                      <a:pt x="7896" y="196"/>
                    </a:lnTo>
                    <a:lnTo>
                      <a:pt x="8168" y="261"/>
                    </a:lnTo>
                    <a:lnTo>
                      <a:pt x="7896" y="261"/>
                    </a:lnTo>
                    <a:lnTo>
                      <a:pt x="7351" y="261"/>
                    </a:lnTo>
                    <a:lnTo>
                      <a:pt x="7261" y="196"/>
                    </a:lnTo>
                    <a:lnTo>
                      <a:pt x="7261" y="65"/>
                    </a:lnTo>
                    <a:lnTo>
                      <a:pt x="6897" y="65"/>
                    </a:lnTo>
                    <a:lnTo>
                      <a:pt x="6897" y="196"/>
                    </a:lnTo>
                    <a:lnTo>
                      <a:pt x="6897" y="261"/>
                    </a:lnTo>
                    <a:lnTo>
                      <a:pt x="6716" y="326"/>
                    </a:lnTo>
                    <a:lnTo>
                      <a:pt x="6716" y="457"/>
                    </a:lnTo>
                    <a:lnTo>
                      <a:pt x="7079" y="979"/>
                    </a:lnTo>
                    <a:lnTo>
                      <a:pt x="6897" y="1240"/>
                    </a:lnTo>
                    <a:lnTo>
                      <a:pt x="7261" y="1240"/>
                    </a:lnTo>
                    <a:lnTo>
                      <a:pt x="7261" y="1305"/>
                    </a:lnTo>
                    <a:lnTo>
                      <a:pt x="7261" y="1370"/>
                    </a:lnTo>
                    <a:lnTo>
                      <a:pt x="7261" y="1631"/>
                    </a:lnTo>
                    <a:lnTo>
                      <a:pt x="7533" y="1827"/>
                    </a:lnTo>
                    <a:lnTo>
                      <a:pt x="7533" y="2023"/>
                    </a:lnTo>
                    <a:lnTo>
                      <a:pt x="7896" y="2349"/>
                    </a:lnTo>
                    <a:lnTo>
                      <a:pt x="8168" y="2676"/>
                    </a:lnTo>
                    <a:lnTo>
                      <a:pt x="8168" y="2806"/>
                    </a:lnTo>
                    <a:lnTo>
                      <a:pt x="8168" y="2871"/>
                    </a:lnTo>
                    <a:lnTo>
                      <a:pt x="8077" y="2937"/>
                    </a:lnTo>
                    <a:lnTo>
                      <a:pt x="8350" y="3198"/>
                    </a:lnTo>
                    <a:lnTo>
                      <a:pt x="8531" y="3589"/>
                    </a:lnTo>
                    <a:lnTo>
                      <a:pt x="8531" y="3654"/>
                    </a:lnTo>
                    <a:lnTo>
                      <a:pt x="8531" y="3850"/>
                    </a:lnTo>
                    <a:lnTo>
                      <a:pt x="8350" y="3915"/>
                    </a:lnTo>
                    <a:lnTo>
                      <a:pt x="8350" y="4176"/>
                    </a:lnTo>
                    <a:lnTo>
                      <a:pt x="8531" y="4372"/>
                    </a:lnTo>
                    <a:lnTo>
                      <a:pt x="8531" y="4503"/>
                    </a:lnTo>
                    <a:lnTo>
                      <a:pt x="8168" y="4633"/>
                    </a:lnTo>
                    <a:lnTo>
                      <a:pt x="8168" y="4698"/>
                    </a:lnTo>
                    <a:lnTo>
                      <a:pt x="8168" y="4764"/>
                    </a:lnTo>
                    <a:lnTo>
                      <a:pt x="8168" y="4960"/>
                    </a:lnTo>
                    <a:lnTo>
                      <a:pt x="8168" y="5155"/>
                    </a:lnTo>
                    <a:lnTo>
                      <a:pt x="8350" y="5221"/>
                    </a:lnTo>
                    <a:lnTo>
                      <a:pt x="8168" y="5416"/>
                    </a:lnTo>
                    <a:lnTo>
                      <a:pt x="7533" y="5808"/>
                    </a:lnTo>
                    <a:lnTo>
                      <a:pt x="7533" y="6004"/>
                    </a:lnTo>
                    <a:lnTo>
                      <a:pt x="7533" y="6069"/>
                    </a:lnTo>
                    <a:lnTo>
                      <a:pt x="7533" y="6265"/>
                    </a:lnTo>
                    <a:lnTo>
                      <a:pt x="7896" y="6526"/>
                    </a:lnTo>
                    <a:lnTo>
                      <a:pt x="8077" y="6787"/>
                    </a:lnTo>
                    <a:lnTo>
                      <a:pt x="8077" y="6982"/>
                    </a:lnTo>
                    <a:lnTo>
                      <a:pt x="7896" y="7048"/>
                    </a:lnTo>
                    <a:lnTo>
                      <a:pt x="7896" y="7244"/>
                    </a:lnTo>
                    <a:lnTo>
                      <a:pt x="7533" y="7505"/>
                    </a:lnTo>
                    <a:lnTo>
                      <a:pt x="7351" y="7635"/>
                    </a:lnTo>
                    <a:lnTo>
                      <a:pt x="7261" y="7896"/>
                    </a:lnTo>
                    <a:lnTo>
                      <a:pt x="7079" y="8027"/>
                    </a:lnTo>
                    <a:lnTo>
                      <a:pt x="6716" y="8418"/>
                    </a:lnTo>
                    <a:lnTo>
                      <a:pt x="6262" y="8549"/>
                    </a:lnTo>
                    <a:lnTo>
                      <a:pt x="6081" y="8353"/>
                    </a:lnTo>
                    <a:lnTo>
                      <a:pt x="5899" y="8614"/>
                    </a:lnTo>
                    <a:lnTo>
                      <a:pt x="5808" y="8679"/>
                    </a:lnTo>
                    <a:lnTo>
                      <a:pt x="5808" y="8940"/>
                    </a:lnTo>
                    <a:lnTo>
                      <a:pt x="5627" y="9201"/>
                    </a:lnTo>
                    <a:lnTo>
                      <a:pt x="5445" y="9201"/>
                    </a:lnTo>
                    <a:lnTo>
                      <a:pt x="5445" y="9332"/>
                    </a:lnTo>
                    <a:lnTo>
                      <a:pt x="5264" y="9397"/>
                    </a:lnTo>
                    <a:lnTo>
                      <a:pt x="5173" y="9593"/>
                    </a:lnTo>
                    <a:lnTo>
                      <a:pt x="4992" y="9593"/>
                    </a:lnTo>
                    <a:lnTo>
                      <a:pt x="4810" y="9593"/>
                    </a:lnTo>
                    <a:lnTo>
                      <a:pt x="4629" y="9658"/>
                    </a:lnTo>
                    <a:lnTo>
                      <a:pt x="4810" y="9854"/>
                    </a:lnTo>
                    <a:lnTo>
                      <a:pt x="4992" y="9919"/>
                    </a:lnTo>
                    <a:lnTo>
                      <a:pt x="5173" y="10115"/>
                    </a:lnTo>
                    <a:lnTo>
                      <a:pt x="5445" y="10180"/>
                    </a:lnTo>
                    <a:lnTo>
                      <a:pt x="5627" y="10115"/>
                    </a:lnTo>
                    <a:lnTo>
                      <a:pt x="5808" y="10180"/>
                    </a:lnTo>
                    <a:lnTo>
                      <a:pt x="5808" y="10376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69" name="Shape 569"/>
              <p:cNvSpPr/>
              <p:nvPr/>
            </p:nvSpPr>
            <p:spPr>
              <a:xfrm>
                <a:off x="110116" y="125727"/>
                <a:ext cx="17033" cy="311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259" y="12714"/>
                    </a:moveTo>
                    <a:lnTo>
                      <a:pt x="8259" y="12642"/>
                    </a:lnTo>
                    <a:lnTo>
                      <a:pt x="7878" y="12714"/>
                    </a:lnTo>
                    <a:lnTo>
                      <a:pt x="7878" y="12787"/>
                    </a:lnTo>
                    <a:lnTo>
                      <a:pt x="7878" y="12931"/>
                    </a:lnTo>
                    <a:lnTo>
                      <a:pt x="7369" y="13003"/>
                    </a:lnTo>
                    <a:lnTo>
                      <a:pt x="7242" y="12931"/>
                    </a:lnTo>
                    <a:lnTo>
                      <a:pt x="6480" y="13003"/>
                    </a:lnTo>
                    <a:lnTo>
                      <a:pt x="6226" y="12931"/>
                    </a:lnTo>
                    <a:lnTo>
                      <a:pt x="6099" y="12787"/>
                    </a:lnTo>
                    <a:lnTo>
                      <a:pt x="6099" y="12498"/>
                    </a:lnTo>
                    <a:lnTo>
                      <a:pt x="5845" y="12425"/>
                    </a:lnTo>
                    <a:lnTo>
                      <a:pt x="5845" y="12498"/>
                    </a:lnTo>
                    <a:lnTo>
                      <a:pt x="5845" y="12642"/>
                    </a:lnTo>
                    <a:lnTo>
                      <a:pt x="5845" y="12714"/>
                    </a:lnTo>
                    <a:lnTo>
                      <a:pt x="5591" y="12642"/>
                    </a:lnTo>
                    <a:lnTo>
                      <a:pt x="5336" y="12714"/>
                    </a:lnTo>
                    <a:lnTo>
                      <a:pt x="5591" y="12787"/>
                    </a:lnTo>
                    <a:lnTo>
                      <a:pt x="5336" y="12931"/>
                    </a:lnTo>
                    <a:lnTo>
                      <a:pt x="5209" y="13076"/>
                    </a:lnTo>
                    <a:lnTo>
                      <a:pt x="5209" y="13292"/>
                    </a:lnTo>
                    <a:lnTo>
                      <a:pt x="5591" y="13509"/>
                    </a:lnTo>
                    <a:lnTo>
                      <a:pt x="6480" y="13654"/>
                    </a:lnTo>
                    <a:lnTo>
                      <a:pt x="7369" y="13942"/>
                    </a:lnTo>
                    <a:lnTo>
                      <a:pt x="8132" y="14159"/>
                    </a:lnTo>
                    <a:lnTo>
                      <a:pt x="8513" y="14448"/>
                    </a:lnTo>
                    <a:lnTo>
                      <a:pt x="8767" y="14448"/>
                    </a:lnTo>
                    <a:lnTo>
                      <a:pt x="9275" y="14520"/>
                    </a:lnTo>
                    <a:lnTo>
                      <a:pt x="9402" y="14737"/>
                    </a:lnTo>
                    <a:lnTo>
                      <a:pt x="9656" y="14954"/>
                    </a:lnTo>
                    <a:lnTo>
                      <a:pt x="10165" y="15026"/>
                    </a:lnTo>
                    <a:lnTo>
                      <a:pt x="10292" y="15098"/>
                    </a:lnTo>
                    <a:lnTo>
                      <a:pt x="11054" y="15315"/>
                    </a:lnTo>
                    <a:lnTo>
                      <a:pt x="11944" y="15387"/>
                    </a:lnTo>
                    <a:lnTo>
                      <a:pt x="12833" y="15532"/>
                    </a:lnTo>
                    <a:lnTo>
                      <a:pt x="13341" y="15532"/>
                    </a:lnTo>
                    <a:lnTo>
                      <a:pt x="14231" y="15532"/>
                    </a:lnTo>
                    <a:lnTo>
                      <a:pt x="14358" y="15604"/>
                    </a:lnTo>
                    <a:lnTo>
                      <a:pt x="14866" y="15821"/>
                    </a:lnTo>
                    <a:lnTo>
                      <a:pt x="15374" y="15893"/>
                    </a:lnTo>
                    <a:lnTo>
                      <a:pt x="15501" y="15893"/>
                    </a:lnTo>
                    <a:lnTo>
                      <a:pt x="15755" y="15965"/>
                    </a:lnTo>
                    <a:lnTo>
                      <a:pt x="16391" y="16399"/>
                    </a:lnTo>
                    <a:lnTo>
                      <a:pt x="17153" y="17266"/>
                    </a:lnTo>
                    <a:lnTo>
                      <a:pt x="18042" y="17988"/>
                    </a:lnTo>
                    <a:lnTo>
                      <a:pt x="18678" y="18999"/>
                    </a:lnTo>
                    <a:lnTo>
                      <a:pt x="19440" y="20227"/>
                    </a:lnTo>
                    <a:lnTo>
                      <a:pt x="19567" y="20733"/>
                    </a:lnTo>
                    <a:lnTo>
                      <a:pt x="19567" y="20589"/>
                    </a:lnTo>
                    <a:lnTo>
                      <a:pt x="19567" y="20516"/>
                    </a:lnTo>
                    <a:lnTo>
                      <a:pt x="19440" y="20011"/>
                    </a:lnTo>
                    <a:lnTo>
                      <a:pt x="19440" y="19938"/>
                    </a:lnTo>
                    <a:lnTo>
                      <a:pt x="19440" y="20011"/>
                    </a:lnTo>
                    <a:lnTo>
                      <a:pt x="19567" y="20300"/>
                    </a:lnTo>
                    <a:lnTo>
                      <a:pt x="19821" y="20589"/>
                    </a:lnTo>
                    <a:lnTo>
                      <a:pt x="19821" y="20878"/>
                    </a:lnTo>
                    <a:lnTo>
                      <a:pt x="19821" y="21022"/>
                    </a:lnTo>
                    <a:lnTo>
                      <a:pt x="20329" y="21094"/>
                    </a:lnTo>
                    <a:lnTo>
                      <a:pt x="20329" y="21383"/>
                    </a:lnTo>
                    <a:lnTo>
                      <a:pt x="20456" y="21600"/>
                    </a:lnTo>
                    <a:lnTo>
                      <a:pt x="20711" y="21383"/>
                    </a:lnTo>
                    <a:lnTo>
                      <a:pt x="21473" y="21311"/>
                    </a:lnTo>
                    <a:lnTo>
                      <a:pt x="21473" y="21094"/>
                    </a:lnTo>
                    <a:lnTo>
                      <a:pt x="21600" y="20878"/>
                    </a:lnTo>
                    <a:lnTo>
                      <a:pt x="21473" y="20011"/>
                    </a:lnTo>
                    <a:lnTo>
                      <a:pt x="21219" y="19866"/>
                    </a:lnTo>
                    <a:lnTo>
                      <a:pt x="21219" y="19577"/>
                    </a:lnTo>
                    <a:lnTo>
                      <a:pt x="20965" y="19433"/>
                    </a:lnTo>
                    <a:lnTo>
                      <a:pt x="20965" y="19361"/>
                    </a:lnTo>
                    <a:lnTo>
                      <a:pt x="20711" y="19072"/>
                    </a:lnTo>
                    <a:lnTo>
                      <a:pt x="20711" y="18855"/>
                    </a:lnTo>
                    <a:lnTo>
                      <a:pt x="20965" y="18566"/>
                    </a:lnTo>
                    <a:lnTo>
                      <a:pt x="20965" y="18494"/>
                    </a:lnTo>
                    <a:lnTo>
                      <a:pt x="20965" y="18277"/>
                    </a:lnTo>
                    <a:lnTo>
                      <a:pt x="20711" y="18277"/>
                    </a:lnTo>
                    <a:lnTo>
                      <a:pt x="20456" y="18277"/>
                    </a:lnTo>
                    <a:lnTo>
                      <a:pt x="20456" y="18205"/>
                    </a:lnTo>
                    <a:lnTo>
                      <a:pt x="20711" y="17843"/>
                    </a:lnTo>
                    <a:lnTo>
                      <a:pt x="20711" y="17627"/>
                    </a:lnTo>
                    <a:lnTo>
                      <a:pt x="20456" y="17555"/>
                    </a:lnTo>
                    <a:lnTo>
                      <a:pt x="19567" y="16977"/>
                    </a:lnTo>
                    <a:lnTo>
                      <a:pt x="18932" y="16471"/>
                    </a:lnTo>
                    <a:lnTo>
                      <a:pt x="18678" y="16182"/>
                    </a:lnTo>
                    <a:lnTo>
                      <a:pt x="18296" y="16110"/>
                    </a:lnTo>
                    <a:lnTo>
                      <a:pt x="18042" y="15893"/>
                    </a:lnTo>
                    <a:lnTo>
                      <a:pt x="17534" y="15387"/>
                    </a:lnTo>
                    <a:lnTo>
                      <a:pt x="17407" y="15387"/>
                    </a:lnTo>
                    <a:lnTo>
                      <a:pt x="17153" y="15387"/>
                    </a:lnTo>
                    <a:lnTo>
                      <a:pt x="16899" y="15315"/>
                    </a:lnTo>
                    <a:lnTo>
                      <a:pt x="16391" y="15315"/>
                    </a:lnTo>
                    <a:lnTo>
                      <a:pt x="16391" y="15243"/>
                    </a:lnTo>
                    <a:lnTo>
                      <a:pt x="16264" y="15026"/>
                    </a:lnTo>
                    <a:lnTo>
                      <a:pt x="16009" y="14954"/>
                    </a:lnTo>
                    <a:lnTo>
                      <a:pt x="15120" y="14954"/>
                    </a:lnTo>
                    <a:lnTo>
                      <a:pt x="14358" y="14954"/>
                    </a:lnTo>
                    <a:lnTo>
                      <a:pt x="14231" y="14809"/>
                    </a:lnTo>
                    <a:lnTo>
                      <a:pt x="13976" y="14954"/>
                    </a:lnTo>
                    <a:lnTo>
                      <a:pt x="13722" y="14954"/>
                    </a:lnTo>
                    <a:lnTo>
                      <a:pt x="13087" y="14665"/>
                    </a:lnTo>
                    <a:lnTo>
                      <a:pt x="12198" y="14087"/>
                    </a:lnTo>
                    <a:lnTo>
                      <a:pt x="11944" y="13798"/>
                    </a:lnTo>
                    <a:lnTo>
                      <a:pt x="11689" y="13654"/>
                    </a:lnTo>
                    <a:lnTo>
                      <a:pt x="11308" y="13220"/>
                    </a:lnTo>
                    <a:lnTo>
                      <a:pt x="11054" y="12209"/>
                    </a:lnTo>
                    <a:lnTo>
                      <a:pt x="10800" y="12064"/>
                    </a:lnTo>
                    <a:lnTo>
                      <a:pt x="10800" y="11342"/>
                    </a:lnTo>
                    <a:lnTo>
                      <a:pt x="11308" y="10981"/>
                    </a:lnTo>
                    <a:lnTo>
                      <a:pt x="11308" y="10764"/>
                    </a:lnTo>
                    <a:lnTo>
                      <a:pt x="11054" y="10186"/>
                    </a:lnTo>
                    <a:lnTo>
                      <a:pt x="10546" y="10114"/>
                    </a:lnTo>
                    <a:lnTo>
                      <a:pt x="10800" y="10041"/>
                    </a:lnTo>
                    <a:lnTo>
                      <a:pt x="10292" y="9247"/>
                    </a:lnTo>
                    <a:lnTo>
                      <a:pt x="10165" y="8958"/>
                    </a:lnTo>
                    <a:lnTo>
                      <a:pt x="9402" y="8308"/>
                    </a:lnTo>
                    <a:lnTo>
                      <a:pt x="8513" y="7296"/>
                    </a:lnTo>
                    <a:lnTo>
                      <a:pt x="7624" y="6863"/>
                    </a:lnTo>
                    <a:lnTo>
                      <a:pt x="7369" y="6429"/>
                    </a:lnTo>
                    <a:lnTo>
                      <a:pt x="6480" y="5779"/>
                    </a:lnTo>
                    <a:lnTo>
                      <a:pt x="6480" y="5490"/>
                    </a:lnTo>
                    <a:lnTo>
                      <a:pt x="6480" y="5274"/>
                    </a:lnTo>
                    <a:lnTo>
                      <a:pt x="6226" y="4840"/>
                    </a:lnTo>
                    <a:lnTo>
                      <a:pt x="6099" y="4118"/>
                    </a:lnTo>
                    <a:lnTo>
                      <a:pt x="5845" y="3829"/>
                    </a:lnTo>
                    <a:lnTo>
                      <a:pt x="5591" y="3757"/>
                    </a:lnTo>
                    <a:lnTo>
                      <a:pt x="5336" y="3540"/>
                    </a:lnTo>
                    <a:lnTo>
                      <a:pt x="5209" y="3468"/>
                    </a:lnTo>
                    <a:lnTo>
                      <a:pt x="4955" y="3395"/>
                    </a:lnTo>
                    <a:lnTo>
                      <a:pt x="4066" y="2601"/>
                    </a:lnTo>
                    <a:lnTo>
                      <a:pt x="3558" y="2384"/>
                    </a:lnTo>
                    <a:lnTo>
                      <a:pt x="3304" y="2312"/>
                    </a:lnTo>
                    <a:lnTo>
                      <a:pt x="3176" y="1951"/>
                    </a:lnTo>
                    <a:lnTo>
                      <a:pt x="3176" y="1373"/>
                    </a:lnTo>
                    <a:lnTo>
                      <a:pt x="2922" y="1228"/>
                    </a:lnTo>
                    <a:lnTo>
                      <a:pt x="2414" y="1084"/>
                    </a:lnTo>
                    <a:lnTo>
                      <a:pt x="2414" y="867"/>
                    </a:lnTo>
                    <a:lnTo>
                      <a:pt x="2033" y="578"/>
                    </a:lnTo>
                    <a:lnTo>
                      <a:pt x="1779" y="506"/>
                    </a:lnTo>
                    <a:lnTo>
                      <a:pt x="1779" y="578"/>
                    </a:lnTo>
                    <a:lnTo>
                      <a:pt x="1525" y="506"/>
                    </a:lnTo>
                    <a:lnTo>
                      <a:pt x="1779" y="361"/>
                    </a:lnTo>
                    <a:lnTo>
                      <a:pt x="889" y="0"/>
                    </a:lnTo>
                    <a:lnTo>
                      <a:pt x="635" y="72"/>
                    </a:lnTo>
                    <a:lnTo>
                      <a:pt x="635" y="217"/>
                    </a:lnTo>
                    <a:lnTo>
                      <a:pt x="889" y="72"/>
                    </a:lnTo>
                    <a:lnTo>
                      <a:pt x="889" y="217"/>
                    </a:lnTo>
                    <a:lnTo>
                      <a:pt x="889" y="289"/>
                    </a:lnTo>
                    <a:lnTo>
                      <a:pt x="381" y="289"/>
                    </a:lnTo>
                    <a:lnTo>
                      <a:pt x="127" y="217"/>
                    </a:lnTo>
                    <a:lnTo>
                      <a:pt x="127" y="289"/>
                    </a:lnTo>
                    <a:lnTo>
                      <a:pt x="381" y="361"/>
                    </a:lnTo>
                    <a:lnTo>
                      <a:pt x="381" y="506"/>
                    </a:lnTo>
                    <a:lnTo>
                      <a:pt x="127" y="578"/>
                    </a:lnTo>
                    <a:lnTo>
                      <a:pt x="381" y="650"/>
                    </a:lnTo>
                    <a:lnTo>
                      <a:pt x="635" y="578"/>
                    </a:lnTo>
                    <a:lnTo>
                      <a:pt x="635" y="506"/>
                    </a:lnTo>
                    <a:lnTo>
                      <a:pt x="889" y="506"/>
                    </a:lnTo>
                    <a:lnTo>
                      <a:pt x="1144" y="795"/>
                    </a:lnTo>
                    <a:lnTo>
                      <a:pt x="1144" y="867"/>
                    </a:lnTo>
                    <a:lnTo>
                      <a:pt x="1144" y="795"/>
                    </a:lnTo>
                    <a:lnTo>
                      <a:pt x="889" y="650"/>
                    </a:lnTo>
                    <a:lnTo>
                      <a:pt x="889" y="867"/>
                    </a:lnTo>
                    <a:lnTo>
                      <a:pt x="381" y="1228"/>
                    </a:lnTo>
                    <a:lnTo>
                      <a:pt x="127" y="1517"/>
                    </a:lnTo>
                    <a:lnTo>
                      <a:pt x="127" y="1734"/>
                    </a:lnTo>
                    <a:lnTo>
                      <a:pt x="0" y="1806"/>
                    </a:lnTo>
                    <a:lnTo>
                      <a:pt x="127" y="1951"/>
                    </a:lnTo>
                    <a:lnTo>
                      <a:pt x="381" y="1517"/>
                    </a:lnTo>
                    <a:lnTo>
                      <a:pt x="635" y="1445"/>
                    </a:lnTo>
                    <a:lnTo>
                      <a:pt x="1144" y="1084"/>
                    </a:lnTo>
                    <a:lnTo>
                      <a:pt x="1144" y="939"/>
                    </a:lnTo>
                    <a:lnTo>
                      <a:pt x="1271" y="867"/>
                    </a:lnTo>
                    <a:lnTo>
                      <a:pt x="1271" y="939"/>
                    </a:lnTo>
                    <a:lnTo>
                      <a:pt x="1271" y="1156"/>
                    </a:lnTo>
                    <a:lnTo>
                      <a:pt x="1271" y="1228"/>
                    </a:lnTo>
                    <a:lnTo>
                      <a:pt x="1144" y="1373"/>
                    </a:lnTo>
                    <a:lnTo>
                      <a:pt x="889" y="1445"/>
                    </a:lnTo>
                    <a:lnTo>
                      <a:pt x="635" y="1734"/>
                    </a:lnTo>
                    <a:lnTo>
                      <a:pt x="635" y="1806"/>
                    </a:lnTo>
                    <a:lnTo>
                      <a:pt x="889" y="1734"/>
                    </a:lnTo>
                    <a:lnTo>
                      <a:pt x="1144" y="1662"/>
                    </a:lnTo>
                    <a:lnTo>
                      <a:pt x="1525" y="1517"/>
                    </a:lnTo>
                    <a:lnTo>
                      <a:pt x="1525" y="1373"/>
                    </a:lnTo>
                    <a:lnTo>
                      <a:pt x="1779" y="1373"/>
                    </a:lnTo>
                    <a:lnTo>
                      <a:pt x="1779" y="1228"/>
                    </a:lnTo>
                    <a:lnTo>
                      <a:pt x="2033" y="1228"/>
                    </a:lnTo>
                    <a:lnTo>
                      <a:pt x="2033" y="1734"/>
                    </a:lnTo>
                    <a:lnTo>
                      <a:pt x="1779" y="1806"/>
                    </a:lnTo>
                    <a:lnTo>
                      <a:pt x="2033" y="2023"/>
                    </a:lnTo>
                    <a:lnTo>
                      <a:pt x="1779" y="2312"/>
                    </a:lnTo>
                    <a:lnTo>
                      <a:pt x="1271" y="2890"/>
                    </a:lnTo>
                    <a:lnTo>
                      <a:pt x="1271" y="3106"/>
                    </a:lnTo>
                    <a:lnTo>
                      <a:pt x="1779" y="2890"/>
                    </a:lnTo>
                    <a:lnTo>
                      <a:pt x="2033" y="2817"/>
                    </a:lnTo>
                    <a:lnTo>
                      <a:pt x="2033" y="2601"/>
                    </a:lnTo>
                    <a:lnTo>
                      <a:pt x="2160" y="2528"/>
                    </a:lnTo>
                    <a:lnTo>
                      <a:pt x="2414" y="2528"/>
                    </a:lnTo>
                    <a:lnTo>
                      <a:pt x="2922" y="2528"/>
                    </a:lnTo>
                    <a:lnTo>
                      <a:pt x="3176" y="2601"/>
                    </a:lnTo>
                    <a:lnTo>
                      <a:pt x="3176" y="2817"/>
                    </a:lnTo>
                    <a:lnTo>
                      <a:pt x="2922" y="2962"/>
                    </a:lnTo>
                    <a:lnTo>
                      <a:pt x="2668" y="3106"/>
                    </a:lnTo>
                    <a:lnTo>
                      <a:pt x="2922" y="3251"/>
                    </a:lnTo>
                    <a:lnTo>
                      <a:pt x="3176" y="3395"/>
                    </a:lnTo>
                    <a:lnTo>
                      <a:pt x="3558" y="3540"/>
                    </a:lnTo>
                    <a:lnTo>
                      <a:pt x="3812" y="3973"/>
                    </a:lnTo>
                    <a:lnTo>
                      <a:pt x="4066" y="4118"/>
                    </a:lnTo>
                    <a:lnTo>
                      <a:pt x="4066" y="4334"/>
                    </a:lnTo>
                    <a:lnTo>
                      <a:pt x="4066" y="4407"/>
                    </a:lnTo>
                    <a:lnTo>
                      <a:pt x="4066" y="4551"/>
                    </a:lnTo>
                    <a:lnTo>
                      <a:pt x="4066" y="4696"/>
                    </a:lnTo>
                    <a:lnTo>
                      <a:pt x="3812" y="4912"/>
                    </a:lnTo>
                    <a:lnTo>
                      <a:pt x="4066" y="4985"/>
                    </a:lnTo>
                    <a:lnTo>
                      <a:pt x="4193" y="5129"/>
                    </a:lnTo>
                    <a:lnTo>
                      <a:pt x="4447" y="5274"/>
                    </a:lnTo>
                    <a:lnTo>
                      <a:pt x="4701" y="5418"/>
                    </a:lnTo>
                    <a:lnTo>
                      <a:pt x="4955" y="5563"/>
                    </a:lnTo>
                    <a:lnTo>
                      <a:pt x="5209" y="5779"/>
                    </a:lnTo>
                    <a:lnTo>
                      <a:pt x="5209" y="5996"/>
                    </a:lnTo>
                    <a:lnTo>
                      <a:pt x="4955" y="6285"/>
                    </a:lnTo>
                    <a:lnTo>
                      <a:pt x="5209" y="6429"/>
                    </a:lnTo>
                    <a:lnTo>
                      <a:pt x="5591" y="6429"/>
                    </a:lnTo>
                    <a:lnTo>
                      <a:pt x="5845" y="6574"/>
                    </a:lnTo>
                    <a:lnTo>
                      <a:pt x="6099" y="6718"/>
                    </a:lnTo>
                    <a:lnTo>
                      <a:pt x="6226" y="6935"/>
                    </a:lnTo>
                    <a:lnTo>
                      <a:pt x="6099" y="7152"/>
                    </a:lnTo>
                    <a:lnTo>
                      <a:pt x="5845" y="7224"/>
                    </a:lnTo>
                    <a:lnTo>
                      <a:pt x="6099" y="7296"/>
                    </a:lnTo>
                    <a:lnTo>
                      <a:pt x="6226" y="7296"/>
                    </a:lnTo>
                    <a:lnTo>
                      <a:pt x="6226" y="7441"/>
                    </a:lnTo>
                    <a:lnTo>
                      <a:pt x="6734" y="7296"/>
                    </a:lnTo>
                    <a:lnTo>
                      <a:pt x="6734" y="7441"/>
                    </a:lnTo>
                    <a:lnTo>
                      <a:pt x="6734" y="7513"/>
                    </a:lnTo>
                    <a:lnTo>
                      <a:pt x="6734" y="7585"/>
                    </a:lnTo>
                    <a:lnTo>
                      <a:pt x="7624" y="7730"/>
                    </a:lnTo>
                    <a:lnTo>
                      <a:pt x="7624" y="7802"/>
                    </a:lnTo>
                    <a:lnTo>
                      <a:pt x="7878" y="7802"/>
                    </a:lnTo>
                    <a:lnTo>
                      <a:pt x="8259" y="7874"/>
                    </a:lnTo>
                    <a:lnTo>
                      <a:pt x="8513" y="8019"/>
                    </a:lnTo>
                    <a:lnTo>
                      <a:pt x="8259" y="8163"/>
                    </a:lnTo>
                    <a:lnTo>
                      <a:pt x="7878" y="8380"/>
                    </a:lnTo>
                    <a:lnTo>
                      <a:pt x="7878" y="8669"/>
                    </a:lnTo>
                    <a:lnTo>
                      <a:pt x="8132" y="8597"/>
                    </a:lnTo>
                    <a:lnTo>
                      <a:pt x="8259" y="8380"/>
                    </a:lnTo>
                    <a:lnTo>
                      <a:pt x="8767" y="8308"/>
                    </a:lnTo>
                    <a:lnTo>
                      <a:pt x="8767" y="8380"/>
                    </a:lnTo>
                    <a:lnTo>
                      <a:pt x="9021" y="8669"/>
                    </a:lnTo>
                    <a:lnTo>
                      <a:pt x="9656" y="9464"/>
                    </a:lnTo>
                    <a:lnTo>
                      <a:pt x="9402" y="9536"/>
                    </a:lnTo>
                    <a:lnTo>
                      <a:pt x="9275" y="9608"/>
                    </a:lnTo>
                    <a:lnTo>
                      <a:pt x="9402" y="9753"/>
                    </a:lnTo>
                    <a:lnTo>
                      <a:pt x="9656" y="10041"/>
                    </a:lnTo>
                    <a:lnTo>
                      <a:pt x="9402" y="10114"/>
                    </a:lnTo>
                    <a:lnTo>
                      <a:pt x="9402" y="10186"/>
                    </a:lnTo>
                    <a:lnTo>
                      <a:pt x="9911" y="10186"/>
                    </a:lnTo>
                    <a:lnTo>
                      <a:pt x="10165" y="10186"/>
                    </a:lnTo>
                    <a:lnTo>
                      <a:pt x="10165" y="10330"/>
                    </a:lnTo>
                    <a:lnTo>
                      <a:pt x="10165" y="10403"/>
                    </a:lnTo>
                    <a:lnTo>
                      <a:pt x="9911" y="10692"/>
                    </a:lnTo>
                    <a:lnTo>
                      <a:pt x="9402" y="10981"/>
                    </a:lnTo>
                    <a:lnTo>
                      <a:pt x="9275" y="11053"/>
                    </a:lnTo>
                    <a:lnTo>
                      <a:pt x="8767" y="11270"/>
                    </a:lnTo>
                    <a:lnTo>
                      <a:pt x="8767" y="11342"/>
                    </a:lnTo>
                    <a:lnTo>
                      <a:pt x="9021" y="11270"/>
                    </a:lnTo>
                    <a:lnTo>
                      <a:pt x="9021" y="11342"/>
                    </a:lnTo>
                    <a:lnTo>
                      <a:pt x="9021" y="11486"/>
                    </a:lnTo>
                    <a:lnTo>
                      <a:pt x="8767" y="11559"/>
                    </a:lnTo>
                    <a:lnTo>
                      <a:pt x="8767" y="11775"/>
                    </a:lnTo>
                    <a:lnTo>
                      <a:pt x="8767" y="11847"/>
                    </a:lnTo>
                    <a:lnTo>
                      <a:pt x="9021" y="11920"/>
                    </a:lnTo>
                    <a:lnTo>
                      <a:pt x="9021" y="12064"/>
                    </a:lnTo>
                    <a:lnTo>
                      <a:pt x="9021" y="12209"/>
                    </a:lnTo>
                    <a:lnTo>
                      <a:pt x="8767" y="12353"/>
                    </a:lnTo>
                    <a:lnTo>
                      <a:pt x="8513" y="12425"/>
                    </a:lnTo>
                    <a:lnTo>
                      <a:pt x="8513" y="12498"/>
                    </a:lnTo>
                    <a:lnTo>
                      <a:pt x="8767" y="12642"/>
                    </a:lnTo>
                    <a:lnTo>
                      <a:pt x="8259" y="12714"/>
                    </a:lnTo>
                    <a:close/>
                  </a:path>
                </a:pathLst>
              </a:custGeom>
              <a:solidFill>
                <a:srgbClr val="00D5FF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638" name="Group 638"/>
            <p:cNvGrpSpPr/>
            <p:nvPr/>
          </p:nvGrpSpPr>
          <p:grpSpPr>
            <a:xfrm>
              <a:off x="2565859" y="1700869"/>
              <a:ext cx="2834413" cy="2469509"/>
              <a:chOff x="0" y="0"/>
              <a:chExt cx="2834411" cy="2469508"/>
            </a:xfrm>
          </p:grpSpPr>
          <p:sp>
            <p:nvSpPr>
              <p:cNvPr id="571" name="Shape 571"/>
              <p:cNvSpPr/>
              <p:nvPr/>
            </p:nvSpPr>
            <p:spPr>
              <a:xfrm>
                <a:off x="1571136" y="0"/>
                <a:ext cx="991929" cy="574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72" y="16570"/>
                    </a:moveTo>
                    <a:lnTo>
                      <a:pt x="2568" y="16866"/>
                    </a:lnTo>
                    <a:lnTo>
                      <a:pt x="2568" y="17014"/>
                    </a:lnTo>
                    <a:lnTo>
                      <a:pt x="2568" y="17162"/>
                    </a:lnTo>
                    <a:lnTo>
                      <a:pt x="2568" y="17458"/>
                    </a:lnTo>
                    <a:lnTo>
                      <a:pt x="2945" y="17753"/>
                    </a:lnTo>
                    <a:lnTo>
                      <a:pt x="2945" y="18049"/>
                    </a:lnTo>
                    <a:lnTo>
                      <a:pt x="2945" y="18197"/>
                    </a:lnTo>
                    <a:lnTo>
                      <a:pt x="3172" y="18345"/>
                    </a:lnTo>
                    <a:lnTo>
                      <a:pt x="3474" y="18197"/>
                    </a:lnTo>
                    <a:lnTo>
                      <a:pt x="3248" y="18345"/>
                    </a:lnTo>
                    <a:lnTo>
                      <a:pt x="3474" y="18493"/>
                    </a:lnTo>
                    <a:lnTo>
                      <a:pt x="3323" y="18641"/>
                    </a:lnTo>
                    <a:lnTo>
                      <a:pt x="3625" y="18789"/>
                    </a:lnTo>
                    <a:lnTo>
                      <a:pt x="3550" y="18937"/>
                    </a:lnTo>
                    <a:lnTo>
                      <a:pt x="3399" y="18789"/>
                    </a:lnTo>
                    <a:lnTo>
                      <a:pt x="3172" y="18789"/>
                    </a:lnTo>
                    <a:lnTo>
                      <a:pt x="3097" y="18937"/>
                    </a:lnTo>
                    <a:lnTo>
                      <a:pt x="3172" y="18937"/>
                    </a:lnTo>
                    <a:lnTo>
                      <a:pt x="2568" y="18937"/>
                    </a:lnTo>
                    <a:lnTo>
                      <a:pt x="2492" y="19085"/>
                    </a:lnTo>
                    <a:lnTo>
                      <a:pt x="1813" y="19677"/>
                    </a:lnTo>
                    <a:lnTo>
                      <a:pt x="1737" y="19825"/>
                    </a:lnTo>
                    <a:lnTo>
                      <a:pt x="1737" y="19973"/>
                    </a:lnTo>
                    <a:lnTo>
                      <a:pt x="1737" y="20268"/>
                    </a:lnTo>
                    <a:lnTo>
                      <a:pt x="1662" y="20416"/>
                    </a:lnTo>
                    <a:lnTo>
                      <a:pt x="1888" y="20860"/>
                    </a:lnTo>
                    <a:lnTo>
                      <a:pt x="1964" y="20860"/>
                    </a:lnTo>
                    <a:lnTo>
                      <a:pt x="2190" y="20712"/>
                    </a:lnTo>
                    <a:lnTo>
                      <a:pt x="2190" y="20416"/>
                    </a:lnTo>
                    <a:lnTo>
                      <a:pt x="2266" y="20860"/>
                    </a:lnTo>
                    <a:lnTo>
                      <a:pt x="2341" y="20564"/>
                    </a:lnTo>
                    <a:lnTo>
                      <a:pt x="2266" y="19973"/>
                    </a:lnTo>
                    <a:lnTo>
                      <a:pt x="2341" y="19825"/>
                    </a:lnTo>
                    <a:lnTo>
                      <a:pt x="2341" y="19973"/>
                    </a:lnTo>
                    <a:lnTo>
                      <a:pt x="2341" y="20416"/>
                    </a:lnTo>
                    <a:lnTo>
                      <a:pt x="2417" y="20860"/>
                    </a:lnTo>
                    <a:lnTo>
                      <a:pt x="2643" y="21008"/>
                    </a:lnTo>
                    <a:lnTo>
                      <a:pt x="2719" y="21008"/>
                    </a:lnTo>
                    <a:lnTo>
                      <a:pt x="2945" y="21008"/>
                    </a:lnTo>
                    <a:lnTo>
                      <a:pt x="3021" y="20712"/>
                    </a:lnTo>
                    <a:lnTo>
                      <a:pt x="2945" y="20564"/>
                    </a:lnTo>
                    <a:lnTo>
                      <a:pt x="3021" y="20712"/>
                    </a:lnTo>
                    <a:lnTo>
                      <a:pt x="3474" y="21008"/>
                    </a:lnTo>
                    <a:lnTo>
                      <a:pt x="3550" y="20860"/>
                    </a:lnTo>
                    <a:lnTo>
                      <a:pt x="3701" y="20712"/>
                    </a:lnTo>
                    <a:lnTo>
                      <a:pt x="3701" y="20416"/>
                    </a:lnTo>
                    <a:lnTo>
                      <a:pt x="3776" y="20564"/>
                    </a:lnTo>
                    <a:lnTo>
                      <a:pt x="3776" y="20712"/>
                    </a:lnTo>
                    <a:lnTo>
                      <a:pt x="3701" y="21008"/>
                    </a:lnTo>
                    <a:lnTo>
                      <a:pt x="4078" y="21156"/>
                    </a:lnTo>
                    <a:lnTo>
                      <a:pt x="3701" y="20712"/>
                    </a:lnTo>
                    <a:lnTo>
                      <a:pt x="3701" y="20416"/>
                    </a:lnTo>
                    <a:lnTo>
                      <a:pt x="3776" y="20564"/>
                    </a:lnTo>
                    <a:lnTo>
                      <a:pt x="3776" y="20712"/>
                    </a:lnTo>
                    <a:lnTo>
                      <a:pt x="3701" y="21008"/>
                    </a:lnTo>
                    <a:lnTo>
                      <a:pt x="4531" y="21304"/>
                    </a:lnTo>
                    <a:lnTo>
                      <a:pt x="4531" y="21452"/>
                    </a:lnTo>
                    <a:lnTo>
                      <a:pt x="5136" y="21304"/>
                    </a:lnTo>
                    <a:lnTo>
                      <a:pt x="4758" y="20712"/>
                    </a:lnTo>
                    <a:lnTo>
                      <a:pt x="4758" y="20564"/>
                    </a:lnTo>
                    <a:lnTo>
                      <a:pt x="4909" y="20860"/>
                    </a:lnTo>
                    <a:lnTo>
                      <a:pt x="5060" y="20860"/>
                    </a:lnTo>
                    <a:lnTo>
                      <a:pt x="5287" y="20712"/>
                    </a:lnTo>
                    <a:lnTo>
                      <a:pt x="5287" y="20268"/>
                    </a:lnTo>
                    <a:lnTo>
                      <a:pt x="5589" y="20712"/>
                    </a:lnTo>
                    <a:lnTo>
                      <a:pt x="5891" y="20860"/>
                    </a:lnTo>
                    <a:lnTo>
                      <a:pt x="6042" y="20860"/>
                    </a:lnTo>
                    <a:lnTo>
                      <a:pt x="6042" y="20416"/>
                    </a:lnTo>
                    <a:lnTo>
                      <a:pt x="5891" y="19973"/>
                    </a:lnTo>
                    <a:lnTo>
                      <a:pt x="5966" y="20121"/>
                    </a:lnTo>
                    <a:lnTo>
                      <a:pt x="6193" y="20860"/>
                    </a:lnTo>
                    <a:lnTo>
                      <a:pt x="6420" y="21008"/>
                    </a:lnTo>
                    <a:lnTo>
                      <a:pt x="6722" y="20860"/>
                    </a:lnTo>
                    <a:lnTo>
                      <a:pt x="6873" y="20564"/>
                    </a:lnTo>
                    <a:lnTo>
                      <a:pt x="6571" y="20121"/>
                    </a:lnTo>
                    <a:lnTo>
                      <a:pt x="6873" y="20268"/>
                    </a:lnTo>
                    <a:lnTo>
                      <a:pt x="6948" y="20564"/>
                    </a:lnTo>
                    <a:lnTo>
                      <a:pt x="7024" y="20712"/>
                    </a:lnTo>
                    <a:lnTo>
                      <a:pt x="7628" y="20712"/>
                    </a:lnTo>
                    <a:lnTo>
                      <a:pt x="7703" y="20860"/>
                    </a:lnTo>
                    <a:lnTo>
                      <a:pt x="7703" y="21008"/>
                    </a:lnTo>
                    <a:lnTo>
                      <a:pt x="7628" y="21304"/>
                    </a:lnTo>
                    <a:lnTo>
                      <a:pt x="7552" y="21452"/>
                    </a:lnTo>
                    <a:lnTo>
                      <a:pt x="7628" y="21600"/>
                    </a:lnTo>
                    <a:lnTo>
                      <a:pt x="8534" y="21304"/>
                    </a:lnTo>
                    <a:lnTo>
                      <a:pt x="8761" y="21008"/>
                    </a:lnTo>
                    <a:lnTo>
                      <a:pt x="9063" y="20564"/>
                    </a:lnTo>
                    <a:lnTo>
                      <a:pt x="9138" y="20860"/>
                    </a:lnTo>
                    <a:lnTo>
                      <a:pt x="9441" y="20712"/>
                    </a:lnTo>
                    <a:lnTo>
                      <a:pt x="9441" y="20416"/>
                    </a:lnTo>
                    <a:lnTo>
                      <a:pt x="9743" y="20416"/>
                    </a:lnTo>
                    <a:lnTo>
                      <a:pt x="9818" y="19825"/>
                    </a:lnTo>
                    <a:lnTo>
                      <a:pt x="9743" y="19529"/>
                    </a:lnTo>
                    <a:lnTo>
                      <a:pt x="9667" y="19233"/>
                    </a:lnTo>
                    <a:lnTo>
                      <a:pt x="9365" y="19381"/>
                    </a:lnTo>
                    <a:lnTo>
                      <a:pt x="9138" y="19677"/>
                    </a:lnTo>
                    <a:lnTo>
                      <a:pt x="8987" y="19677"/>
                    </a:lnTo>
                    <a:lnTo>
                      <a:pt x="8987" y="19529"/>
                    </a:lnTo>
                    <a:lnTo>
                      <a:pt x="8761" y="19381"/>
                    </a:lnTo>
                    <a:lnTo>
                      <a:pt x="8987" y="19085"/>
                    </a:lnTo>
                    <a:lnTo>
                      <a:pt x="9063" y="18937"/>
                    </a:lnTo>
                    <a:lnTo>
                      <a:pt x="8912" y="18641"/>
                    </a:lnTo>
                    <a:lnTo>
                      <a:pt x="8534" y="18641"/>
                    </a:lnTo>
                    <a:lnTo>
                      <a:pt x="8081" y="19085"/>
                    </a:lnTo>
                    <a:lnTo>
                      <a:pt x="8308" y="18789"/>
                    </a:lnTo>
                    <a:lnTo>
                      <a:pt x="8232" y="18641"/>
                    </a:lnTo>
                    <a:lnTo>
                      <a:pt x="7703" y="18493"/>
                    </a:lnTo>
                    <a:lnTo>
                      <a:pt x="7401" y="18641"/>
                    </a:lnTo>
                    <a:lnTo>
                      <a:pt x="7099" y="19085"/>
                    </a:lnTo>
                    <a:lnTo>
                      <a:pt x="7024" y="18641"/>
                    </a:lnTo>
                    <a:lnTo>
                      <a:pt x="6948" y="18493"/>
                    </a:lnTo>
                    <a:lnTo>
                      <a:pt x="7477" y="18345"/>
                    </a:lnTo>
                    <a:lnTo>
                      <a:pt x="7250" y="18197"/>
                    </a:lnTo>
                    <a:lnTo>
                      <a:pt x="7250" y="18049"/>
                    </a:lnTo>
                    <a:lnTo>
                      <a:pt x="7250" y="17901"/>
                    </a:lnTo>
                    <a:lnTo>
                      <a:pt x="7628" y="18197"/>
                    </a:lnTo>
                    <a:lnTo>
                      <a:pt x="8006" y="18493"/>
                    </a:lnTo>
                    <a:lnTo>
                      <a:pt x="9063" y="18493"/>
                    </a:lnTo>
                    <a:lnTo>
                      <a:pt x="9138" y="18345"/>
                    </a:lnTo>
                    <a:lnTo>
                      <a:pt x="9214" y="18345"/>
                    </a:lnTo>
                    <a:lnTo>
                      <a:pt x="9214" y="18493"/>
                    </a:lnTo>
                    <a:lnTo>
                      <a:pt x="9592" y="18197"/>
                    </a:lnTo>
                    <a:lnTo>
                      <a:pt x="9743" y="17901"/>
                    </a:lnTo>
                    <a:lnTo>
                      <a:pt x="9743" y="17605"/>
                    </a:lnTo>
                    <a:lnTo>
                      <a:pt x="9969" y="17458"/>
                    </a:lnTo>
                    <a:lnTo>
                      <a:pt x="9743" y="17310"/>
                    </a:lnTo>
                    <a:lnTo>
                      <a:pt x="9743" y="17162"/>
                    </a:lnTo>
                    <a:lnTo>
                      <a:pt x="9743" y="17014"/>
                    </a:lnTo>
                    <a:lnTo>
                      <a:pt x="9592" y="16866"/>
                    </a:lnTo>
                    <a:lnTo>
                      <a:pt x="9592" y="16718"/>
                    </a:lnTo>
                    <a:lnTo>
                      <a:pt x="9592" y="16422"/>
                    </a:lnTo>
                    <a:lnTo>
                      <a:pt x="10347" y="16570"/>
                    </a:lnTo>
                    <a:lnTo>
                      <a:pt x="10422" y="16718"/>
                    </a:lnTo>
                    <a:lnTo>
                      <a:pt x="10649" y="16570"/>
                    </a:lnTo>
                    <a:lnTo>
                      <a:pt x="10951" y="16274"/>
                    </a:lnTo>
                    <a:lnTo>
                      <a:pt x="11178" y="16422"/>
                    </a:lnTo>
                    <a:lnTo>
                      <a:pt x="11480" y="15978"/>
                    </a:lnTo>
                    <a:lnTo>
                      <a:pt x="10800" y="15830"/>
                    </a:lnTo>
                    <a:lnTo>
                      <a:pt x="10498" y="15682"/>
                    </a:lnTo>
                    <a:lnTo>
                      <a:pt x="10951" y="15682"/>
                    </a:lnTo>
                    <a:lnTo>
                      <a:pt x="11404" y="15830"/>
                    </a:lnTo>
                    <a:lnTo>
                      <a:pt x="11555" y="15534"/>
                    </a:lnTo>
                    <a:lnTo>
                      <a:pt x="11782" y="15386"/>
                    </a:lnTo>
                    <a:lnTo>
                      <a:pt x="11857" y="15238"/>
                    </a:lnTo>
                    <a:lnTo>
                      <a:pt x="11706" y="15090"/>
                    </a:lnTo>
                    <a:lnTo>
                      <a:pt x="10876" y="14795"/>
                    </a:lnTo>
                    <a:lnTo>
                      <a:pt x="11706" y="14795"/>
                    </a:lnTo>
                    <a:lnTo>
                      <a:pt x="12008" y="14647"/>
                    </a:lnTo>
                    <a:lnTo>
                      <a:pt x="12084" y="14499"/>
                    </a:lnTo>
                    <a:lnTo>
                      <a:pt x="12008" y="14351"/>
                    </a:lnTo>
                    <a:lnTo>
                      <a:pt x="12084" y="14203"/>
                    </a:lnTo>
                    <a:lnTo>
                      <a:pt x="12008" y="13759"/>
                    </a:lnTo>
                    <a:lnTo>
                      <a:pt x="11706" y="13611"/>
                    </a:lnTo>
                    <a:lnTo>
                      <a:pt x="11027" y="13611"/>
                    </a:lnTo>
                    <a:lnTo>
                      <a:pt x="11329" y="13463"/>
                    </a:lnTo>
                    <a:lnTo>
                      <a:pt x="11253" y="13315"/>
                    </a:lnTo>
                    <a:lnTo>
                      <a:pt x="10271" y="13315"/>
                    </a:lnTo>
                    <a:lnTo>
                      <a:pt x="9894" y="13463"/>
                    </a:lnTo>
                    <a:lnTo>
                      <a:pt x="10045" y="13167"/>
                    </a:lnTo>
                    <a:lnTo>
                      <a:pt x="9894" y="13167"/>
                    </a:lnTo>
                    <a:lnTo>
                      <a:pt x="10196" y="13167"/>
                    </a:lnTo>
                    <a:lnTo>
                      <a:pt x="11102" y="13019"/>
                    </a:lnTo>
                    <a:lnTo>
                      <a:pt x="9894" y="12871"/>
                    </a:lnTo>
                    <a:lnTo>
                      <a:pt x="11027" y="12723"/>
                    </a:lnTo>
                    <a:lnTo>
                      <a:pt x="11253" y="12871"/>
                    </a:lnTo>
                    <a:lnTo>
                      <a:pt x="11253" y="13019"/>
                    </a:lnTo>
                    <a:lnTo>
                      <a:pt x="11329" y="13167"/>
                    </a:lnTo>
                    <a:lnTo>
                      <a:pt x="12084" y="13167"/>
                    </a:lnTo>
                    <a:lnTo>
                      <a:pt x="12235" y="13167"/>
                    </a:lnTo>
                    <a:lnTo>
                      <a:pt x="12235" y="13019"/>
                    </a:lnTo>
                    <a:lnTo>
                      <a:pt x="12008" y="12723"/>
                    </a:lnTo>
                    <a:lnTo>
                      <a:pt x="12159" y="12575"/>
                    </a:lnTo>
                    <a:lnTo>
                      <a:pt x="11253" y="12575"/>
                    </a:lnTo>
                    <a:lnTo>
                      <a:pt x="11178" y="12427"/>
                    </a:lnTo>
                    <a:lnTo>
                      <a:pt x="10120" y="12575"/>
                    </a:lnTo>
                    <a:lnTo>
                      <a:pt x="10196" y="12427"/>
                    </a:lnTo>
                    <a:lnTo>
                      <a:pt x="9818" y="12279"/>
                    </a:lnTo>
                    <a:lnTo>
                      <a:pt x="10347" y="12279"/>
                    </a:lnTo>
                    <a:lnTo>
                      <a:pt x="10271" y="11984"/>
                    </a:lnTo>
                    <a:lnTo>
                      <a:pt x="10196" y="11984"/>
                    </a:lnTo>
                    <a:lnTo>
                      <a:pt x="10347" y="11984"/>
                    </a:lnTo>
                    <a:lnTo>
                      <a:pt x="10573" y="12279"/>
                    </a:lnTo>
                    <a:lnTo>
                      <a:pt x="11178" y="12279"/>
                    </a:lnTo>
                    <a:lnTo>
                      <a:pt x="11253" y="12132"/>
                    </a:lnTo>
                    <a:lnTo>
                      <a:pt x="11027" y="11984"/>
                    </a:lnTo>
                    <a:lnTo>
                      <a:pt x="10422" y="11836"/>
                    </a:lnTo>
                    <a:lnTo>
                      <a:pt x="10347" y="11688"/>
                    </a:lnTo>
                    <a:lnTo>
                      <a:pt x="10876" y="11836"/>
                    </a:lnTo>
                    <a:lnTo>
                      <a:pt x="11404" y="12132"/>
                    </a:lnTo>
                    <a:lnTo>
                      <a:pt x="11782" y="12132"/>
                    </a:lnTo>
                    <a:lnTo>
                      <a:pt x="11857" y="11984"/>
                    </a:lnTo>
                    <a:lnTo>
                      <a:pt x="11857" y="11836"/>
                    </a:lnTo>
                    <a:lnTo>
                      <a:pt x="12386" y="11984"/>
                    </a:lnTo>
                    <a:lnTo>
                      <a:pt x="12462" y="11836"/>
                    </a:lnTo>
                    <a:lnTo>
                      <a:pt x="12462" y="11688"/>
                    </a:lnTo>
                    <a:lnTo>
                      <a:pt x="12537" y="11688"/>
                    </a:lnTo>
                    <a:lnTo>
                      <a:pt x="12613" y="11688"/>
                    </a:lnTo>
                    <a:lnTo>
                      <a:pt x="12839" y="11688"/>
                    </a:lnTo>
                    <a:lnTo>
                      <a:pt x="12915" y="11540"/>
                    </a:lnTo>
                    <a:lnTo>
                      <a:pt x="12764" y="11096"/>
                    </a:lnTo>
                    <a:lnTo>
                      <a:pt x="12008" y="10948"/>
                    </a:lnTo>
                    <a:lnTo>
                      <a:pt x="12084" y="10800"/>
                    </a:lnTo>
                    <a:lnTo>
                      <a:pt x="12310" y="10800"/>
                    </a:lnTo>
                    <a:lnTo>
                      <a:pt x="12915" y="10948"/>
                    </a:lnTo>
                    <a:lnTo>
                      <a:pt x="12915" y="11096"/>
                    </a:lnTo>
                    <a:lnTo>
                      <a:pt x="12915" y="11244"/>
                    </a:lnTo>
                    <a:lnTo>
                      <a:pt x="13141" y="11244"/>
                    </a:lnTo>
                    <a:lnTo>
                      <a:pt x="13897" y="11244"/>
                    </a:lnTo>
                    <a:lnTo>
                      <a:pt x="14199" y="11096"/>
                    </a:lnTo>
                    <a:lnTo>
                      <a:pt x="14501" y="10800"/>
                    </a:lnTo>
                    <a:lnTo>
                      <a:pt x="14123" y="10652"/>
                    </a:lnTo>
                    <a:lnTo>
                      <a:pt x="14199" y="10652"/>
                    </a:lnTo>
                    <a:lnTo>
                      <a:pt x="14576" y="10356"/>
                    </a:lnTo>
                    <a:lnTo>
                      <a:pt x="14803" y="10208"/>
                    </a:lnTo>
                    <a:lnTo>
                      <a:pt x="14803" y="10060"/>
                    </a:lnTo>
                    <a:lnTo>
                      <a:pt x="14576" y="9912"/>
                    </a:lnTo>
                    <a:lnTo>
                      <a:pt x="13519" y="10208"/>
                    </a:lnTo>
                    <a:lnTo>
                      <a:pt x="13670" y="10060"/>
                    </a:lnTo>
                    <a:lnTo>
                      <a:pt x="13745" y="9912"/>
                    </a:lnTo>
                    <a:lnTo>
                      <a:pt x="14123" y="9912"/>
                    </a:lnTo>
                    <a:lnTo>
                      <a:pt x="14652" y="9616"/>
                    </a:lnTo>
                    <a:lnTo>
                      <a:pt x="15180" y="9764"/>
                    </a:lnTo>
                    <a:lnTo>
                      <a:pt x="15180" y="9616"/>
                    </a:lnTo>
                    <a:lnTo>
                      <a:pt x="14878" y="9321"/>
                    </a:lnTo>
                    <a:lnTo>
                      <a:pt x="14803" y="9173"/>
                    </a:lnTo>
                    <a:lnTo>
                      <a:pt x="14954" y="8877"/>
                    </a:lnTo>
                    <a:lnTo>
                      <a:pt x="14954" y="9173"/>
                    </a:lnTo>
                    <a:lnTo>
                      <a:pt x="14954" y="9321"/>
                    </a:lnTo>
                    <a:lnTo>
                      <a:pt x="15256" y="9321"/>
                    </a:lnTo>
                    <a:lnTo>
                      <a:pt x="15558" y="9173"/>
                    </a:lnTo>
                    <a:lnTo>
                      <a:pt x="15860" y="8433"/>
                    </a:lnTo>
                    <a:lnTo>
                      <a:pt x="16313" y="7989"/>
                    </a:lnTo>
                    <a:lnTo>
                      <a:pt x="16691" y="7841"/>
                    </a:lnTo>
                    <a:lnTo>
                      <a:pt x="17144" y="7249"/>
                    </a:lnTo>
                    <a:lnTo>
                      <a:pt x="17446" y="7101"/>
                    </a:lnTo>
                    <a:lnTo>
                      <a:pt x="17824" y="6805"/>
                    </a:lnTo>
                    <a:lnTo>
                      <a:pt x="18126" y="6362"/>
                    </a:lnTo>
                    <a:lnTo>
                      <a:pt x="18352" y="6214"/>
                    </a:lnTo>
                    <a:lnTo>
                      <a:pt x="19183" y="5622"/>
                    </a:lnTo>
                    <a:lnTo>
                      <a:pt x="19259" y="5326"/>
                    </a:lnTo>
                    <a:lnTo>
                      <a:pt x="19183" y="5178"/>
                    </a:lnTo>
                    <a:lnTo>
                      <a:pt x="18428" y="5474"/>
                    </a:lnTo>
                    <a:lnTo>
                      <a:pt x="17597" y="5770"/>
                    </a:lnTo>
                    <a:lnTo>
                      <a:pt x="17069" y="5918"/>
                    </a:lnTo>
                    <a:lnTo>
                      <a:pt x="15936" y="6510"/>
                    </a:lnTo>
                    <a:lnTo>
                      <a:pt x="15709" y="6362"/>
                    </a:lnTo>
                    <a:lnTo>
                      <a:pt x="15180" y="6805"/>
                    </a:lnTo>
                    <a:lnTo>
                      <a:pt x="15331" y="6658"/>
                    </a:lnTo>
                    <a:lnTo>
                      <a:pt x="14803" y="6658"/>
                    </a:lnTo>
                    <a:lnTo>
                      <a:pt x="14652" y="6510"/>
                    </a:lnTo>
                    <a:lnTo>
                      <a:pt x="15256" y="6510"/>
                    </a:lnTo>
                    <a:lnTo>
                      <a:pt x="15407" y="6362"/>
                    </a:lnTo>
                    <a:lnTo>
                      <a:pt x="15483" y="6214"/>
                    </a:lnTo>
                    <a:lnTo>
                      <a:pt x="15860" y="6214"/>
                    </a:lnTo>
                    <a:lnTo>
                      <a:pt x="17446" y="5326"/>
                    </a:lnTo>
                    <a:lnTo>
                      <a:pt x="17144" y="5326"/>
                    </a:lnTo>
                    <a:lnTo>
                      <a:pt x="16011" y="5474"/>
                    </a:lnTo>
                    <a:lnTo>
                      <a:pt x="16011" y="5178"/>
                    </a:lnTo>
                    <a:lnTo>
                      <a:pt x="16313" y="5178"/>
                    </a:lnTo>
                    <a:lnTo>
                      <a:pt x="15785" y="4734"/>
                    </a:lnTo>
                    <a:lnTo>
                      <a:pt x="16464" y="5178"/>
                    </a:lnTo>
                    <a:lnTo>
                      <a:pt x="16691" y="5030"/>
                    </a:lnTo>
                    <a:lnTo>
                      <a:pt x="16615" y="5030"/>
                    </a:lnTo>
                    <a:lnTo>
                      <a:pt x="17295" y="5030"/>
                    </a:lnTo>
                    <a:lnTo>
                      <a:pt x="18277" y="5030"/>
                    </a:lnTo>
                    <a:lnTo>
                      <a:pt x="18579" y="4882"/>
                    </a:lnTo>
                    <a:lnTo>
                      <a:pt x="18201" y="4882"/>
                    </a:lnTo>
                    <a:lnTo>
                      <a:pt x="18277" y="4734"/>
                    </a:lnTo>
                    <a:lnTo>
                      <a:pt x="18881" y="4586"/>
                    </a:lnTo>
                    <a:lnTo>
                      <a:pt x="19108" y="4734"/>
                    </a:lnTo>
                    <a:lnTo>
                      <a:pt x="19334" y="4586"/>
                    </a:lnTo>
                    <a:lnTo>
                      <a:pt x="19334" y="4438"/>
                    </a:lnTo>
                    <a:lnTo>
                      <a:pt x="19561" y="4586"/>
                    </a:lnTo>
                    <a:lnTo>
                      <a:pt x="19787" y="4290"/>
                    </a:lnTo>
                    <a:lnTo>
                      <a:pt x="20241" y="4142"/>
                    </a:lnTo>
                    <a:lnTo>
                      <a:pt x="20920" y="3699"/>
                    </a:lnTo>
                    <a:lnTo>
                      <a:pt x="21071" y="3403"/>
                    </a:lnTo>
                    <a:lnTo>
                      <a:pt x="21524" y="2959"/>
                    </a:lnTo>
                    <a:lnTo>
                      <a:pt x="21600" y="2663"/>
                    </a:lnTo>
                    <a:lnTo>
                      <a:pt x="21600" y="2515"/>
                    </a:lnTo>
                    <a:lnTo>
                      <a:pt x="21449" y="2219"/>
                    </a:lnTo>
                    <a:lnTo>
                      <a:pt x="20769" y="2071"/>
                    </a:lnTo>
                    <a:lnTo>
                      <a:pt x="20467" y="2219"/>
                    </a:lnTo>
                    <a:lnTo>
                      <a:pt x="20392" y="2071"/>
                    </a:lnTo>
                    <a:lnTo>
                      <a:pt x="20014" y="2367"/>
                    </a:lnTo>
                    <a:lnTo>
                      <a:pt x="20316" y="1775"/>
                    </a:lnTo>
                    <a:lnTo>
                      <a:pt x="19938" y="1627"/>
                    </a:lnTo>
                    <a:lnTo>
                      <a:pt x="19863" y="1479"/>
                    </a:lnTo>
                    <a:lnTo>
                      <a:pt x="19636" y="1184"/>
                    </a:lnTo>
                    <a:lnTo>
                      <a:pt x="19787" y="1184"/>
                    </a:lnTo>
                    <a:lnTo>
                      <a:pt x="19863" y="1036"/>
                    </a:lnTo>
                    <a:lnTo>
                      <a:pt x="19787" y="888"/>
                    </a:lnTo>
                    <a:lnTo>
                      <a:pt x="19485" y="888"/>
                    </a:lnTo>
                    <a:lnTo>
                      <a:pt x="19183" y="1036"/>
                    </a:lnTo>
                    <a:lnTo>
                      <a:pt x="18957" y="1036"/>
                    </a:lnTo>
                    <a:lnTo>
                      <a:pt x="18957" y="740"/>
                    </a:lnTo>
                    <a:lnTo>
                      <a:pt x="18881" y="740"/>
                    </a:lnTo>
                    <a:lnTo>
                      <a:pt x="18881" y="592"/>
                    </a:lnTo>
                    <a:lnTo>
                      <a:pt x="18730" y="592"/>
                    </a:lnTo>
                    <a:lnTo>
                      <a:pt x="18579" y="740"/>
                    </a:lnTo>
                    <a:lnTo>
                      <a:pt x="18730" y="740"/>
                    </a:lnTo>
                    <a:lnTo>
                      <a:pt x="18428" y="1036"/>
                    </a:lnTo>
                    <a:lnTo>
                      <a:pt x="18579" y="1184"/>
                    </a:lnTo>
                    <a:lnTo>
                      <a:pt x="18503" y="1184"/>
                    </a:lnTo>
                    <a:lnTo>
                      <a:pt x="18277" y="1036"/>
                    </a:lnTo>
                    <a:lnTo>
                      <a:pt x="18277" y="888"/>
                    </a:lnTo>
                    <a:lnTo>
                      <a:pt x="18126" y="888"/>
                    </a:lnTo>
                    <a:lnTo>
                      <a:pt x="16766" y="1479"/>
                    </a:lnTo>
                    <a:lnTo>
                      <a:pt x="16011" y="1627"/>
                    </a:lnTo>
                    <a:lnTo>
                      <a:pt x="16162" y="1479"/>
                    </a:lnTo>
                    <a:lnTo>
                      <a:pt x="17295" y="888"/>
                    </a:lnTo>
                    <a:lnTo>
                      <a:pt x="17673" y="444"/>
                    </a:lnTo>
                    <a:lnTo>
                      <a:pt x="16389" y="444"/>
                    </a:lnTo>
                    <a:lnTo>
                      <a:pt x="16087" y="296"/>
                    </a:lnTo>
                    <a:lnTo>
                      <a:pt x="15709" y="444"/>
                    </a:lnTo>
                    <a:lnTo>
                      <a:pt x="15558" y="296"/>
                    </a:lnTo>
                    <a:lnTo>
                      <a:pt x="15180" y="296"/>
                    </a:lnTo>
                    <a:lnTo>
                      <a:pt x="14954" y="0"/>
                    </a:lnTo>
                    <a:lnTo>
                      <a:pt x="13972" y="148"/>
                    </a:lnTo>
                    <a:lnTo>
                      <a:pt x="13897" y="296"/>
                    </a:lnTo>
                    <a:lnTo>
                      <a:pt x="13670" y="296"/>
                    </a:lnTo>
                    <a:lnTo>
                      <a:pt x="13745" y="0"/>
                    </a:lnTo>
                    <a:lnTo>
                      <a:pt x="13368" y="0"/>
                    </a:lnTo>
                    <a:lnTo>
                      <a:pt x="12839" y="0"/>
                    </a:lnTo>
                    <a:lnTo>
                      <a:pt x="12386" y="592"/>
                    </a:lnTo>
                    <a:lnTo>
                      <a:pt x="12462" y="888"/>
                    </a:lnTo>
                    <a:lnTo>
                      <a:pt x="12764" y="1184"/>
                    </a:lnTo>
                    <a:lnTo>
                      <a:pt x="12462" y="1036"/>
                    </a:lnTo>
                    <a:lnTo>
                      <a:pt x="11782" y="296"/>
                    </a:lnTo>
                    <a:lnTo>
                      <a:pt x="10649" y="148"/>
                    </a:lnTo>
                    <a:lnTo>
                      <a:pt x="9667" y="296"/>
                    </a:lnTo>
                    <a:lnTo>
                      <a:pt x="9667" y="444"/>
                    </a:lnTo>
                    <a:lnTo>
                      <a:pt x="10347" y="1184"/>
                    </a:lnTo>
                    <a:lnTo>
                      <a:pt x="10573" y="1184"/>
                    </a:lnTo>
                    <a:lnTo>
                      <a:pt x="10498" y="1184"/>
                    </a:lnTo>
                    <a:lnTo>
                      <a:pt x="10573" y="1332"/>
                    </a:lnTo>
                    <a:lnTo>
                      <a:pt x="11253" y="1923"/>
                    </a:lnTo>
                    <a:lnTo>
                      <a:pt x="10649" y="2367"/>
                    </a:lnTo>
                    <a:lnTo>
                      <a:pt x="10649" y="2071"/>
                    </a:lnTo>
                    <a:lnTo>
                      <a:pt x="10800" y="1923"/>
                    </a:lnTo>
                    <a:lnTo>
                      <a:pt x="10724" y="1775"/>
                    </a:lnTo>
                    <a:lnTo>
                      <a:pt x="10271" y="1332"/>
                    </a:lnTo>
                    <a:lnTo>
                      <a:pt x="9894" y="740"/>
                    </a:lnTo>
                    <a:lnTo>
                      <a:pt x="9592" y="740"/>
                    </a:lnTo>
                    <a:lnTo>
                      <a:pt x="9290" y="592"/>
                    </a:lnTo>
                    <a:lnTo>
                      <a:pt x="9138" y="740"/>
                    </a:lnTo>
                    <a:lnTo>
                      <a:pt x="8912" y="888"/>
                    </a:lnTo>
                    <a:lnTo>
                      <a:pt x="8761" y="592"/>
                    </a:lnTo>
                    <a:lnTo>
                      <a:pt x="8610" y="592"/>
                    </a:lnTo>
                    <a:lnTo>
                      <a:pt x="8459" y="740"/>
                    </a:lnTo>
                    <a:lnTo>
                      <a:pt x="8383" y="592"/>
                    </a:lnTo>
                    <a:lnTo>
                      <a:pt x="8232" y="444"/>
                    </a:lnTo>
                    <a:lnTo>
                      <a:pt x="7855" y="592"/>
                    </a:lnTo>
                    <a:lnTo>
                      <a:pt x="7552" y="740"/>
                    </a:lnTo>
                    <a:lnTo>
                      <a:pt x="7855" y="888"/>
                    </a:lnTo>
                    <a:lnTo>
                      <a:pt x="7855" y="1036"/>
                    </a:lnTo>
                    <a:lnTo>
                      <a:pt x="7930" y="1332"/>
                    </a:lnTo>
                    <a:lnTo>
                      <a:pt x="8232" y="1332"/>
                    </a:lnTo>
                    <a:lnTo>
                      <a:pt x="7855" y="1332"/>
                    </a:lnTo>
                    <a:lnTo>
                      <a:pt x="7855" y="1479"/>
                    </a:lnTo>
                    <a:lnTo>
                      <a:pt x="7477" y="1184"/>
                    </a:lnTo>
                    <a:lnTo>
                      <a:pt x="6873" y="1036"/>
                    </a:lnTo>
                    <a:lnTo>
                      <a:pt x="6797" y="1184"/>
                    </a:lnTo>
                    <a:lnTo>
                      <a:pt x="7401" y="1775"/>
                    </a:lnTo>
                    <a:lnTo>
                      <a:pt x="7552" y="2071"/>
                    </a:lnTo>
                    <a:lnTo>
                      <a:pt x="7401" y="2219"/>
                    </a:lnTo>
                    <a:lnTo>
                      <a:pt x="6797" y="1775"/>
                    </a:lnTo>
                    <a:lnTo>
                      <a:pt x="6344" y="1627"/>
                    </a:lnTo>
                    <a:lnTo>
                      <a:pt x="6193" y="1627"/>
                    </a:lnTo>
                    <a:lnTo>
                      <a:pt x="6117" y="1775"/>
                    </a:lnTo>
                    <a:lnTo>
                      <a:pt x="6117" y="1923"/>
                    </a:lnTo>
                    <a:lnTo>
                      <a:pt x="6722" y="2071"/>
                    </a:lnTo>
                    <a:lnTo>
                      <a:pt x="6117" y="2071"/>
                    </a:lnTo>
                    <a:lnTo>
                      <a:pt x="5966" y="2367"/>
                    </a:lnTo>
                    <a:lnTo>
                      <a:pt x="5966" y="2515"/>
                    </a:lnTo>
                    <a:lnTo>
                      <a:pt x="6042" y="2663"/>
                    </a:lnTo>
                    <a:lnTo>
                      <a:pt x="6797" y="3107"/>
                    </a:lnTo>
                    <a:lnTo>
                      <a:pt x="7401" y="3403"/>
                    </a:lnTo>
                    <a:lnTo>
                      <a:pt x="7326" y="3551"/>
                    </a:lnTo>
                    <a:lnTo>
                      <a:pt x="7552" y="3847"/>
                    </a:lnTo>
                    <a:lnTo>
                      <a:pt x="6948" y="3551"/>
                    </a:lnTo>
                    <a:lnTo>
                      <a:pt x="6042" y="2811"/>
                    </a:lnTo>
                    <a:lnTo>
                      <a:pt x="5740" y="2811"/>
                    </a:lnTo>
                    <a:lnTo>
                      <a:pt x="5740" y="2959"/>
                    </a:lnTo>
                    <a:lnTo>
                      <a:pt x="5966" y="3403"/>
                    </a:lnTo>
                    <a:lnTo>
                      <a:pt x="6193" y="3403"/>
                    </a:lnTo>
                    <a:lnTo>
                      <a:pt x="5740" y="3403"/>
                    </a:lnTo>
                    <a:lnTo>
                      <a:pt x="5740" y="3255"/>
                    </a:lnTo>
                    <a:lnTo>
                      <a:pt x="5664" y="3107"/>
                    </a:lnTo>
                    <a:lnTo>
                      <a:pt x="5362" y="2663"/>
                    </a:lnTo>
                    <a:lnTo>
                      <a:pt x="4909" y="2663"/>
                    </a:lnTo>
                    <a:lnTo>
                      <a:pt x="4683" y="2515"/>
                    </a:lnTo>
                    <a:lnTo>
                      <a:pt x="4607" y="2367"/>
                    </a:lnTo>
                    <a:lnTo>
                      <a:pt x="4758" y="2219"/>
                    </a:lnTo>
                    <a:lnTo>
                      <a:pt x="3927" y="2367"/>
                    </a:lnTo>
                    <a:lnTo>
                      <a:pt x="3852" y="2367"/>
                    </a:lnTo>
                    <a:lnTo>
                      <a:pt x="4003" y="2515"/>
                    </a:lnTo>
                    <a:lnTo>
                      <a:pt x="4003" y="2663"/>
                    </a:lnTo>
                    <a:lnTo>
                      <a:pt x="4154" y="2663"/>
                    </a:lnTo>
                    <a:lnTo>
                      <a:pt x="4078" y="2811"/>
                    </a:lnTo>
                    <a:lnTo>
                      <a:pt x="3323" y="2959"/>
                    </a:lnTo>
                    <a:lnTo>
                      <a:pt x="3248" y="3107"/>
                    </a:lnTo>
                    <a:lnTo>
                      <a:pt x="3323" y="3255"/>
                    </a:lnTo>
                    <a:lnTo>
                      <a:pt x="4758" y="3699"/>
                    </a:lnTo>
                    <a:lnTo>
                      <a:pt x="4607" y="3699"/>
                    </a:lnTo>
                    <a:lnTo>
                      <a:pt x="4683" y="3847"/>
                    </a:lnTo>
                    <a:lnTo>
                      <a:pt x="4229" y="3699"/>
                    </a:lnTo>
                    <a:lnTo>
                      <a:pt x="4154" y="3847"/>
                    </a:lnTo>
                    <a:lnTo>
                      <a:pt x="4305" y="3995"/>
                    </a:lnTo>
                    <a:lnTo>
                      <a:pt x="3927" y="3699"/>
                    </a:lnTo>
                    <a:lnTo>
                      <a:pt x="3701" y="3551"/>
                    </a:lnTo>
                    <a:lnTo>
                      <a:pt x="3323" y="3551"/>
                    </a:lnTo>
                    <a:lnTo>
                      <a:pt x="3323" y="3699"/>
                    </a:lnTo>
                    <a:lnTo>
                      <a:pt x="3248" y="3847"/>
                    </a:lnTo>
                    <a:lnTo>
                      <a:pt x="3323" y="3995"/>
                    </a:lnTo>
                    <a:lnTo>
                      <a:pt x="3248" y="3995"/>
                    </a:lnTo>
                    <a:lnTo>
                      <a:pt x="3097" y="3551"/>
                    </a:lnTo>
                    <a:lnTo>
                      <a:pt x="2417" y="3403"/>
                    </a:lnTo>
                    <a:lnTo>
                      <a:pt x="1737" y="3847"/>
                    </a:lnTo>
                    <a:lnTo>
                      <a:pt x="1964" y="4142"/>
                    </a:lnTo>
                    <a:lnTo>
                      <a:pt x="1662" y="3995"/>
                    </a:lnTo>
                    <a:lnTo>
                      <a:pt x="1662" y="4438"/>
                    </a:lnTo>
                    <a:lnTo>
                      <a:pt x="1435" y="3995"/>
                    </a:lnTo>
                    <a:lnTo>
                      <a:pt x="982" y="4142"/>
                    </a:lnTo>
                    <a:lnTo>
                      <a:pt x="680" y="4290"/>
                    </a:lnTo>
                    <a:lnTo>
                      <a:pt x="529" y="4438"/>
                    </a:lnTo>
                    <a:lnTo>
                      <a:pt x="227" y="4586"/>
                    </a:lnTo>
                    <a:lnTo>
                      <a:pt x="0" y="5030"/>
                    </a:lnTo>
                    <a:lnTo>
                      <a:pt x="378" y="5030"/>
                    </a:lnTo>
                    <a:lnTo>
                      <a:pt x="529" y="5326"/>
                    </a:lnTo>
                    <a:lnTo>
                      <a:pt x="831" y="5178"/>
                    </a:lnTo>
                    <a:lnTo>
                      <a:pt x="982" y="4882"/>
                    </a:lnTo>
                    <a:lnTo>
                      <a:pt x="1284" y="5030"/>
                    </a:lnTo>
                    <a:lnTo>
                      <a:pt x="1359" y="4882"/>
                    </a:lnTo>
                    <a:lnTo>
                      <a:pt x="1435" y="4734"/>
                    </a:lnTo>
                    <a:lnTo>
                      <a:pt x="1435" y="4882"/>
                    </a:lnTo>
                    <a:lnTo>
                      <a:pt x="1510" y="5030"/>
                    </a:lnTo>
                    <a:lnTo>
                      <a:pt x="1888" y="5030"/>
                    </a:lnTo>
                    <a:lnTo>
                      <a:pt x="982" y="5622"/>
                    </a:lnTo>
                    <a:lnTo>
                      <a:pt x="1208" y="5918"/>
                    </a:lnTo>
                    <a:lnTo>
                      <a:pt x="2794" y="5178"/>
                    </a:lnTo>
                    <a:lnTo>
                      <a:pt x="3323" y="5326"/>
                    </a:lnTo>
                    <a:lnTo>
                      <a:pt x="3927" y="5326"/>
                    </a:lnTo>
                    <a:lnTo>
                      <a:pt x="3701" y="5474"/>
                    </a:lnTo>
                    <a:lnTo>
                      <a:pt x="2719" y="5326"/>
                    </a:lnTo>
                    <a:lnTo>
                      <a:pt x="1586" y="5918"/>
                    </a:lnTo>
                    <a:lnTo>
                      <a:pt x="1964" y="6214"/>
                    </a:lnTo>
                    <a:lnTo>
                      <a:pt x="2266" y="6214"/>
                    </a:lnTo>
                    <a:lnTo>
                      <a:pt x="2115" y="6362"/>
                    </a:lnTo>
                    <a:lnTo>
                      <a:pt x="1510" y="6362"/>
                    </a:lnTo>
                    <a:lnTo>
                      <a:pt x="1435" y="6510"/>
                    </a:lnTo>
                    <a:lnTo>
                      <a:pt x="1510" y="6805"/>
                    </a:lnTo>
                    <a:lnTo>
                      <a:pt x="1737" y="6953"/>
                    </a:lnTo>
                    <a:lnTo>
                      <a:pt x="3399" y="6953"/>
                    </a:lnTo>
                    <a:lnTo>
                      <a:pt x="3927" y="6658"/>
                    </a:lnTo>
                    <a:lnTo>
                      <a:pt x="4305" y="6362"/>
                    </a:lnTo>
                    <a:lnTo>
                      <a:pt x="5287" y="6066"/>
                    </a:lnTo>
                    <a:lnTo>
                      <a:pt x="5060" y="6362"/>
                    </a:lnTo>
                    <a:lnTo>
                      <a:pt x="4380" y="6805"/>
                    </a:lnTo>
                    <a:lnTo>
                      <a:pt x="3852" y="7101"/>
                    </a:lnTo>
                    <a:lnTo>
                      <a:pt x="3323" y="7101"/>
                    </a:lnTo>
                    <a:lnTo>
                      <a:pt x="2568" y="7101"/>
                    </a:lnTo>
                    <a:lnTo>
                      <a:pt x="2039" y="7249"/>
                    </a:lnTo>
                    <a:lnTo>
                      <a:pt x="1888" y="7397"/>
                    </a:lnTo>
                    <a:lnTo>
                      <a:pt x="2568" y="7841"/>
                    </a:lnTo>
                    <a:lnTo>
                      <a:pt x="2719" y="7989"/>
                    </a:lnTo>
                    <a:lnTo>
                      <a:pt x="3474" y="8433"/>
                    </a:lnTo>
                    <a:lnTo>
                      <a:pt x="3625" y="8285"/>
                    </a:lnTo>
                    <a:lnTo>
                      <a:pt x="3701" y="7989"/>
                    </a:lnTo>
                    <a:lnTo>
                      <a:pt x="4003" y="7545"/>
                    </a:lnTo>
                    <a:lnTo>
                      <a:pt x="4607" y="6953"/>
                    </a:lnTo>
                    <a:lnTo>
                      <a:pt x="6948" y="6658"/>
                    </a:lnTo>
                    <a:lnTo>
                      <a:pt x="5891" y="6953"/>
                    </a:lnTo>
                    <a:lnTo>
                      <a:pt x="5060" y="6953"/>
                    </a:lnTo>
                    <a:lnTo>
                      <a:pt x="4531" y="7249"/>
                    </a:lnTo>
                    <a:lnTo>
                      <a:pt x="4078" y="7841"/>
                    </a:lnTo>
                    <a:lnTo>
                      <a:pt x="3927" y="8433"/>
                    </a:lnTo>
                    <a:lnTo>
                      <a:pt x="4531" y="8581"/>
                    </a:lnTo>
                    <a:lnTo>
                      <a:pt x="4758" y="8285"/>
                    </a:lnTo>
                    <a:lnTo>
                      <a:pt x="4834" y="8433"/>
                    </a:lnTo>
                    <a:lnTo>
                      <a:pt x="4607" y="8581"/>
                    </a:lnTo>
                    <a:lnTo>
                      <a:pt x="4683" y="8581"/>
                    </a:lnTo>
                    <a:lnTo>
                      <a:pt x="5362" y="8729"/>
                    </a:lnTo>
                    <a:lnTo>
                      <a:pt x="5513" y="8433"/>
                    </a:lnTo>
                    <a:lnTo>
                      <a:pt x="5513" y="8285"/>
                    </a:lnTo>
                    <a:lnTo>
                      <a:pt x="5513" y="8137"/>
                    </a:lnTo>
                    <a:lnTo>
                      <a:pt x="5740" y="7989"/>
                    </a:lnTo>
                    <a:lnTo>
                      <a:pt x="5815" y="7693"/>
                    </a:lnTo>
                    <a:lnTo>
                      <a:pt x="5891" y="7841"/>
                    </a:lnTo>
                    <a:lnTo>
                      <a:pt x="5740" y="7989"/>
                    </a:lnTo>
                    <a:lnTo>
                      <a:pt x="5664" y="8285"/>
                    </a:lnTo>
                    <a:lnTo>
                      <a:pt x="5966" y="8285"/>
                    </a:lnTo>
                    <a:lnTo>
                      <a:pt x="6571" y="7841"/>
                    </a:lnTo>
                    <a:lnTo>
                      <a:pt x="6722" y="7693"/>
                    </a:lnTo>
                    <a:lnTo>
                      <a:pt x="6571" y="7545"/>
                    </a:lnTo>
                    <a:lnTo>
                      <a:pt x="6873" y="7397"/>
                    </a:lnTo>
                    <a:lnTo>
                      <a:pt x="6797" y="7545"/>
                    </a:lnTo>
                    <a:lnTo>
                      <a:pt x="6873" y="7545"/>
                    </a:lnTo>
                    <a:lnTo>
                      <a:pt x="6797" y="7693"/>
                    </a:lnTo>
                    <a:lnTo>
                      <a:pt x="6873" y="7693"/>
                    </a:lnTo>
                    <a:lnTo>
                      <a:pt x="7024" y="7693"/>
                    </a:lnTo>
                    <a:lnTo>
                      <a:pt x="6646" y="7841"/>
                    </a:lnTo>
                    <a:lnTo>
                      <a:pt x="6571" y="8137"/>
                    </a:lnTo>
                    <a:lnTo>
                      <a:pt x="6042" y="8285"/>
                    </a:lnTo>
                    <a:lnTo>
                      <a:pt x="5891" y="8433"/>
                    </a:lnTo>
                    <a:lnTo>
                      <a:pt x="6042" y="8729"/>
                    </a:lnTo>
                    <a:lnTo>
                      <a:pt x="6117" y="8729"/>
                    </a:lnTo>
                    <a:lnTo>
                      <a:pt x="6948" y="8433"/>
                    </a:lnTo>
                    <a:lnTo>
                      <a:pt x="8459" y="7545"/>
                    </a:lnTo>
                    <a:lnTo>
                      <a:pt x="8459" y="7397"/>
                    </a:lnTo>
                    <a:lnTo>
                      <a:pt x="8610" y="7249"/>
                    </a:lnTo>
                    <a:lnTo>
                      <a:pt x="8459" y="7249"/>
                    </a:lnTo>
                    <a:lnTo>
                      <a:pt x="8610" y="6805"/>
                    </a:lnTo>
                    <a:lnTo>
                      <a:pt x="8308" y="6362"/>
                    </a:lnTo>
                    <a:lnTo>
                      <a:pt x="8761" y="6805"/>
                    </a:lnTo>
                    <a:lnTo>
                      <a:pt x="8836" y="6658"/>
                    </a:lnTo>
                    <a:lnTo>
                      <a:pt x="8912" y="6362"/>
                    </a:lnTo>
                    <a:lnTo>
                      <a:pt x="9138" y="6066"/>
                    </a:lnTo>
                    <a:lnTo>
                      <a:pt x="10045" y="5474"/>
                    </a:lnTo>
                    <a:lnTo>
                      <a:pt x="9894" y="5622"/>
                    </a:lnTo>
                    <a:lnTo>
                      <a:pt x="9365" y="6066"/>
                    </a:lnTo>
                    <a:lnTo>
                      <a:pt x="9214" y="6362"/>
                    </a:lnTo>
                    <a:lnTo>
                      <a:pt x="9063" y="6510"/>
                    </a:lnTo>
                    <a:lnTo>
                      <a:pt x="9063" y="6805"/>
                    </a:lnTo>
                    <a:lnTo>
                      <a:pt x="8761" y="7101"/>
                    </a:lnTo>
                    <a:lnTo>
                      <a:pt x="8761" y="7397"/>
                    </a:lnTo>
                    <a:lnTo>
                      <a:pt x="9894" y="7249"/>
                    </a:lnTo>
                    <a:lnTo>
                      <a:pt x="10498" y="7397"/>
                    </a:lnTo>
                    <a:lnTo>
                      <a:pt x="11555" y="7101"/>
                    </a:lnTo>
                    <a:lnTo>
                      <a:pt x="11102" y="7249"/>
                    </a:lnTo>
                    <a:lnTo>
                      <a:pt x="11102" y="7397"/>
                    </a:lnTo>
                    <a:lnTo>
                      <a:pt x="10800" y="7397"/>
                    </a:lnTo>
                    <a:lnTo>
                      <a:pt x="10800" y="7545"/>
                    </a:lnTo>
                    <a:lnTo>
                      <a:pt x="10800" y="7693"/>
                    </a:lnTo>
                    <a:lnTo>
                      <a:pt x="10573" y="7545"/>
                    </a:lnTo>
                    <a:lnTo>
                      <a:pt x="10045" y="7545"/>
                    </a:lnTo>
                    <a:lnTo>
                      <a:pt x="9969" y="7545"/>
                    </a:lnTo>
                    <a:lnTo>
                      <a:pt x="9969" y="7693"/>
                    </a:lnTo>
                    <a:lnTo>
                      <a:pt x="9667" y="7545"/>
                    </a:lnTo>
                    <a:lnTo>
                      <a:pt x="8308" y="8137"/>
                    </a:lnTo>
                    <a:lnTo>
                      <a:pt x="8081" y="8285"/>
                    </a:lnTo>
                    <a:lnTo>
                      <a:pt x="8232" y="8285"/>
                    </a:lnTo>
                    <a:lnTo>
                      <a:pt x="8912" y="8285"/>
                    </a:lnTo>
                    <a:lnTo>
                      <a:pt x="9516" y="8285"/>
                    </a:lnTo>
                    <a:lnTo>
                      <a:pt x="9516" y="8433"/>
                    </a:lnTo>
                    <a:lnTo>
                      <a:pt x="8006" y="8581"/>
                    </a:lnTo>
                    <a:lnTo>
                      <a:pt x="7930" y="8729"/>
                    </a:lnTo>
                    <a:lnTo>
                      <a:pt x="8081" y="8729"/>
                    </a:lnTo>
                    <a:lnTo>
                      <a:pt x="8081" y="8877"/>
                    </a:lnTo>
                    <a:lnTo>
                      <a:pt x="7477" y="8877"/>
                    </a:lnTo>
                    <a:lnTo>
                      <a:pt x="7099" y="9025"/>
                    </a:lnTo>
                    <a:lnTo>
                      <a:pt x="6722" y="9025"/>
                    </a:lnTo>
                    <a:lnTo>
                      <a:pt x="6042" y="9173"/>
                    </a:lnTo>
                    <a:lnTo>
                      <a:pt x="6042" y="9321"/>
                    </a:lnTo>
                    <a:lnTo>
                      <a:pt x="6646" y="9912"/>
                    </a:lnTo>
                    <a:lnTo>
                      <a:pt x="6646" y="10060"/>
                    </a:lnTo>
                    <a:lnTo>
                      <a:pt x="6722" y="10208"/>
                    </a:lnTo>
                    <a:lnTo>
                      <a:pt x="7250" y="10356"/>
                    </a:lnTo>
                    <a:lnTo>
                      <a:pt x="7099" y="10504"/>
                    </a:lnTo>
                    <a:lnTo>
                      <a:pt x="7175" y="10652"/>
                    </a:lnTo>
                    <a:lnTo>
                      <a:pt x="7175" y="10948"/>
                    </a:lnTo>
                    <a:lnTo>
                      <a:pt x="7250" y="10948"/>
                    </a:lnTo>
                    <a:lnTo>
                      <a:pt x="7250" y="11096"/>
                    </a:lnTo>
                    <a:lnTo>
                      <a:pt x="7779" y="11392"/>
                    </a:lnTo>
                    <a:lnTo>
                      <a:pt x="8383" y="11244"/>
                    </a:lnTo>
                    <a:lnTo>
                      <a:pt x="8383" y="11392"/>
                    </a:lnTo>
                    <a:lnTo>
                      <a:pt x="7779" y="11540"/>
                    </a:lnTo>
                    <a:lnTo>
                      <a:pt x="7779" y="11688"/>
                    </a:lnTo>
                    <a:lnTo>
                      <a:pt x="7326" y="11392"/>
                    </a:lnTo>
                    <a:lnTo>
                      <a:pt x="7024" y="11540"/>
                    </a:lnTo>
                    <a:lnTo>
                      <a:pt x="7024" y="11244"/>
                    </a:lnTo>
                    <a:lnTo>
                      <a:pt x="6948" y="11244"/>
                    </a:lnTo>
                    <a:lnTo>
                      <a:pt x="6873" y="10948"/>
                    </a:lnTo>
                    <a:lnTo>
                      <a:pt x="6797" y="10948"/>
                    </a:lnTo>
                    <a:lnTo>
                      <a:pt x="6797" y="10800"/>
                    </a:lnTo>
                    <a:lnTo>
                      <a:pt x="5513" y="9468"/>
                    </a:lnTo>
                    <a:lnTo>
                      <a:pt x="4985" y="9321"/>
                    </a:lnTo>
                    <a:lnTo>
                      <a:pt x="4834" y="9468"/>
                    </a:lnTo>
                    <a:lnTo>
                      <a:pt x="4380" y="9173"/>
                    </a:lnTo>
                    <a:lnTo>
                      <a:pt x="4003" y="9173"/>
                    </a:lnTo>
                    <a:lnTo>
                      <a:pt x="3776" y="9321"/>
                    </a:lnTo>
                    <a:lnTo>
                      <a:pt x="3701" y="9616"/>
                    </a:lnTo>
                    <a:lnTo>
                      <a:pt x="3701" y="9764"/>
                    </a:lnTo>
                    <a:lnTo>
                      <a:pt x="3776" y="10060"/>
                    </a:lnTo>
                    <a:lnTo>
                      <a:pt x="4456" y="10356"/>
                    </a:lnTo>
                    <a:lnTo>
                      <a:pt x="4607" y="10356"/>
                    </a:lnTo>
                    <a:lnTo>
                      <a:pt x="3852" y="10208"/>
                    </a:lnTo>
                    <a:lnTo>
                      <a:pt x="3852" y="10652"/>
                    </a:lnTo>
                    <a:lnTo>
                      <a:pt x="4758" y="11244"/>
                    </a:lnTo>
                    <a:lnTo>
                      <a:pt x="4909" y="11688"/>
                    </a:lnTo>
                    <a:lnTo>
                      <a:pt x="5211" y="11984"/>
                    </a:lnTo>
                    <a:lnTo>
                      <a:pt x="5211" y="12132"/>
                    </a:lnTo>
                    <a:lnTo>
                      <a:pt x="5211" y="12279"/>
                    </a:lnTo>
                    <a:lnTo>
                      <a:pt x="5287" y="12279"/>
                    </a:lnTo>
                    <a:lnTo>
                      <a:pt x="5287" y="12427"/>
                    </a:lnTo>
                    <a:lnTo>
                      <a:pt x="5362" y="12723"/>
                    </a:lnTo>
                    <a:lnTo>
                      <a:pt x="5589" y="12575"/>
                    </a:lnTo>
                    <a:lnTo>
                      <a:pt x="5513" y="12723"/>
                    </a:lnTo>
                    <a:lnTo>
                      <a:pt x="5664" y="13019"/>
                    </a:lnTo>
                    <a:lnTo>
                      <a:pt x="5740" y="13019"/>
                    </a:lnTo>
                    <a:lnTo>
                      <a:pt x="5891" y="13167"/>
                    </a:lnTo>
                    <a:lnTo>
                      <a:pt x="6042" y="13167"/>
                    </a:lnTo>
                    <a:lnTo>
                      <a:pt x="5966" y="13315"/>
                    </a:lnTo>
                    <a:lnTo>
                      <a:pt x="5740" y="13315"/>
                    </a:lnTo>
                    <a:lnTo>
                      <a:pt x="5211" y="12871"/>
                    </a:lnTo>
                    <a:lnTo>
                      <a:pt x="4985" y="13019"/>
                    </a:lnTo>
                    <a:lnTo>
                      <a:pt x="5060" y="13167"/>
                    </a:lnTo>
                    <a:lnTo>
                      <a:pt x="5438" y="13463"/>
                    </a:lnTo>
                    <a:lnTo>
                      <a:pt x="6193" y="13611"/>
                    </a:lnTo>
                    <a:lnTo>
                      <a:pt x="6495" y="13759"/>
                    </a:lnTo>
                    <a:lnTo>
                      <a:pt x="6873" y="13759"/>
                    </a:lnTo>
                    <a:lnTo>
                      <a:pt x="7326" y="13315"/>
                    </a:lnTo>
                    <a:lnTo>
                      <a:pt x="7175" y="13611"/>
                    </a:lnTo>
                    <a:lnTo>
                      <a:pt x="7175" y="13759"/>
                    </a:lnTo>
                    <a:lnTo>
                      <a:pt x="7024" y="13907"/>
                    </a:lnTo>
                    <a:lnTo>
                      <a:pt x="6873" y="13759"/>
                    </a:lnTo>
                    <a:lnTo>
                      <a:pt x="6117" y="13907"/>
                    </a:lnTo>
                    <a:lnTo>
                      <a:pt x="6495" y="14203"/>
                    </a:lnTo>
                    <a:lnTo>
                      <a:pt x="6797" y="14203"/>
                    </a:lnTo>
                    <a:lnTo>
                      <a:pt x="6571" y="14351"/>
                    </a:lnTo>
                    <a:lnTo>
                      <a:pt x="6797" y="14647"/>
                    </a:lnTo>
                    <a:lnTo>
                      <a:pt x="6722" y="14647"/>
                    </a:lnTo>
                    <a:lnTo>
                      <a:pt x="6495" y="14647"/>
                    </a:lnTo>
                    <a:lnTo>
                      <a:pt x="6344" y="14351"/>
                    </a:lnTo>
                    <a:lnTo>
                      <a:pt x="6193" y="14203"/>
                    </a:lnTo>
                    <a:lnTo>
                      <a:pt x="5664" y="13759"/>
                    </a:lnTo>
                    <a:lnTo>
                      <a:pt x="4758" y="13611"/>
                    </a:lnTo>
                    <a:lnTo>
                      <a:pt x="4607" y="13611"/>
                    </a:lnTo>
                    <a:lnTo>
                      <a:pt x="4531" y="13759"/>
                    </a:lnTo>
                    <a:lnTo>
                      <a:pt x="3625" y="13907"/>
                    </a:lnTo>
                    <a:lnTo>
                      <a:pt x="3550" y="14055"/>
                    </a:lnTo>
                    <a:lnTo>
                      <a:pt x="3399" y="14499"/>
                    </a:lnTo>
                    <a:lnTo>
                      <a:pt x="3550" y="14647"/>
                    </a:lnTo>
                    <a:lnTo>
                      <a:pt x="3248" y="14795"/>
                    </a:lnTo>
                    <a:lnTo>
                      <a:pt x="3021" y="15090"/>
                    </a:lnTo>
                    <a:lnTo>
                      <a:pt x="3097" y="15238"/>
                    </a:lnTo>
                    <a:lnTo>
                      <a:pt x="3172" y="15386"/>
                    </a:lnTo>
                    <a:lnTo>
                      <a:pt x="3172" y="15682"/>
                    </a:lnTo>
                    <a:lnTo>
                      <a:pt x="3474" y="15682"/>
                    </a:lnTo>
                    <a:lnTo>
                      <a:pt x="3248" y="15830"/>
                    </a:lnTo>
                    <a:lnTo>
                      <a:pt x="3172" y="15978"/>
                    </a:lnTo>
                    <a:lnTo>
                      <a:pt x="3474" y="15978"/>
                    </a:lnTo>
                    <a:lnTo>
                      <a:pt x="3852" y="15830"/>
                    </a:lnTo>
                    <a:lnTo>
                      <a:pt x="3927" y="15682"/>
                    </a:lnTo>
                    <a:lnTo>
                      <a:pt x="4078" y="15682"/>
                    </a:lnTo>
                    <a:lnTo>
                      <a:pt x="4078" y="15386"/>
                    </a:lnTo>
                    <a:lnTo>
                      <a:pt x="4305" y="15238"/>
                    </a:lnTo>
                    <a:lnTo>
                      <a:pt x="4229" y="15534"/>
                    </a:lnTo>
                    <a:lnTo>
                      <a:pt x="4003" y="15830"/>
                    </a:lnTo>
                    <a:lnTo>
                      <a:pt x="4078" y="15978"/>
                    </a:lnTo>
                    <a:lnTo>
                      <a:pt x="4531" y="15978"/>
                    </a:lnTo>
                    <a:lnTo>
                      <a:pt x="4834" y="15682"/>
                    </a:lnTo>
                    <a:lnTo>
                      <a:pt x="4909" y="15386"/>
                    </a:lnTo>
                    <a:lnTo>
                      <a:pt x="4985" y="14795"/>
                    </a:lnTo>
                    <a:lnTo>
                      <a:pt x="5136" y="14499"/>
                    </a:lnTo>
                    <a:lnTo>
                      <a:pt x="5060" y="14942"/>
                    </a:lnTo>
                    <a:lnTo>
                      <a:pt x="4985" y="15238"/>
                    </a:lnTo>
                    <a:lnTo>
                      <a:pt x="5211" y="15238"/>
                    </a:lnTo>
                    <a:lnTo>
                      <a:pt x="4985" y="15386"/>
                    </a:lnTo>
                    <a:lnTo>
                      <a:pt x="4985" y="15682"/>
                    </a:lnTo>
                    <a:lnTo>
                      <a:pt x="5513" y="15830"/>
                    </a:lnTo>
                    <a:lnTo>
                      <a:pt x="4909" y="15830"/>
                    </a:lnTo>
                    <a:lnTo>
                      <a:pt x="4758" y="16126"/>
                    </a:lnTo>
                    <a:lnTo>
                      <a:pt x="4909" y="16274"/>
                    </a:lnTo>
                    <a:lnTo>
                      <a:pt x="4531" y="16274"/>
                    </a:lnTo>
                    <a:lnTo>
                      <a:pt x="4305" y="16570"/>
                    </a:lnTo>
                    <a:lnTo>
                      <a:pt x="4456" y="16718"/>
                    </a:lnTo>
                    <a:lnTo>
                      <a:pt x="5060" y="16570"/>
                    </a:lnTo>
                    <a:lnTo>
                      <a:pt x="4834" y="16718"/>
                    </a:lnTo>
                    <a:lnTo>
                      <a:pt x="4607" y="16718"/>
                    </a:lnTo>
                    <a:lnTo>
                      <a:pt x="4531" y="16718"/>
                    </a:lnTo>
                    <a:lnTo>
                      <a:pt x="4834" y="16718"/>
                    </a:lnTo>
                    <a:lnTo>
                      <a:pt x="4683" y="17162"/>
                    </a:lnTo>
                    <a:lnTo>
                      <a:pt x="4683" y="17310"/>
                    </a:lnTo>
                    <a:lnTo>
                      <a:pt x="4909" y="17458"/>
                    </a:lnTo>
                    <a:lnTo>
                      <a:pt x="5060" y="17162"/>
                    </a:lnTo>
                    <a:lnTo>
                      <a:pt x="5060" y="17014"/>
                    </a:lnTo>
                    <a:lnTo>
                      <a:pt x="5136" y="17162"/>
                    </a:lnTo>
                    <a:lnTo>
                      <a:pt x="4985" y="17458"/>
                    </a:lnTo>
                    <a:lnTo>
                      <a:pt x="4985" y="17605"/>
                    </a:lnTo>
                    <a:lnTo>
                      <a:pt x="5664" y="17753"/>
                    </a:lnTo>
                    <a:lnTo>
                      <a:pt x="5891" y="17605"/>
                    </a:lnTo>
                    <a:lnTo>
                      <a:pt x="6344" y="16866"/>
                    </a:lnTo>
                    <a:lnTo>
                      <a:pt x="6495" y="16274"/>
                    </a:lnTo>
                    <a:lnTo>
                      <a:pt x="6722" y="16126"/>
                    </a:lnTo>
                    <a:lnTo>
                      <a:pt x="6571" y="16274"/>
                    </a:lnTo>
                    <a:lnTo>
                      <a:pt x="6571" y="16570"/>
                    </a:lnTo>
                    <a:lnTo>
                      <a:pt x="6495" y="16718"/>
                    </a:lnTo>
                    <a:lnTo>
                      <a:pt x="6269" y="17310"/>
                    </a:lnTo>
                    <a:lnTo>
                      <a:pt x="6042" y="17605"/>
                    </a:lnTo>
                    <a:lnTo>
                      <a:pt x="5815" y="17901"/>
                    </a:lnTo>
                    <a:lnTo>
                      <a:pt x="5966" y="18049"/>
                    </a:lnTo>
                    <a:lnTo>
                      <a:pt x="5589" y="17901"/>
                    </a:lnTo>
                    <a:lnTo>
                      <a:pt x="5211" y="18049"/>
                    </a:lnTo>
                    <a:lnTo>
                      <a:pt x="5287" y="18197"/>
                    </a:lnTo>
                    <a:lnTo>
                      <a:pt x="5287" y="18345"/>
                    </a:lnTo>
                    <a:lnTo>
                      <a:pt x="4909" y="18049"/>
                    </a:lnTo>
                    <a:lnTo>
                      <a:pt x="4380" y="17901"/>
                    </a:lnTo>
                    <a:lnTo>
                      <a:pt x="4380" y="17753"/>
                    </a:lnTo>
                    <a:lnTo>
                      <a:pt x="4305" y="17458"/>
                    </a:lnTo>
                    <a:lnTo>
                      <a:pt x="4078" y="17014"/>
                    </a:lnTo>
                    <a:lnTo>
                      <a:pt x="3852" y="16718"/>
                    </a:lnTo>
                    <a:lnTo>
                      <a:pt x="3172" y="1657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72" name="Shape 572"/>
              <p:cNvSpPr/>
              <p:nvPr/>
            </p:nvSpPr>
            <p:spPr>
              <a:xfrm>
                <a:off x="1435194" y="156771"/>
                <a:ext cx="360702" cy="267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92" y="21600"/>
                    </a:moveTo>
                    <a:lnTo>
                      <a:pt x="11631" y="21600"/>
                    </a:lnTo>
                    <a:lnTo>
                      <a:pt x="11838" y="21600"/>
                    </a:lnTo>
                    <a:lnTo>
                      <a:pt x="11631" y="20965"/>
                    </a:lnTo>
                    <a:lnTo>
                      <a:pt x="10800" y="20647"/>
                    </a:lnTo>
                    <a:lnTo>
                      <a:pt x="11838" y="20647"/>
                    </a:lnTo>
                    <a:lnTo>
                      <a:pt x="12254" y="20647"/>
                    </a:lnTo>
                    <a:lnTo>
                      <a:pt x="13085" y="21600"/>
                    </a:lnTo>
                    <a:lnTo>
                      <a:pt x="13292" y="21282"/>
                    </a:lnTo>
                    <a:lnTo>
                      <a:pt x="12669" y="20329"/>
                    </a:lnTo>
                    <a:lnTo>
                      <a:pt x="11631" y="19059"/>
                    </a:lnTo>
                    <a:lnTo>
                      <a:pt x="11631" y="18741"/>
                    </a:lnTo>
                    <a:lnTo>
                      <a:pt x="11838" y="18424"/>
                    </a:lnTo>
                    <a:lnTo>
                      <a:pt x="12462" y="19694"/>
                    </a:lnTo>
                    <a:lnTo>
                      <a:pt x="13292" y="20012"/>
                    </a:lnTo>
                    <a:lnTo>
                      <a:pt x="13915" y="20965"/>
                    </a:lnTo>
                    <a:lnTo>
                      <a:pt x="14538" y="21282"/>
                    </a:lnTo>
                    <a:lnTo>
                      <a:pt x="14746" y="20012"/>
                    </a:lnTo>
                    <a:lnTo>
                      <a:pt x="14123" y="19059"/>
                    </a:lnTo>
                    <a:lnTo>
                      <a:pt x="14123" y="18741"/>
                    </a:lnTo>
                    <a:lnTo>
                      <a:pt x="14331" y="18424"/>
                    </a:lnTo>
                    <a:lnTo>
                      <a:pt x="15162" y="19376"/>
                    </a:lnTo>
                    <a:lnTo>
                      <a:pt x="15577" y="19376"/>
                    </a:lnTo>
                    <a:lnTo>
                      <a:pt x="15785" y="18741"/>
                    </a:lnTo>
                    <a:lnTo>
                      <a:pt x="15577" y="18424"/>
                    </a:lnTo>
                    <a:lnTo>
                      <a:pt x="15162" y="18106"/>
                    </a:lnTo>
                    <a:lnTo>
                      <a:pt x="15162" y="17788"/>
                    </a:lnTo>
                    <a:lnTo>
                      <a:pt x="15162" y="17471"/>
                    </a:lnTo>
                    <a:lnTo>
                      <a:pt x="15162" y="17153"/>
                    </a:lnTo>
                    <a:lnTo>
                      <a:pt x="15162" y="16200"/>
                    </a:lnTo>
                    <a:lnTo>
                      <a:pt x="15577" y="15247"/>
                    </a:lnTo>
                    <a:lnTo>
                      <a:pt x="15577" y="16200"/>
                    </a:lnTo>
                    <a:lnTo>
                      <a:pt x="15577" y="16518"/>
                    </a:lnTo>
                    <a:lnTo>
                      <a:pt x="15785" y="17471"/>
                    </a:lnTo>
                    <a:lnTo>
                      <a:pt x="16408" y="18106"/>
                    </a:lnTo>
                    <a:lnTo>
                      <a:pt x="17446" y="16835"/>
                    </a:lnTo>
                    <a:lnTo>
                      <a:pt x="17446" y="15565"/>
                    </a:lnTo>
                    <a:lnTo>
                      <a:pt x="17862" y="15565"/>
                    </a:lnTo>
                    <a:lnTo>
                      <a:pt x="17862" y="16200"/>
                    </a:lnTo>
                    <a:lnTo>
                      <a:pt x="18277" y="15882"/>
                    </a:lnTo>
                    <a:lnTo>
                      <a:pt x="18277" y="15565"/>
                    </a:lnTo>
                    <a:lnTo>
                      <a:pt x="20146" y="14929"/>
                    </a:lnTo>
                    <a:lnTo>
                      <a:pt x="21392" y="13976"/>
                    </a:lnTo>
                    <a:lnTo>
                      <a:pt x="21600" y="13659"/>
                    </a:lnTo>
                    <a:lnTo>
                      <a:pt x="19938" y="11753"/>
                    </a:lnTo>
                    <a:lnTo>
                      <a:pt x="19731" y="11753"/>
                    </a:lnTo>
                    <a:lnTo>
                      <a:pt x="19523" y="12706"/>
                    </a:lnTo>
                    <a:lnTo>
                      <a:pt x="19108" y="13024"/>
                    </a:lnTo>
                    <a:lnTo>
                      <a:pt x="19108" y="12706"/>
                    </a:lnTo>
                    <a:lnTo>
                      <a:pt x="19315" y="12706"/>
                    </a:lnTo>
                    <a:lnTo>
                      <a:pt x="19108" y="11753"/>
                    </a:lnTo>
                    <a:lnTo>
                      <a:pt x="18069" y="11118"/>
                    </a:lnTo>
                    <a:lnTo>
                      <a:pt x="17238" y="11435"/>
                    </a:lnTo>
                    <a:lnTo>
                      <a:pt x="16615" y="11753"/>
                    </a:lnTo>
                    <a:lnTo>
                      <a:pt x="16615" y="11435"/>
                    </a:lnTo>
                    <a:lnTo>
                      <a:pt x="16823" y="11118"/>
                    </a:lnTo>
                    <a:lnTo>
                      <a:pt x="17238" y="11118"/>
                    </a:lnTo>
                    <a:lnTo>
                      <a:pt x="17862" y="9847"/>
                    </a:lnTo>
                    <a:lnTo>
                      <a:pt x="17238" y="9847"/>
                    </a:lnTo>
                    <a:lnTo>
                      <a:pt x="17654" y="9529"/>
                    </a:lnTo>
                    <a:lnTo>
                      <a:pt x="17238" y="8894"/>
                    </a:lnTo>
                    <a:lnTo>
                      <a:pt x="15992" y="8576"/>
                    </a:lnTo>
                    <a:lnTo>
                      <a:pt x="16823" y="7941"/>
                    </a:lnTo>
                    <a:lnTo>
                      <a:pt x="16823" y="7624"/>
                    </a:lnTo>
                    <a:lnTo>
                      <a:pt x="16615" y="6988"/>
                    </a:lnTo>
                    <a:lnTo>
                      <a:pt x="16615" y="6671"/>
                    </a:lnTo>
                    <a:lnTo>
                      <a:pt x="15162" y="6353"/>
                    </a:lnTo>
                    <a:lnTo>
                      <a:pt x="14746" y="6671"/>
                    </a:lnTo>
                    <a:lnTo>
                      <a:pt x="14746" y="7306"/>
                    </a:lnTo>
                    <a:lnTo>
                      <a:pt x="15577" y="7941"/>
                    </a:lnTo>
                    <a:lnTo>
                      <a:pt x="15577" y="8259"/>
                    </a:lnTo>
                    <a:lnTo>
                      <a:pt x="14746" y="8576"/>
                    </a:lnTo>
                    <a:lnTo>
                      <a:pt x="13915" y="7624"/>
                    </a:lnTo>
                    <a:lnTo>
                      <a:pt x="13915" y="6988"/>
                    </a:lnTo>
                    <a:lnTo>
                      <a:pt x="14123" y="6988"/>
                    </a:lnTo>
                    <a:lnTo>
                      <a:pt x="13708" y="6671"/>
                    </a:lnTo>
                    <a:lnTo>
                      <a:pt x="14123" y="6353"/>
                    </a:lnTo>
                    <a:lnTo>
                      <a:pt x="13915" y="5718"/>
                    </a:lnTo>
                    <a:lnTo>
                      <a:pt x="13085" y="5400"/>
                    </a:lnTo>
                    <a:lnTo>
                      <a:pt x="12462" y="5718"/>
                    </a:lnTo>
                    <a:lnTo>
                      <a:pt x="11215" y="5400"/>
                    </a:lnTo>
                    <a:lnTo>
                      <a:pt x="10800" y="5718"/>
                    </a:lnTo>
                    <a:lnTo>
                      <a:pt x="11008" y="5082"/>
                    </a:lnTo>
                    <a:lnTo>
                      <a:pt x="10592" y="4447"/>
                    </a:lnTo>
                    <a:lnTo>
                      <a:pt x="10177" y="4129"/>
                    </a:lnTo>
                    <a:lnTo>
                      <a:pt x="10177" y="3812"/>
                    </a:lnTo>
                    <a:lnTo>
                      <a:pt x="9969" y="3494"/>
                    </a:lnTo>
                    <a:lnTo>
                      <a:pt x="9554" y="2859"/>
                    </a:lnTo>
                    <a:lnTo>
                      <a:pt x="9346" y="2541"/>
                    </a:lnTo>
                    <a:lnTo>
                      <a:pt x="8931" y="2224"/>
                    </a:lnTo>
                    <a:lnTo>
                      <a:pt x="8931" y="1906"/>
                    </a:lnTo>
                    <a:lnTo>
                      <a:pt x="9138" y="1906"/>
                    </a:lnTo>
                    <a:lnTo>
                      <a:pt x="9138" y="1588"/>
                    </a:lnTo>
                    <a:lnTo>
                      <a:pt x="7685" y="635"/>
                    </a:lnTo>
                    <a:lnTo>
                      <a:pt x="5815" y="0"/>
                    </a:lnTo>
                    <a:lnTo>
                      <a:pt x="5192" y="0"/>
                    </a:lnTo>
                    <a:lnTo>
                      <a:pt x="5608" y="318"/>
                    </a:lnTo>
                    <a:lnTo>
                      <a:pt x="5400" y="318"/>
                    </a:lnTo>
                    <a:lnTo>
                      <a:pt x="3946" y="0"/>
                    </a:lnTo>
                    <a:lnTo>
                      <a:pt x="3323" y="0"/>
                    </a:lnTo>
                    <a:lnTo>
                      <a:pt x="3115" y="318"/>
                    </a:lnTo>
                    <a:lnTo>
                      <a:pt x="3531" y="318"/>
                    </a:lnTo>
                    <a:lnTo>
                      <a:pt x="3531" y="635"/>
                    </a:lnTo>
                    <a:lnTo>
                      <a:pt x="3738" y="953"/>
                    </a:lnTo>
                    <a:lnTo>
                      <a:pt x="4985" y="1271"/>
                    </a:lnTo>
                    <a:lnTo>
                      <a:pt x="6438" y="953"/>
                    </a:lnTo>
                    <a:lnTo>
                      <a:pt x="7062" y="1271"/>
                    </a:lnTo>
                    <a:lnTo>
                      <a:pt x="6854" y="1271"/>
                    </a:lnTo>
                    <a:lnTo>
                      <a:pt x="6854" y="1906"/>
                    </a:lnTo>
                    <a:lnTo>
                      <a:pt x="6023" y="1906"/>
                    </a:lnTo>
                    <a:lnTo>
                      <a:pt x="4362" y="1906"/>
                    </a:lnTo>
                    <a:lnTo>
                      <a:pt x="5192" y="2224"/>
                    </a:lnTo>
                    <a:lnTo>
                      <a:pt x="4154" y="2859"/>
                    </a:lnTo>
                    <a:lnTo>
                      <a:pt x="4154" y="2541"/>
                    </a:lnTo>
                    <a:lnTo>
                      <a:pt x="3946" y="2224"/>
                    </a:lnTo>
                    <a:lnTo>
                      <a:pt x="3115" y="2224"/>
                    </a:lnTo>
                    <a:lnTo>
                      <a:pt x="2492" y="2859"/>
                    </a:lnTo>
                    <a:lnTo>
                      <a:pt x="2492" y="3176"/>
                    </a:lnTo>
                    <a:lnTo>
                      <a:pt x="2908" y="3176"/>
                    </a:lnTo>
                    <a:lnTo>
                      <a:pt x="2492" y="3494"/>
                    </a:lnTo>
                    <a:lnTo>
                      <a:pt x="2700" y="3812"/>
                    </a:lnTo>
                    <a:lnTo>
                      <a:pt x="3531" y="3812"/>
                    </a:lnTo>
                    <a:lnTo>
                      <a:pt x="3115" y="3812"/>
                    </a:lnTo>
                    <a:lnTo>
                      <a:pt x="3115" y="4129"/>
                    </a:lnTo>
                    <a:lnTo>
                      <a:pt x="3323" y="4129"/>
                    </a:lnTo>
                    <a:lnTo>
                      <a:pt x="4569" y="4129"/>
                    </a:lnTo>
                    <a:lnTo>
                      <a:pt x="5400" y="4447"/>
                    </a:lnTo>
                    <a:lnTo>
                      <a:pt x="3946" y="4765"/>
                    </a:lnTo>
                    <a:lnTo>
                      <a:pt x="3946" y="5082"/>
                    </a:lnTo>
                    <a:lnTo>
                      <a:pt x="4985" y="5082"/>
                    </a:lnTo>
                    <a:lnTo>
                      <a:pt x="5192" y="5400"/>
                    </a:lnTo>
                    <a:lnTo>
                      <a:pt x="5192" y="5718"/>
                    </a:lnTo>
                    <a:lnTo>
                      <a:pt x="2077" y="5082"/>
                    </a:lnTo>
                    <a:lnTo>
                      <a:pt x="1038" y="5082"/>
                    </a:lnTo>
                    <a:lnTo>
                      <a:pt x="1246" y="5400"/>
                    </a:lnTo>
                    <a:lnTo>
                      <a:pt x="1038" y="5718"/>
                    </a:lnTo>
                    <a:lnTo>
                      <a:pt x="831" y="6035"/>
                    </a:lnTo>
                    <a:lnTo>
                      <a:pt x="2285" y="6353"/>
                    </a:lnTo>
                    <a:lnTo>
                      <a:pt x="1662" y="6671"/>
                    </a:lnTo>
                    <a:lnTo>
                      <a:pt x="2700" y="6671"/>
                    </a:lnTo>
                    <a:lnTo>
                      <a:pt x="415" y="6671"/>
                    </a:lnTo>
                    <a:lnTo>
                      <a:pt x="0" y="6671"/>
                    </a:lnTo>
                    <a:lnTo>
                      <a:pt x="415" y="6988"/>
                    </a:lnTo>
                    <a:lnTo>
                      <a:pt x="415" y="7306"/>
                    </a:lnTo>
                    <a:lnTo>
                      <a:pt x="1246" y="7624"/>
                    </a:lnTo>
                    <a:lnTo>
                      <a:pt x="1246" y="7941"/>
                    </a:lnTo>
                    <a:lnTo>
                      <a:pt x="2077" y="7306"/>
                    </a:lnTo>
                    <a:lnTo>
                      <a:pt x="2492" y="7624"/>
                    </a:lnTo>
                    <a:lnTo>
                      <a:pt x="3115" y="7624"/>
                    </a:lnTo>
                    <a:lnTo>
                      <a:pt x="2908" y="7941"/>
                    </a:lnTo>
                    <a:lnTo>
                      <a:pt x="1869" y="7941"/>
                    </a:lnTo>
                    <a:lnTo>
                      <a:pt x="2700" y="8576"/>
                    </a:lnTo>
                    <a:lnTo>
                      <a:pt x="3531" y="8259"/>
                    </a:lnTo>
                    <a:lnTo>
                      <a:pt x="3946" y="7941"/>
                    </a:lnTo>
                    <a:lnTo>
                      <a:pt x="4362" y="8259"/>
                    </a:lnTo>
                    <a:lnTo>
                      <a:pt x="5192" y="8259"/>
                    </a:lnTo>
                    <a:lnTo>
                      <a:pt x="3738" y="8576"/>
                    </a:lnTo>
                    <a:lnTo>
                      <a:pt x="3738" y="8894"/>
                    </a:lnTo>
                    <a:lnTo>
                      <a:pt x="4154" y="9529"/>
                    </a:lnTo>
                    <a:lnTo>
                      <a:pt x="3531" y="8894"/>
                    </a:lnTo>
                    <a:lnTo>
                      <a:pt x="2908" y="9212"/>
                    </a:lnTo>
                    <a:lnTo>
                      <a:pt x="1869" y="8894"/>
                    </a:lnTo>
                    <a:lnTo>
                      <a:pt x="1454" y="8259"/>
                    </a:lnTo>
                    <a:lnTo>
                      <a:pt x="623" y="7941"/>
                    </a:lnTo>
                    <a:lnTo>
                      <a:pt x="0" y="8259"/>
                    </a:lnTo>
                    <a:lnTo>
                      <a:pt x="208" y="8894"/>
                    </a:lnTo>
                    <a:lnTo>
                      <a:pt x="1038" y="8894"/>
                    </a:lnTo>
                    <a:lnTo>
                      <a:pt x="415" y="9212"/>
                    </a:lnTo>
                    <a:lnTo>
                      <a:pt x="415" y="9529"/>
                    </a:lnTo>
                    <a:lnTo>
                      <a:pt x="1246" y="9847"/>
                    </a:lnTo>
                    <a:lnTo>
                      <a:pt x="415" y="9847"/>
                    </a:lnTo>
                    <a:lnTo>
                      <a:pt x="831" y="10165"/>
                    </a:lnTo>
                    <a:lnTo>
                      <a:pt x="623" y="10165"/>
                    </a:lnTo>
                    <a:lnTo>
                      <a:pt x="1662" y="11435"/>
                    </a:lnTo>
                    <a:lnTo>
                      <a:pt x="2492" y="11753"/>
                    </a:lnTo>
                    <a:lnTo>
                      <a:pt x="3531" y="11753"/>
                    </a:lnTo>
                    <a:lnTo>
                      <a:pt x="3946" y="11753"/>
                    </a:lnTo>
                    <a:lnTo>
                      <a:pt x="4777" y="11435"/>
                    </a:lnTo>
                    <a:lnTo>
                      <a:pt x="4569" y="11753"/>
                    </a:lnTo>
                    <a:lnTo>
                      <a:pt x="3946" y="12071"/>
                    </a:lnTo>
                    <a:lnTo>
                      <a:pt x="2492" y="12388"/>
                    </a:lnTo>
                    <a:lnTo>
                      <a:pt x="1869" y="12071"/>
                    </a:lnTo>
                    <a:lnTo>
                      <a:pt x="1662" y="12388"/>
                    </a:lnTo>
                    <a:lnTo>
                      <a:pt x="1662" y="13024"/>
                    </a:lnTo>
                    <a:lnTo>
                      <a:pt x="2492" y="13341"/>
                    </a:lnTo>
                    <a:lnTo>
                      <a:pt x="2908" y="13341"/>
                    </a:lnTo>
                    <a:lnTo>
                      <a:pt x="3323" y="14294"/>
                    </a:lnTo>
                    <a:lnTo>
                      <a:pt x="4154" y="13659"/>
                    </a:lnTo>
                    <a:lnTo>
                      <a:pt x="4154" y="13341"/>
                    </a:lnTo>
                    <a:lnTo>
                      <a:pt x="4362" y="13024"/>
                    </a:lnTo>
                    <a:lnTo>
                      <a:pt x="5400" y="13341"/>
                    </a:lnTo>
                    <a:lnTo>
                      <a:pt x="4985" y="13341"/>
                    </a:lnTo>
                    <a:lnTo>
                      <a:pt x="4777" y="13976"/>
                    </a:lnTo>
                    <a:lnTo>
                      <a:pt x="5400" y="14294"/>
                    </a:lnTo>
                    <a:lnTo>
                      <a:pt x="5815" y="13976"/>
                    </a:lnTo>
                    <a:lnTo>
                      <a:pt x="5815" y="13659"/>
                    </a:lnTo>
                    <a:lnTo>
                      <a:pt x="6231" y="13341"/>
                    </a:lnTo>
                    <a:lnTo>
                      <a:pt x="6438" y="12706"/>
                    </a:lnTo>
                    <a:lnTo>
                      <a:pt x="6646" y="13024"/>
                    </a:lnTo>
                    <a:lnTo>
                      <a:pt x="6231" y="13659"/>
                    </a:lnTo>
                    <a:lnTo>
                      <a:pt x="6438" y="13659"/>
                    </a:lnTo>
                    <a:lnTo>
                      <a:pt x="7062" y="13659"/>
                    </a:lnTo>
                    <a:lnTo>
                      <a:pt x="7062" y="13341"/>
                    </a:lnTo>
                    <a:lnTo>
                      <a:pt x="8100" y="13024"/>
                    </a:lnTo>
                    <a:lnTo>
                      <a:pt x="7892" y="13341"/>
                    </a:lnTo>
                    <a:lnTo>
                      <a:pt x="8515" y="13659"/>
                    </a:lnTo>
                    <a:lnTo>
                      <a:pt x="9969" y="13341"/>
                    </a:lnTo>
                    <a:lnTo>
                      <a:pt x="9554" y="13659"/>
                    </a:lnTo>
                    <a:lnTo>
                      <a:pt x="7685" y="13976"/>
                    </a:lnTo>
                    <a:lnTo>
                      <a:pt x="7892" y="14294"/>
                    </a:lnTo>
                    <a:lnTo>
                      <a:pt x="8308" y="14294"/>
                    </a:lnTo>
                    <a:lnTo>
                      <a:pt x="11631" y="13976"/>
                    </a:lnTo>
                    <a:lnTo>
                      <a:pt x="11215" y="14294"/>
                    </a:lnTo>
                    <a:lnTo>
                      <a:pt x="6438" y="14929"/>
                    </a:lnTo>
                    <a:lnTo>
                      <a:pt x="5815" y="15565"/>
                    </a:lnTo>
                    <a:lnTo>
                      <a:pt x="4777" y="15882"/>
                    </a:lnTo>
                    <a:lnTo>
                      <a:pt x="5400" y="17153"/>
                    </a:lnTo>
                    <a:lnTo>
                      <a:pt x="6023" y="16835"/>
                    </a:lnTo>
                    <a:lnTo>
                      <a:pt x="6854" y="17153"/>
                    </a:lnTo>
                    <a:lnTo>
                      <a:pt x="6854" y="17471"/>
                    </a:lnTo>
                    <a:lnTo>
                      <a:pt x="5608" y="17471"/>
                    </a:lnTo>
                    <a:lnTo>
                      <a:pt x="5815" y="18106"/>
                    </a:lnTo>
                    <a:lnTo>
                      <a:pt x="6231" y="18106"/>
                    </a:lnTo>
                    <a:lnTo>
                      <a:pt x="6023" y="18424"/>
                    </a:lnTo>
                    <a:lnTo>
                      <a:pt x="6438" y="18424"/>
                    </a:lnTo>
                    <a:lnTo>
                      <a:pt x="7062" y="18424"/>
                    </a:lnTo>
                    <a:lnTo>
                      <a:pt x="8931" y="19059"/>
                    </a:lnTo>
                    <a:lnTo>
                      <a:pt x="6646" y="19376"/>
                    </a:lnTo>
                    <a:lnTo>
                      <a:pt x="6646" y="19694"/>
                    </a:lnTo>
                    <a:lnTo>
                      <a:pt x="6854" y="20012"/>
                    </a:lnTo>
                    <a:lnTo>
                      <a:pt x="7269" y="20329"/>
                    </a:lnTo>
                    <a:lnTo>
                      <a:pt x="7892" y="20329"/>
                    </a:lnTo>
                    <a:lnTo>
                      <a:pt x="7685" y="20647"/>
                    </a:lnTo>
                    <a:lnTo>
                      <a:pt x="8100" y="21282"/>
                    </a:lnTo>
                    <a:lnTo>
                      <a:pt x="10592" y="216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73" name="Shape 573"/>
              <p:cNvSpPr/>
              <p:nvPr/>
            </p:nvSpPr>
            <p:spPr>
              <a:xfrm>
                <a:off x="180155" y="1018733"/>
                <a:ext cx="48557" cy="47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43" y="9000"/>
                    </a:moveTo>
                    <a:lnTo>
                      <a:pt x="0" y="9000"/>
                    </a:lnTo>
                    <a:lnTo>
                      <a:pt x="1543" y="10800"/>
                    </a:lnTo>
                    <a:lnTo>
                      <a:pt x="3086" y="16200"/>
                    </a:lnTo>
                    <a:lnTo>
                      <a:pt x="6171" y="18000"/>
                    </a:lnTo>
                    <a:lnTo>
                      <a:pt x="9257" y="16200"/>
                    </a:lnTo>
                    <a:lnTo>
                      <a:pt x="7714" y="19800"/>
                    </a:lnTo>
                    <a:lnTo>
                      <a:pt x="4629" y="18000"/>
                    </a:lnTo>
                    <a:lnTo>
                      <a:pt x="4629" y="19800"/>
                    </a:lnTo>
                    <a:lnTo>
                      <a:pt x="6171" y="21600"/>
                    </a:lnTo>
                    <a:lnTo>
                      <a:pt x="6171" y="19800"/>
                    </a:lnTo>
                    <a:lnTo>
                      <a:pt x="9257" y="19800"/>
                    </a:lnTo>
                    <a:lnTo>
                      <a:pt x="20057" y="9000"/>
                    </a:lnTo>
                    <a:lnTo>
                      <a:pt x="21600" y="5400"/>
                    </a:lnTo>
                    <a:lnTo>
                      <a:pt x="20057" y="3600"/>
                    </a:lnTo>
                    <a:lnTo>
                      <a:pt x="16971" y="7200"/>
                    </a:lnTo>
                    <a:lnTo>
                      <a:pt x="15429" y="5400"/>
                    </a:lnTo>
                    <a:lnTo>
                      <a:pt x="15429" y="3600"/>
                    </a:lnTo>
                    <a:lnTo>
                      <a:pt x="12343" y="1800"/>
                    </a:lnTo>
                    <a:lnTo>
                      <a:pt x="12343" y="0"/>
                    </a:lnTo>
                    <a:lnTo>
                      <a:pt x="10800" y="0"/>
                    </a:lnTo>
                    <a:lnTo>
                      <a:pt x="12343" y="3600"/>
                    </a:lnTo>
                    <a:lnTo>
                      <a:pt x="10800" y="7200"/>
                    </a:lnTo>
                    <a:lnTo>
                      <a:pt x="12343" y="7200"/>
                    </a:lnTo>
                    <a:lnTo>
                      <a:pt x="12343" y="9000"/>
                    </a:lnTo>
                    <a:lnTo>
                      <a:pt x="10800" y="9000"/>
                    </a:lnTo>
                    <a:lnTo>
                      <a:pt x="4629" y="9000"/>
                    </a:lnTo>
                    <a:lnTo>
                      <a:pt x="6171" y="10800"/>
                    </a:lnTo>
                    <a:lnTo>
                      <a:pt x="4629" y="10800"/>
                    </a:lnTo>
                    <a:lnTo>
                      <a:pt x="1543" y="90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74" name="Shape 574"/>
              <p:cNvSpPr/>
              <p:nvPr/>
            </p:nvSpPr>
            <p:spPr>
              <a:xfrm>
                <a:off x="159474" y="1049723"/>
                <a:ext cx="31216" cy="23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800" y="0"/>
                    </a:moveTo>
                    <a:lnTo>
                      <a:pt x="7200" y="3600"/>
                    </a:lnTo>
                    <a:lnTo>
                      <a:pt x="14400" y="7200"/>
                    </a:lnTo>
                    <a:lnTo>
                      <a:pt x="12000" y="10800"/>
                    </a:lnTo>
                    <a:lnTo>
                      <a:pt x="19200" y="14400"/>
                    </a:lnTo>
                    <a:lnTo>
                      <a:pt x="21600" y="18000"/>
                    </a:lnTo>
                    <a:lnTo>
                      <a:pt x="19200" y="21600"/>
                    </a:lnTo>
                    <a:lnTo>
                      <a:pt x="9600" y="14400"/>
                    </a:lnTo>
                    <a:lnTo>
                      <a:pt x="4800" y="10800"/>
                    </a:lnTo>
                    <a:lnTo>
                      <a:pt x="4800" y="7200"/>
                    </a:lnTo>
                    <a:lnTo>
                      <a:pt x="0" y="7200"/>
                    </a:lnTo>
                    <a:lnTo>
                      <a:pt x="0" y="0"/>
                    </a:lnTo>
                    <a:lnTo>
                      <a:pt x="2400" y="0"/>
                    </a:lnTo>
                    <a:lnTo>
                      <a:pt x="4800" y="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75" name="Shape 575"/>
              <p:cNvSpPr/>
              <p:nvPr/>
            </p:nvSpPr>
            <p:spPr>
              <a:xfrm>
                <a:off x="481527" y="687567"/>
                <a:ext cx="339893" cy="239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86" y="2833"/>
                    </a:moveTo>
                    <a:lnTo>
                      <a:pt x="3086" y="2479"/>
                    </a:lnTo>
                    <a:lnTo>
                      <a:pt x="3527" y="2125"/>
                    </a:lnTo>
                    <a:lnTo>
                      <a:pt x="2865" y="1770"/>
                    </a:lnTo>
                    <a:lnTo>
                      <a:pt x="2645" y="1416"/>
                    </a:lnTo>
                    <a:lnTo>
                      <a:pt x="2645" y="1062"/>
                    </a:lnTo>
                    <a:lnTo>
                      <a:pt x="3747" y="708"/>
                    </a:lnTo>
                    <a:lnTo>
                      <a:pt x="5069" y="708"/>
                    </a:lnTo>
                    <a:lnTo>
                      <a:pt x="5290" y="708"/>
                    </a:lnTo>
                    <a:lnTo>
                      <a:pt x="5290" y="354"/>
                    </a:lnTo>
                    <a:lnTo>
                      <a:pt x="5951" y="1416"/>
                    </a:lnTo>
                    <a:lnTo>
                      <a:pt x="5731" y="708"/>
                    </a:lnTo>
                    <a:lnTo>
                      <a:pt x="5731" y="354"/>
                    </a:lnTo>
                    <a:lnTo>
                      <a:pt x="8376" y="354"/>
                    </a:lnTo>
                    <a:lnTo>
                      <a:pt x="8596" y="0"/>
                    </a:lnTo>
                    <a:lnTo>
                      <a:pt x="9037" y="0"/>
                    </a:lnTo>
                    <a:lnTo>
                      <a:pt x="10139" y="354"/>
                    </a:lnTo>
                    <a:lnTo>
                      <a:pt x="10359" y="708"/>
                    </a:lnTo>
                    <a:lnTo>
                      <a:pt x="11241" y="1416"/>
                    </a:lnTo>
                    <a:lnTo>
                      <a:pt x="12784" y="2479"/>
                    </a:lnTo>
                    <a:lnTo>
                      <a:pt x="12563" y="2833"/>
                    </a:lnTo>
                    <a:lnTo>
                      <a:pt x="12563" y="3541"/>
                    </a:lnTo>
                    <a:lnTo>
                      <a:pt x="12784" y="2833"/>
                    </a:lnTo>
                    <a:lnTo>
                      <a:pt x="13224" y="2479"/>
                    </a:lnTo>
                    <a:lnTo>
                      <a:pt x="13886" y="2479"/>
                    </a:lnTo>
                    <a:lnTo>
                      <a:pt x="13886" y="3187"/>
                    </a:lnTo>
                    <a:lnTo>
                      <a:pt x="13665" y="3541"/>
                    </a:lnTo>
                    <a:lnTo>
                      <a:pt x="13665" y="3895"/>
                    </a:lnTo>
                    <a:lnTo>
                      <a:pt x="14106" y="3541"/>
                    </a:lnTo>
                    <a:lnTo>
                      <a:pt x="14327" y="2833"/>
                    </a:lnTo>
                    <a:lnTo>
                      <a:pt x="14106" y="2833"/>
                    </a:lnTo>
                    <a:lnTo>
                      <a:pt x="14547" y="2125"/>
                    </a:lnTo>
                    <a:lnTo>
                      <a:pt x="15649" y="1770"/>
                    </a:lnTo>
                    <a:lnTo>
                      <a:pt x="17192" y="2125"/>
                    </a:lnTo>
                    <a:lnTo>
                      <a:pt x="21600" y="6374"/>
                    </a:lnTo>
                    <a:lnTo>
                      <a:pt x="21600" y="7082"/>
                    </a:lnTo>
                    <a:lnTo>
                      <a:pt x="20498" y="8144"/>
                    </a:lnTo>
                    <a:lnTo>
                      <a:pt x="19176" y="8498"/>
                    </a:lnTo>
                    <a:lnTo>
                      <a:pt x="14988" y="11685"/>
                    </a:lnTo>
                    <a:lnTo>
                      <a:pt x="14106" y="12039"/>
                    </a:lnTo>
                    <a:lnTo>
                      <a:pt x="13665" y="12393"/>
                    </a:lnTo>
                    <a:lnTo>
                      <a:pt x="13665" y="12748"/>
                    </a:lnTo>
                    <a:lnTo>
                      <a:pt x="13445" y="14164"/>
                    </a:lnTo>
                    <a:lnTo>
                      <a:pt x="12122" y="14872"/>
                    </a:lnTo>
                    <a:lnTo>
                      <a:pt x="11682" y="14518"/>
                    </a:lnTo>
                    <a:lnTo>
                      <a:pt x="11461" y="15580"/>
                    </a:lnTo>
                    <a:lnTo>
                      <a:pt x="11020" y="16643"/>
                    </a:lnTo>
                    <a:lnTo>
                      <a:pt x="11020" y="17705"/>
                    </a:lnTo>
                    <a:lnTo>
                      <a:pt x="11241" y="17705"/>
                    </a:lnTo>
                    <a:lnTo>
                      <a:pt x="11020" y="18413"/>
                    </a:lnTo>
                    <a:lnTo>
                      <a:pt x="10800" y="19121"/>
                    </a:lnTo>
                    <a:lnTo>
                      <a:pt x="10139" y="19475"/>
                    </a:lnTo>
                    <a:lnTo>
                      <a:pt x="9698" y="19121"/>
                    </a:lnTo>
                    <a:lnTo>
                      <a:pt x="9478" y="19830"/>
                    </a:lnTo>
                    <a:lnTo>
                      <a:pt x="9257" y="19830"/>
                    </a:lnTo>
                    <a:lnTo>
                      <a:pt x="8816" y="19830"/>
                    </a:lnTo>
                    <a:lnTo>
                      <a:pt x="8816" y="19475"/>
                    </a:lnTo>
                    <a:lnTo>
                      <a:pt x="8596" y="19121"/>
                    </a:lnTo>
                    <a:lnTo>
                      <a:pt x="7935" y="20184"/>
                    </a:lnTo>
                    <a:lnTo>
                      <a:pt x="7273" y="20892"/>
                    </a:lnTo>
                    <a:lnTo>
                      <a:pt x="6612" y="20892"/>
                    </a:lnTo>
                    <a:lnTo>
                      <a:pt x="5951" y="21600"/>
                    </a:lnTo>
                    <a:lnTo>
                      <a:pt x="5510" y="21600"/>
                    </a:lnTo>
                    <a:lnTo>
                      <a:pt x="5069" y="20892"/>
                    </a:lnTo>
                    <a:lnTo>
                      <a:pt x="4188" y="18413"/>
                    </a:lnTo>
                    <a:lnTo>
                      <a:pt x="3747" y="17705"/>
                    </a:lnTo>
                    <a:lnTo>
                      <a:pt x="2645" y="17351"/>
                    </a:lnTo>
                    <a:lnTo>
                      <a:pt x="2645" y="16997"/>
                    </a:lnTo>
                    <a:lnTo>
                      <a:pt x="2424" y="16997"/>
                    </a:lnTo>
                    <a:lnTo>
                      <a:pt x="2424" y="17351"/>
                    </a:lnTo>
                    <a:lnTo>
                      <a:pt x="1543" y="16643"/>
                    </a:lnTo>
                    <a:lnTo>
                      <a:pt x="1763" y="16643"/>
                    </a:lnTo>
                    <a:lnTo>
                      <a:pt x="1102" y="16289"/>
                    </a:lnTo>
                    <a:lnTo>
                      <a:pt x="0" y="16643"/>
                    </a:lnTo>
                    <a:lnTo>
                      <a:pt x="0" y="16289"/>
                    </a:lnTo>
                    <a:lnTo>
                      <a:pt x="220" y="16289"/>
                    </a:lnTo>
                    <a:lnTo>
                      <a:pt x="441" y="15934"/>
                    </a:lnTo>
                    <a:lnTo>
                      <a:pt x="441" y="15580"/>
                    </a:lnTo>
                    <a:lnTo>
                      <a:pt x="220" y="15580"/>
                    </a:lnTo>
                    <a:lnTo>
                      <a:pt x="441" y="15226"/>
                    </a:lnTo>
                    <a:lnTo>
                      <a:pt x="661" y="15226"/>
                    </a:lnTo>
                    <a:lnTo>
                      <a:pt x="441" y="14872"/>
                    </a:lnTo>
                    <a:lnTo>
                      <a:pt x="1102" y="14518"/>
                    </a:lnTo>
                    <a:lnTo>
                      <a:pt x="661" y="14164"/>
                    </a:lnTo>
                    <a:lnTo>
                      <a:pt x="882" y="14164"/>
                    </a:lnTo>
                    <a:lnTo>
                      <a:pt x="882" y="13456"/>
                    </a:lnTo>
                    <a:lnTo>
                      <a:pt x="1102" y="13102"/>
                    </a:lnTo>
                    <a:lnTo>
                      <a:pt x="1543" y="13102"/>
                    </a:lnTo>
                    <a:lnTo>
                      <a:pt x="1322" y="13102"/>
                    </a:lnTo>
                    <a:lnTo>
                      <a:pt x="1763" y="12748"/>
                    </a:lnTo>
                    <a:lnTo>
                      <a:pt x="1763" y="12393"/>
                    </a:lnTo>
                    <a:lnTo>
                      <a:pt x="1543" y="12393"/>
                    </a:lnTo>
                    <a:lnTo>
                      <a:pt x="1763" y="11685"/>
                    </a:lnTo>
                    <a:lnTo>
                      <a:pt x="1543" y="10623"/>
                    </a:lnTo>
                    <a:lnTo>
                      <a:pt x="1763" y="10623"/>
                    </a:lnTo>
                    <a:lnTo>
                      <a:pt x="2645" y="10269"/>
                    </a:lnTo>
                    <a:lnTo>
                      <a:pt x="2645" y="9915"/>
                    </a:lnTo>
                    <a:lnTo>
                      <a:pt x="2204" y="9561"/>
                    </a:lnTo>
                    <a:lnTo>
                      <a:pt x="1984" y="9561"/>
                    </a:lnTo>
                    <a:lnTo>
                      <a:pt x="1984" y="9207"/>
                    </a:lnTo>
                    <a:lnTo>
                      <a:pt x="2424" y="8852"/>
                    </a:lnTo>
                    <a:lnTo>
                      <a:pt x="2424" y="8498"/>
                    </a:lnTo>
                    <a:lnTo>
                      <a:pt x="2645" y="8144"/>
                    </a:lnTo>
                    <a:lnTo>
                      <a:pt x="2645" y="7790"/>
                    </a:lnTo>
                    <a:lnTo>
                      <a:pt x="2865" y="7436"/>
                    </a:lnTo>
                    <a:lnTo>
                      <a:pt x="2865" y="7082"/>
                    </a:lnTo>
                    <a:lnTo>
                      <a:pt x="3086" y="6728"/>
                    </a:lnTo>
                    <a:lnTo>
                      <a:pt x="3527" y="6374"/>
                    </a:lnTo>
                    <a:lnTo>
                      <a:pt x="3747" y="4957"/>
                    </a:lnTo>
                    <a:lnTo>
                      <a:pt x="4188" y="4603"/>
                    </a:lnTo>
                    <a:lnTo>
                      <a:pt x="3527" y="3541"/>
                    </a:lnTo>
                    <a:lnTo>
                      <a:pt x="3086" y="2833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76" name="Shape 576"/>
              <p:cNvSpPr/>
              <p:nvPr/>
            </p:nvSpPr>
            <p:spPr>
              <a:xfrm>
                <a:off x="698040" y="774965"/>
                <a:ext cx="582672" cy="322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043" y="18439"/>
                    </a:moveTo>
                    <a:lnTo>
                      <a:pt x="6429" y="19229"/>
                    </a:lnTo>
                    <a:lnTo>
                      <a:pt x="6429" y="19493"/>
                    </a:lnTo>
                    <a:lnTo>
                      <a:pt x="6429" y="20020"/>
                    </a:lnTo>
                    <a:lnTo>
                      <a:pt x="6557" y="20546"/>
                    </a:lnTo>
                    <a:lnTo>
                      <a:pt x="6814" y="21073"/>
                    </a:lnTo>
                    <a:lnTo>
                      <a:pt x="7200" y="21337"/>
                    </a:lnTo>
                    <a:lnTo>
                      <a:pt x="6943" y="21600"/>
                    </a:lnTo>
                    <a:lnTo>
                      <a:pt x="9257" y="21600"/>
                    </a:lnTo>
                    <a:lnTo>
                      <a:pt x="9257" y="21337"/>
                    </a:lnTo>
                    <a:lnTo>
                      <a:pt x="9129" y="21337"/>
                    </a:lnTo>
                    <a:lnTo>
                      <a:pt x="9257" y="21337"/>
                    </a:lnTo>
                    <a:lnTo>
                      <a:pt x="9900" y="21073"/>
                    </a:lnTo>
                    <a:lnTo>
                      <a:pt x="9900" y="21337"/>
                    </a:lnTo>
                    <a:lnTo>
                      <a:pt x="10157" y="21073"/>
                    </a:lnTo>
                    <a:lnTo>
                      <a:pt x="10414" y="21073"/>
                    </a:lnTo>
                    <a:lnTo>
                      <a:pt x="10671" y="21073"/>
                    </a:lnTo>
                    <a:lnTo>
                      <a:pt x="10929" y="21073"/>
                    </a:lnTo>
                    <a:lnTo>
                      <a:pt x="11314" y="21073"/>
                    </a:lnTo>
                    <a:lnTo>
                      <a:pt x="12343" y="20283"/>
                    </a:lnTo>
                    <a:lnTo>
                      <a:pt x="12471" y="19756"/>
                    </a:lnTo>
                    <a:lnTo>
                      <a:pt x="12343" y="19756"/>
                    </a:lnTo>
                    <a:lnTo>
                      <a:pt x="13886" y="19493"/>
                    </a:lnTo>
                    <a:lnTo>
                      <a:pt x="14400" y="18702"/>
                    </a:lnTo>
                    <a:lnTo>
                      <a:pt x="14400" y="18439"/>
                    </a:lnTo>
                    <a:lnTo>
                      <a:pt x="14271" y="17912"/>
                    </a:lnTo>
                    <a:lnTo>
                      <a:pt x="14529" y="17649"/>
                    </a:lnTo>
                    <a:lnTo>
                      <a:pt x="14786" y="17385"/>
                    </a:lnTo>
                    <a:lnTo>
                      <a:pt x="15043" y="17385"/>
                    </a:lnTo>
                    <a:lnTo>
                      <a:pt x="15043" y="17649"/>
                    </a:lnTo>
                    <a:lnTo>
                      <a:pt x="15171" y="18176"/>
                    </a:lnTo>
                    <a:lnTo>
                      <a:pt x="15043" y="18439"/>
                    </a:lnTo>
                    <a:lnTo>
                      <a:pt x="15043" y="18702"/>
                    </a:lnTo>
                    <a:lnTo>
                      <a:pt x="15686" y="18702"/>
                    </a:lnTo>
                    <a:lnTo>
                      <a:pt x="16071" y="18702"/>
                    </a:lnTo>
                    <a:lnTo>
                      <a:pt x="16071" y="18966"/>
                    </a:lnTo>
                    <a:lnTo>
                      <a:pt x="16586" y="18966"/>
                    </a:lnTo>
                    <a:lnTo>
                      <a:pt x="16714" y="18966"/>
                    </a:lnTo>
                    <a:lnTo>
                      <a:pt x="16457" y="19493"/>
                    </a:lnTo>
                    <a:lnTo>
                      <a:pt x="16457" y="19756"/>
                    </a:lnTo>
                    <a:lnTo>
                      <a:pt x="17229" y="20020"/>
                    </a:lnTo>
                    <a:lnTo>
                      <a:pt x="17357" y="19756"/>
                    </a:lnTo>
                    <a:lnTo>
                      <a:pt x="17486" y="19756"/>
                    </a:lnTo>
                    <a:lnTo>
                      <a:pt x="18000" y="20020"/>
                    </a:lnTo>
                    <a:lnTo>
                      <a:pt x="18129" y="20283"/>
                    </a:lnTo>
                    <a:lnTo>
                      <a:pt x="18643" y="20546"/>
                    </a:lnTo>
                    <a:lnTo>
                      <a:pt x="19029" y="20283"/>
                    </a:lnTo>
                    <a:lnTo>
                      <a:pt x="19157" y="20546"/>
                    </a:lnTo>
                    <a:lnTo>
                      <a:pt x="19414" y="20283"/>
                    </a:lnTo>
                    <a:lnTo>
                      <a:pt x="19414" y="20020"/>
                    </a:lnTo>
                    <a:lnTo>
                      <a:pt x="19800" y="20020"/>
                    </a:lnTo>
                    <a:lnTo>
                      <a:pt x="19929" y="19756"/>
                    </a:lnTo>
                    <a:lnTo>
                      <a:pt x="20443" y="19493"/>
                    </a:lnTo>
                    <a:lnTo>
                      <a:pt x="20571" y="18966"/>
                    </a:lnTo>
                    <a:lnTo>
                      <a:pt x="20829" y="19229"/>
                    </a:lnTo>
                    <a:lnTo>
                      <a:pt x="20829" y="18966"/>
                    </a:lnTo>
                    <a:lnTo>
                      <a:pt x="20829" y="18702"/>
                    </a:lnTo>
                    <a:lnTo>
                      <a:pt x="20314" y="18439"/>
                    </a:lnTo>
                    <a:lnTo>
                      <a:pt x="20186" y="18702"/>
                    </a:lnTo>
                    <a:lnTo>
                      <a:pt x="20057" y="18702"/>
                    </a:lnTo>
                    <a:lnTo>
                      <a:pt x="20057" y="18439"/>
                    </a:lnTo>
                    <a:lnTo>
                      <a:pt x="20057" y="18176"/>
                    </a:lnTo>
                    <a:lnTo>
                      <a:pt x="20186" y="18176"/>
                    </a:lnTo>
                    <a:lnTo>
                      <a:pt x="20443" y="17649"/>
                    </a:lnTo>
                    <a:lnTo>
                      <a:pt x="20186" y="17385"/>
                    </a:lnTo>
                    <a:lnTo>
                      <a:pt x="19671" y="17385"/>
                    </a:lnTo>
                    <a:lnTo>
                      <a:pt x="19543" y="17649"/>
                    </a:lnTo>
                    <a:lnTo>
                      <a:pt x="19286" y="17912"/>
                    </a:lnTo>
                    <a:lnTo>
                      <a:pt x="19029" y="18439"/>
                    </a:lnTo>
                    <a:lnTo>
                      <a:pt x="19029" y="17649"/>
                    </a:lnTo>
                    <a:lnTo>
                      <a:pt x="18900" y="17122"/>
                    </a:lnTo>
                    <a:lnTo>
                      <a:pt x="19671" y="17122"/>
                    </a:lnTo>
                    <a:lnTo>
                      <a:pt x="19671" y="16595"/>
                    </a:lnTo>
                    <a:lnTo>
                      <a:pt x="19543" y="16595"/>
                    </a:lnTo>
                    <a:lnTo>
                      <a:pt x="19543" y="16332"/>
                    </a:lnTo>
                    <a:lnTo>
                      <a:pt x="19929" y="16068"/>
                    </a:lnTo>
                    <a:lnTo>
                      <a:pt x="20057" y="15805"/>
                    </a:lnTo>
                    <a:lnTo>
                      <a:pt x="20186" y="15805"/>
                    </a:lnTo>
                    <a:lnTo>
                      <a:pt x="20314" y="15541"/>
                    </a:lnTo>
                    <a:lnTo>
                      <a:pt x="20314" y="15805"/>
                    </a:lnTo>
                    <a:lnTo>
                      <a:pt x="20443" y="16595"/>
                    </a:lnTo>
                    <a:lnTo>
                      <a:pt x="20571" y="16332"/>
                    </a:lnTo>
                    <a:lnTo>
                      <a:pt x="20700" y="16332"/>
                    </a:lnTo>
                    <a:lnTo>
                      <a:pt x="20700" y="16595"/>
                    </a:lnTo>
                    <a:lnTo>
                      <a:pt x="20829" y="16595"/>
                    </a:lnTo>
                    <a:lnTo>
                      <a:pt x="20829" y="16068"/>
                    </a:lnTo>
                    <a:lnTo>
                      <a:pt x="20957" y="15541"/>
                    </a:lnTo>
                    <a:lnTo>
                      <a:pt x="20957" y="16068"/>
                    </a:lnTo>
                    <a:lnTo>
                      <a:pt x="21214" y="16595"/>
                    </a:lnTo>
                    <a:lnTo>
                      <a:pt x="21471" y="16595"/>
                    </a:lnTo>
                    <a:lnTo>
                      <a:pt x="21600" y="16332"/>
                    </a:lnTo>
                    <a:lnTo>
                      <a:pt x="21600" y="15541"/>
                    </a:lnTo>
                    <a:lnTo>
                      <a:pt x="21600" y="15278"/>
                    </a:lnTo>
                    <a:lnTo>
                      <a:pt x="21600" y="14488"/>
                    </a:lnTo>
                    <a:lnTo>
                      <a:pt x="20829" y="14488"/>
                    </a:lnTo>
                    <a:lnTo>
                      <a:pt x="20829" y="14224"/>
                    </a:lnTo>
                    <a:lnTo>
                      <a:pt x="20957" y="13961"/>
                    </a:lnTo>
                    <a:lnTo>
                      <a:pt x="20829" y="13961"/>
                    </a:lnTo>
                    <a:lnTo>
                      <a:pt x="20314" y="13698"/>
                    </a:lnTo>
                    <a:lnTo>
                      <a:pt x="19543" y="12644"/>
                    </a:lnTo>
                    <a:lnTo>
                      <a:pt x="19414" y="12380"/>
                    </a:lnTo>
                    <a:lnTo>
                      <a:pt x="19157" y="12117"/>
                    </a:lnTo>
                    <a:lnTo>
                      <a:pt x="19029" y="12644"/>
                    </a:lnTo>
                    <a:lnTo>
                      <a:pt x="18643" y="12380"/>
                    </a:lnTo>
                    <a:lnTo>
                      <a:pt x="18514" y="12380"/>
                    </a:lnTo>
                    <a:lnTo>
                      <a:pt x="18386" y="11854"/>
                    </a:lnTo>
                    <a:lnTo>
                      <a:pt x="18000" y="11590"/>
                    </a:lnTo>
                    <a:lnTo>
                      <a:pt x="17614" y="10800"/>
                    </a:lnTo>
                    <a:lnTo>
                      <a:pt x="17229" y="10537"/>
                    </a:lnTo>
                    <a:lnTo>
                      <a:pt x="17229" y="10010"/>
                    </a:lnTo>
                    <a:lnTo>
                      <a:pt x="17357" y="9746"/>
                    </a:lnTo>
                    <a:lnTo>
                      <a:pt x="17229" y="9220"/>
                    </a:lnTo>
                    <a:lnTo>
                      <a:pt x="17486" y="8956"/>
                    </a:lnTo>
                    <a:lnTo>
                      <a:pt x="17486" y="8693"/>
                    </a:lnTo>
                    <a:lnTo>
                      <a:pt x="17357" y="8429"/>
                    </a:lnTo>
                    <a:lnTo>
                      <a:pt x="17486" y="8166"/>
                    </a:lnTo>
                    <a:lnTo>
                      <a:pt x="17229" y="7376"/>
                    </a:lnTo>
                    <a:lnTo>
                      <a:pt x="16843" y="6849"/>
                    </a:lnTo>
                    <a:lnTo>
                      <a:pt x="16714" y="6322"/>
                    </a:lnTo>
                    <a:lnTo>
                      <a:pt x="16586" y="6322"/>
                    </a:lnTo>
                    <a:lnTo>
                      <a:pt x="16586" y="5005"/>
                    </a:lnTo>
                    <a:lnTo>
                      <a:pt x="16329" y="3951"/>
                    </a:lnTo>
                    <a:lnTo>
                      <a:pt x="16329" y="3424"/>
                    </a:lnTo>
                    <a:lnTo>
                      <a:pt x="16329" y="3161"/>
                    </a:lnTo>
                    <a:lnTo>
                      <a:pt x="16200" y="3161"/>
                    </a:lnTo>
                    <a:lnTo>
                      <a:pt x="16329" y="2898"/>
                    </a:lnTo>
                    <a:lnTo>
                      <a:pt x="16200" y="2634"/>
                    </a:lnTo>
                    <a:lnTo>
                      <a:pt x="15557" y="1844"/>
                    </a:lnTo>
                    <a:lnTo>
                      <a:pt x="15043" y="1317"/>
                    </a:lnTo>
                    <a:lnTo>
                      <a:pt x="14914" y="790"/>
                    </a:lnTo>
                    <a:lnTo>
                      <a:pt x="14657" y="527"/>
                    </a:lnTo>
                    <a:lnTo>
                      <a:pt x="14271" y="527"/>
                    </a:lnTo>
                    <a:lnTo>
                      <a:pt x="14400" y="790"/>
                    </a:lnTo>
                    <a:lnTo>
                      <a:pt x="14529" y="790"/>
                    </a:lnTo>
                    <a:lnTo>
                      <a:pt x="14400" y="1054"/>
                    </a:lnTo>
                    <a:lnTo>
                      <a:pt x="14143" y="790"/>
                    </a:lnTo>
                    <a:lnTo>
                      <a:pt x="13629" y="263"/>
                    </a:lnTo>
                    <a:lnTo>
                      <a:pt x="13243" y="0"/>
                    </a:lnTo>
                    <a:lnTo>
                      <a:pt x="12986" y="263"/>
                    </a:lnTo>
                    <a:lnTo>
                      <a:pt x="12986" y="527"/>
                    </a:lnTo>
                    <a:lnTo>
                      <a:pt x="13243" y="790"/>
                    </a:lnTo>
                    <a:lnTo>
                      <a:pt x="12857" y="1054"/>
                    </a:lnTo>
                    <a:lnTo>
                      <a:pt x="12857" y="1317"/>
                    </a:lnTo>
                    <a:lnTo>
                      <a:pt x="12986" y="1317"/>
                    </a:lnTo>
                    <a:lnTo>
                      <a:pt x="12986" y="1580"/>
                    </a:lnTo>
                    <a:lnTo>
                      <a:pt x="12857" y="1580"/>
                    </a:lnTo>
                    <a:lnTo>
                      <a:pt x="13243" y="3161"/>
                    </a:lnTo>
                    <a:lnTo>
                      <a:pt x="13243" y="3951"/>
                    </a:lnTo>
                    <a:lnTo>
                      <a:pt x="13371" y="4215"/>
                    </a:lnTo>
                    <a:lnTo>
                      <a:pt x="13371" y="4741"/>
                    </a:lnTo>
                    <a:lnTo>
                      <a:pt x="13371" y="5268"/>
                    </a:lnTo>
                    <a:lnTo>
                      <a:pt x="13371" y="5532"/>
                    </a:lnTo>
                    <a:lnTo>
                      <a:pt x="13500" y="5795"/>
                    </a:lnTo>
                    <a:lnTo>
                      <a:pt x="13500" y="6059"/>
                    </a:lnTo>
                    <a:lnTo>
                      <a:pt x="13629" y="6322"/>
                    </a:lnTo>
                    <a:lnTo>
                      <a:pt x="13886" y="6585"/>
                    </a:lnTo>
                    <a:lnTo>
                      <a:pt x="13886" y="6849"/>
                    </a:lnTo>
                    <a:lnTo>
                      <a:pt x="13629" y="6849"/>
                    </a:lnTo>
                    <a:lnTo>
                      <a:pt x="13629" y="7112"/>
                    </a:lnTo>
                    <a:lnTo>
                      <a:pt x="13500" y="7376"/>
                    </a:lnTo>
                    <a:lnTo>
                      <a:pt x="12986" y="7902"/>
                    </a:lnTo>
                    <a:lnTo>
                      <a:pt x="12729" y="7639"/>
                    </a:lnTo>
                    <a:lnTo>
                      <a:pt x="12600" y="6849"/>
                    </a:lnTo>
                    <a:lnTo>
                      <a:pt x="12857" y="6585"/>
                    </a:lnTo>
                    <a:lnTo>
                      <a:pt x="12471" y="6059"/>
                    </a:lnTo>
                    <a:lnTo>
                      <a:pt x="12471" y="5532"/>
                    </a:lnTo>
                    <a:lnTo>
                      <a:pt x="12343" y="5268"/>
                    </a:lnTo>
                    <a:lnTo>
                      <a:pt x="12343" y="4741"/>
                    </a:lnTo>
                    <a:lnTo>
                      <a:pt x="12343" y="3951"/>
                    </a:lnTo>
                    <a:lnTo>
                      <a:pt x="12214" y="3424"/>
                    </a:lnTo>
                    <a:lnTo>
                      <a:pt x="11957" y="3424"/>
                    </a:lnTo>
                    <a:lnTo>
                      <a:pt x="11957" y="3161"/>
                    </a:lnTo>
                    <a:lnTo>
                      <a:pt x="11829" y="2898"/>
                    </a:lnTo>
                    <a:lnTo>
                      <a:pt x="11443" y="2634"/>
                    </a:lnTo>
                    <a:lnTo>
                      <a:pt x="11186" y="2371"/>
                    </a:lnTo>
                    <a:lnTo>
                      <a:pt x="11186" y="2107"/>
                    </a:lnTo>
                    <a:lnTo>
                      <a:pt x="10929" y="2107"/>
                    </a:lnTo>
                    <a:lnTo>
                      <a:pt x="10929" y="1844"/>
                    </a:lnTo>
                    <a:lnTo>
                      <a:pt x="10671" y="1844"/>
                    </a:lnTo>
                    <a:lnTo>
                      <a:pt x="10157" y="1844"/>
                    </a:lnTo>
                    <a:lnTo>
                      <a:pt x="10286" y="2371"/>
                    </a:lnTo>
                    <a:lnTo>
                      <a:pt x="10414" y="2634"/>
                    </a:lnTo>
                    <a:lnTo>
                      <a:pt x="10929" y="3161"/>
                    </a:lnTo>
                    <a:lnTo>
                      <a:pt x="10800" y="3424"/>
                    </a:lnTo>
                    <a:lnTo>
                      <a:pt x="10543" y="3161"/>
                    </a:lnTo>
                    <a:lnTo>
                      <a:pt x="10800" y="3424"/>
                    </a:lnTo>
                    <a:lnTo>
                      <a:pt x="10800" y="3688"/>
                    </a:lnTo>
                    <a:lnTo>
                      <a:pt x="10671" y="3951"/>
                    </a:lnTo>
                    <a:lnTo>
                      <a:pt x="10414" y="3688"/>
                    </a:lnTo>
                    <a:lnTo>
                      <a:pt x="10543" y="3951"/>
                    </a:lnTo>
                    <a:lnTo>
                      <a:pt x="10543" y="4215"/>
                    </a:lnTo>
                    <a:lnTo>
                      <a:pt x="10157" y="3688"/>
                    </a:lnTo>
                    <a:lnTo>
                      <a:pt x="9771" y="3688"/>
                    </a:lnTo>
                    <a:lnTo>
                      <a:pt x="9514" y="3951"/>
                    </a:lnTo>
                    <a:lnTo>
                      <a:pt x="9386" y="4741"/>
                    </a:lnTo>
                    <a:lnTo>
                      <a:pt x="9129" y="4741"/>
                    </a:lnTo>
                    <a:lnTo>
                      <a:pt x="9257" y="4215"/>
                    </a:lnTo>
                    <a:lnTo>
                      <a:pt x="8743" y="4741"/>
                    </a:lnTo>
                    <a:lnTo>
                      <a:pt x="8357" y="5005"/>
                    </a:lnTo>
                    <a:lnTo>
                      <a:pt x="9257" y="3688"/>
                    </a:lnTo>
                    <a:lnTo>
                      <a:pt x="9129" y="3161"/>
                    </a:lnTo>
                    <a:lnTo>
                      <a:pt x="9000" y="2898"/>
                    </a:lnTo>
                    <a:lnTo>
                      <a:pt x="8357" y="2371"/>
                    </a:lnTo>
                    <a:lnTo>
                      <a:pt x="7714" y="2107"/>
                    </a:lnTo>
                    <a:lnTo>
                      <a:pt x="7071" y="1580"/>
                    </a:lnTo>
                    <a:lnTo>
                      <a:pt x="6814" y="1580"/>
                    </a:lnTo>
                    <a:lnTo>
                      <a:pt x="6429" y="2107"/>
                    </a:lnTo>
                    <a:lnTo>
                      <a:pt x="6300" y="2371"/>
                    </a:lnTo>
                    <a:lnTo>
                      <a:pt x="6300" y="2898"/>
                    </a:lnTo>
                    <a:lnTo>
                      <a:pt x="6429" y="2898"/>
                    </a:lnTo>
                    <a:lnTo>
                      <a:pt x="6429" y="3161"/>
                    </a:lnTo>
                    <a:lnTo>
                      <a:pt x="6043" y="3424"/>
                    </a:lnTo>
                    <a:lnTo>
                      <a:pt x="5914" y="3161"/>
                    </a:lnTo>
                    <a:lnTo>
                      <a:pt x="5786" y="3161"/>
                    </a:lnTo>
                    <a:lnTo>
                      <a:pt x="5271" y="3688"/>
                    </a:lnTo>
                    <a:lnTo>
                      <a:pt x="5143" y="3424"/>
                    </a:lnTo>
                    <a:lnTo>
                      <a:pt x="5400" y="3161"/>
                    </a:lnTo>
                    <a:lnTo>
                      <a:pt x="5529" y="2898"/>
                    </a:lnTo>
                    <a:lnTo>
                      <a:pt x="5657" y="2634"/>
                    </a:lnTo>
                    <a:lnTo>
                      <a:pt x="5914" y="2371"/>
                    </a:lnTo>
                    <a:lnTo>
                      <a:pt x="5914" y="1844"/>
                    </a:lnTo>
                    <a:lnTo>
                      <a:pt x="5914" y="1054"/>
                    </a:lnTo>
                    <a:lnTo>
                      <a:pt x="5657" y="527"/>
                    </a:lnTo>
                    <a:lnTo>
                      <a:pt x="5400" y="263"/>
                    </a:lnTo>
                    <a:lnTo>
                      <a:pt x="5143" y="0"/>
                    </a:lnTo>
                    <a:lnTo>
                      <a:pt x="3471" y="1054"/>
                    </a:lnTo>
                    <a:lnTo>
                      <a:pt x="3214" y="1054"/>
                    </a:lnTo>
                    <a:lnTo>
                      <a:pt x="3086" y="1317"/>
                    </a:lnTo>
                    <a:lnTo>
                      <a:pt x="2829" y="1580"/>
                    </a:lnTo>
                    <a:lnTo>
                      <a:pt x="1800" y="2371"/>
                    </a:lnTo>
                    <a:lnTo>
                      <a:pt x="1029" y="3424"/>
                    </a:lnTo>
                    <a:lnTo>
                      <a:pt x="771" y="3951"/>
                    </a:lnTo>
                    <a:lnTo>
                      <a:pt x="643" y="4215"/>
                    </a:lnTo>
                    <a:lnTo>
                      <a:pt x="643" y="4741"/>
                    </a:lnTo>
                    <a:lnTo>
                      <a:pt x="771" y="4741"/>
                    </a:lnTo>
                    <a:lnTo>
                      <a:pt x="1029" y="4741"/>
                    </a:lnTo>
                    <a:lnTo>
                      <a:pt x="1157" y="5005"/>
                    </a:lnTo>
                    <a:lnTo>
                      <a:pt x="1157" y="5268"/>
                    </a:lnTo>
                    <a:lnTo>
                      <a:pt x="643" y="5532"/>
                    </a:lnTo>
                    <a:lnTo>
                      <a:pt x="129" y="6585"/>
                    </a:lnTo>
                    <a:lnTo>
                      <a:pt x="0" y="6849"/>
                    </a:lnTo>
                    <a:lnTo>
                      <a:pt x="0" y="7376"/>
                    </a:lnTo>
                    <a:lnTo>
                      <a:pt x="129" y="7902"/>
                    </a:lnTo>
                    <a:lnTo>
                      <a:pt x="643" y="7902"/>
                    </a:lnTo>
                    <a:lnTo>
                      <a:pt x="900" y="8166"/>
                    </a:lnTo>
                    <a:lnTo>
                      <a:pt x="1414" y="7902"/>
                    </a:lnTo>
                    <a:lnTo>
                      <a:pt x="1414" y="8429"/>
                    </a:lnTo>
                    <a:lnTo>
                      <a:pt x="1157" y="8429"/>
                    </a:lnTo>
                    <a:lnTo>
                      <a:pt x="900" y="8956"/>
                    </a:lnTo>
                    <a:lnTo>
                      <a:pt x="1029" y="9220"/>
                    </a:lnTo>
                    <a:lnTo>
                      <a:pt x="1800" y="8956"/>
                    </a:lnTo>
                    <a:lnTo>
                      <a:pt x="1671" y="8693"/>
                    </a:lnTo>
                    <a:lnTo>
                      <a:pt x="1800" y="8693"/>
                    </a:lnTo>
                    <a:lnTo>
                      <a:pt x="2314" y="8956"/>
                    </a:lnTo>
                    <a:lnTo>
                      <a:pt x="4243" y="8429"/>
                    </a:lnTo>
                    <a:lnTo>
                      <a:pt x="3986" y="8693"/>
                    </a:lnTo>
                    <a:lnTo>
                      <a:pt x="3600" y="8956"/>
                    </a:lnTo>
                    <a:lnTo>
                      <a:pt x="3857" y="8956"/>
                    </a:lnTo>
                    <a:lnTo>
                      <a:pt x="3986" y="9220"/>
                    </a:lnTo>
                    <a:lnTo>
                      <a:pt x="3857" y="9220"/>
                    </a:lnTo>
                    <a:lnTo>
                      <a:pt x="3600" y="9220"/>
                    </a:lnTo>
                    <a:lnTo>
                      <a:pt x="3471" y="9220"/>
                    </a:lnTo>
                    <a:lnTo>
                      <a:pt x="2186" y="9746"/>
                    </a:lnTo>
                    <a:lnTo>
                      <a:pt x="1800" y="10010"/>
                    </a:lnTo>
                    <a:lnTo>
                      <a:pt x="1286" y="10273"/>
                    </a:lnTo>
                    <a:lnTo>
                      <a:pt x="900" y="10800"/>
                    </a:lnTo>
                    <a:lnTo>
                      <a:pt x="1029" y="11063"/>
                    </a:lnTo>
                    <a:lnTo>
                      <a:pt x="1157" y="11590"/>
                    </a:lnTo>
                    <a:lnTo>
                      <a:pt x="1414" y="12117"/>
                    </a:lnTo>
                    <a:lnTo>
                      <a:pt x="1800" y="12117"/>
                    </a:lnTo>
                    <a:lnTo>
                      <a:pt x="1800" y="12380"/>
                    </a:lnTo>
                    <a:lnTo>
                      <a:pt x="2186" y="12380"/>
                    </a:lnTo>
                    <a:lnTo>
                      <a:pt x="2571" y="12644"/>
                    </a:lnTo>
                    <a:lnTo>
                      <a:pt x="3343" y="12380"/>
                    </a:lnTo>
                    <a:lnTo>
                      <a:pt x="3729" y="12644"/>
                    </a:lnTo>
                    <a:lnTo>
                      <a:pt x="4243" y="12907"/>
                    </a:lnTo>
                    <a:lnTo>
                      <a:pt x="5400" y="12380"/>
                    </a:lnTo>
                    <a:lnTo>
                      <a:pt x="6043" y="12117"/>
                    </a:lnTo>
                    <a:lnTo>
                      <a:pt x="6300" y="12380"/>
                    </a:lnTo>
                    <a:lnTo>
                      <a:pt x="6686" y="12380"/>
                    </a:lnTo>
                    <a:lnTo>
                      <a:pt x="7200" y="12907"/>
                    </a:lnTo>
                    <a:lnTo>
                      <a:pt x="7457" y="12907"/>
                    </a:lnTo>
                    <a:lnTo>
                      <a:pt x="7971" y="13171"/>
                    </a:lnTo>
                    <a:lnTo>
                      <a:pt x="8229" y="13434"/>
                    </a:lnTo>
                    <a:lnTo>
                      <a:pt x="8229" y="13698"/>
                    </a:lnTo>
                    <a:lnTo>
                      <a:pt x="8100" y="13698"/>
                    </a:lnTo>
                    <a:lnTo>
                      <a:pt x="7971" y="13434"/>
                    </a:lnTo>
                    <a:lnTo>
                      <a:pt x="7971" y="13698"/>
                    </a:lnTo>
                    <a:lnTo>
                      <a:pt x="7714" y="14224"/>
                    </a:lnTo>
                    <a:lnTo>
                      <a:pt x="5529" y="13698"/>
                    </a:lnTo>
                    <a:lnTo>
                      <a:pt x="3600" y="14224"/>
                    </a:lnTo>
                    <a:lnTo>
                      <a:pt x="1929" y="15015"/>
                    </a:lnTo>
                    <a:lnTo>
                      <a:pt x="2186" y="16068"/>
                    </a:lnTo>
                    <a:lnTo>
                      <a:pt x="2443" y="16332"/>
                    </a:lnTo>
                    <a:lnTo>
                      <a:pt x="2571" y="17122"/>
                    </a:lnTo>
                    <a:lnTo>
                      <a:pt x="2957" y="17385"/>
                    </a:lnTo>
                    <a:lnTo>
                      <a:pt x="2957" y="17649"/>
                    </a:lnTo>
                    <a:lnTo>
                      <a:pt x="3729" y="18176"/>
                    </a:lnTo>
                    <a:lnTo>
                      <a:pt x="4243" y="18439"/>
                    </a:lnTo>
                    <a:lnTo>
                      <a:pt x="4371" y="18439"/>
                    </a:lnTo>
                    <a:lnTo>
                      <a:pt x="4886" y="18439"/>
                    </a:lnTo>
                    <a:lnTo>
                      <a:pt x="5014" y="18439"/>
                    </a:lnTo>
                    <a:lnTo>
                      <a:pt x="6043" y="18439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77" name="Shape 577"/>
              <p:cNvSpPr/>
              <p:nvPr/>
            </p:nvSpPr>
            <p:spPr>
              <a:xfrm>
                <a:off x="1087979" y="746707"/>
                <a:ext cx="79771" cy="62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843" y="18900"/>
                    </a:moveTo>
                    <a:lnTo>
                      <a:pt x="15026" y="21600"/>
                    </a:lnTo>
                    <a:lnTo>
                      <a:pt x="11270" y="17550"/>
                    </a:lnTo>
                    <a:lnTo>
                      <a:pt x="11270" y="16200"/>
                    </a:lnTo>
                    <a:lnTo>
                      <a:pt x="7513" y="12150"/>
                    </a:lnTo>
                    <a:lnTo>
                      <a:pt x="3757" y="9450"/>
                    </a:lnTo>
                    <a:lnTo>
                      <a:pt x="0" y="6750"/>
                    </a:lnTo>
                    <a:lnTo>
                      <a:pt x="0" y="5400"/>
                    </a:lnTo>
                    <a:lnTo>
                      <a:pt x="3757" y="1350"/>
                    </a:lnTo>
                    <a:lnTo>
                      <a:pt x="5635" y="1350"/>
                    </a:lnTo>
                    <a:lnTo>
                      <a:pt x="14087" y="0"/>
                    </a:lnTo>
                    <a:lnTo>
                      <a:pt x="18783" y="1350"/>
                    </a:lnTo>
                    <a:lnTo>
                      <a:pt x="21600" y="5400"/>
                    </a:lnTo>
                    <a:lnTo>
                      <a:pt x="20661" y="12150"/>
                    </a:lnTo>
                    <a:lnTo>
                      <a:pt x="18783" y="13500"/>
                    </a:lnTo>
                    <a:lnTo>
                      <a:pt x="17843" y="16200"/>
                    </a:lnTo>
                    <a:lnTo>
                      <a:pt x="17843" y="189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78" name="Shape 578"/>
              <p:cNvSpPr/>
              <p:nvPr/>
            </p:nvSpPr>
            <p:spPr>
              <a:xfrm>
                <a:off x="1238468" y="739642"/>
                <a:ext cx="194225" cy="180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17843"/>
                    </a:moveTo>
                    <a:lnTo>
                      <a:pt x="11186" y="18783"/>
                    </a:lnTo>
                    <a:lnTo>
                      <a:pt x="11571" y="19252"/>
                    </a:lnTo>
                    <a:lnTo>
                      <a:pt x="11957" y="21130"/>
                    </a:lnTo>
                    <a:lnTo>
                      <a:pt x="13114" y="20661"/>
                    </a:lnTo>
                    <a:lnTo>
                      <a:pt x="13886" y="21600"/>
                    </a:lnTo>
                    <a:lnTo>
                      <a:pt x="14271" y="21600"/>
                    </a:lnTo>
                    <a:lnTo>
                      <a:pt x="15043" y="21130"/>
                    </a:lnTo>
                    <a:lnTo>
                      <a:pt x="15043" y="20661"/>
                    </a:lnTo>
                    <a:lnTo>
                      <a:pt x="16200" y="20191"/>
                    </a:lnTo>
                    <a:lnTo>
                      <a:pt x="16200" y="19722"/>
                    </a:lnTo>
                    <a:lnTo>
                      <a:pt x="15429" y="18783"/>
                    </a:lnTo>
                    <a:lnTo>
                      <a:pt x="18129" y="18783"/>
                    </a:lnTo>
                    <a:lnTo>
                      <a:pt x="19671" y="18313"/>
                    </a:lnTo>
                    <a:lnTo>
                      <a:pt x="20057" y="17374"/>
                    </a:lnTo>
                    <a:lnTo>
                      <a:pt x="21214" y="16904"/>
                    </a:lnTo>
                    <a:lnTo>
                      <a:pt x="21214" y="15965"/>
                    </a:lnTo>
                    <a:lnTo>
                      <a:pt x="20829" y="15496"/>
                    </a:lnTo>
                    <a:lnTo>
                      <a:pt x="20443" y="15496"/>
                    </a:lnTo>
                    <a:lnTo>
                      <a:pt x="21214" y="14557"/>
                    </a:lnTo>
                    <a:lnTo>
                      <a:pt x="20829" y="14087"/>
                    </a:lnTo>
                    <a:lnTo>
                      <a:pt x="20443" y="13148"/>
                    </a:lnTo>
                    <a:lnTo>
                      <a:pt x="21214" y="12678"/>
                    </a:lnTo>
                    <a:lnTo>
                      <a:pt x="21600" y="11739"/>
                    </a:lnTo>
                    <a:lnTo>
                      <a:pt x="20829" y="10330"/>
                    </a:lnTo>
                    <a:lnTo>
                      <a:pt x="20829" y="9861"/>
                    </a:lnTo>
                    <a:lnTo>
                      <a:pt x="20443" y="9391"/>
                    </a:lnTo>
                    <a:lnTo>
                      <a:pt x="20443" y="10330"/>
                    </a:lnTo>
                    <a:lnTo>
                      <a:pt x="18900" y="10800"/>
                    </a:lnTo>
                    <a:lnTo>
                      <a:pt x="18900" y="10330"/>
                    </a:lnTo>
                    <a:lnTo>
                      <a:pt x="18900" y="9861"/>
                    </a:lnTo>
                    <a:lnTo>
                      <a:pt x="18900" y="9391"/>
                    </a:lnTo>
                    <a:lnTo>
                      <a:pt x="18514" y="9391"/>
                    </a:lnTo>
                    <a:lnTo>
                      <a:pt x="18129" y="8452"/>
                    </a:lnTo>
                    <a:lnTo>
                      <a:pt x="18129" y="7983"/>
                    </a:lnTo>
                    <a:lnTo>
                      <a:pt x="17357" y="7513"/>
                    </a:lnTo>
                    <a:lnTo>
                      <a:pt x="16586" y="7043"/>
                    </a:lnTo>
                    <a:lnTo>
                      <a:pt x="15814" y="7513"/>
                    </a:lnTo>
                    <a:lnTo>
                      <a:pt x="14271" y="8452"/>
                    </a:lnTo>
                    <a:lnTo>
                      <a:pt x="14271" y="7513"/>
                    </a:lnTo>
                    <a:lnTo>
                      <a:pt x="16200" y="5635"/>
                    </a:lnTo>
                    <a:lnTo>
                      <a:pt x="17357" y="4696"/>
                    </a:lnTo>
                    <a:lnTo>
                      <a:pt x="18514" y="4696"/>
                    </a:lnTo>
                    <a:lnTo>
                      <a:pt x="18129" y="3757"/>
                    </a:lnTo>
                    <a:lnTo>
                      <a:pt x="16971" y="3287"/>
                    </a:lnTo>
                    <a:lnTo>
                      <a:pt x="17357" y="3287"/>
                    </a:lnTo>
                    <a:lnTo>
                      <a:pt x="17357" y="2817"/>
                    </a:lnTo>
                    <a:lnTo>
                      <a:pt x="18514" y="2817"/>
                    </a:lnTo>
                    <a:lnTo>
                      <a:pt x="18900" y="1878"/>
                    </a:lnTo>
                    <a:lnTo>
                      <a:pt x="19286" y="939"/>
                    </a:lnTo>
                    <a:lnTo>
                      <a:pt x="18900" y="939"/>
                    </a:lnTo>
                    <a:lnTo>
                      <a:pt x="17743" y="0"/>
                    </a:lnTo>
                    <a:lnTo>
                      <a:pt x="12343" y="1409"/>
                    </a:lnTo>
                    <a:lnTo>
                      <a:pt x="11186" y="1409"/>
                    </a:lnTo>
                    <a:lnTo>
                      <a:pt x="9257" y="939"/>
                    </a:lnTo>
                    <a:lnTo>
                      <a:pt x="8486" y="0"/>
                    </a:lnTo>
                    <a:lnTo>
                      <a:pt x="7714" y="0"/>
                    </a:lnTo>
                    <a:lnTo>
                      <a:pt x="6943" y="470"/>
                    </a:lnTo>
                    <a:lnTo>
                      <a:pt x="8100" y="939"/>
                    </a:lnTo>
                    <a:lnTo>
                      <a:pt x="8100" y="1409"/>
                    </a:lnTo>
                    <a:lnTo>
                      <a:pt x="6171" y="939"/>
                    </a:lnTo>
                    <a:lnTo>
                      <a:pt x="5014" y="1409"/>
                    </a:lnTo>
                    <a:lnTo>
                      <a:pt x="4243" y="1878"/>
                    </a:lnTo>
                    <a:lnTo>
                      <a:pt x="4629" y="2348"/>
                    </a:lnTo>
                    <a:lnTo>
                      <a:pt x="6171" y="2817"/>
                    </a:lnTo>
                    <a:lnTo>
                      <a:pt x="6171" y="3287"/>
                    </a:lnTo>
                    <a:lnTo>
                      <a:pt x="6557" y="3757"/>
                    </a:lnTo>
                    <a:lnTo>
                      <a:pt x="6557" y="4226"/>
                    </a:lnTo>
                    <a:lnTo>
                      <a:pt x="5014" y="3287"/>
                    </a:lnTo>
                    <a:lnTo>
                      <a:pt x="3857" y="3287"/>
                    </a:lnTo>
                    <a:lnTo>
                      <a:pt x="3857" y="3757"/>
                    </a:lnTo>
                    <a:lnTo>
                      <a:pt x="3857" y="4226"/>
                    </a:lnTo>
                    <a:lnTo>
                      <a:pt x="4243" y="4696"/>
                    </a:lnTo>
                    <a:lnTo>
                      <a:pt x="5014" y="5165"/>
                    </a:lnTo>
                    <a:lnTo>
                      <a:pt x="5786" y="5635"/>
                    </a:lnTo>
                    <a:lnTo>
                      <a:pt x="6557" y="5635"/>
                    </a:lnTo>
                    <a:lnTo>
                      <a:pt x="7329" y="5165"/>
                    </a:lnTo>
                    <a:lnTo>
                      <a:pt x="7714" y="4696"/>
                    </a:lnTo>
                    <a:lnTo>
                      <a:pt x="8871" y="6104"/>
                    </a:lnTo>
                    <a:lnTo>
                      <a:pt x="8871" y="6574"/>
                    </a:lnTo>
                    <a:lnTo>
                      <a:pt x="7714" y="5635"/>
                    </a:lnTo>
                    <a:lnTo>
                      <a:pt x="6943" y="6104"/>
                    </a:lnTo>
                    <a:lnTo>
                      <a:pt x="7329" y="7043"/>
                    </a:lnTo>
                    <a:lnTo>
                      <a:pt x="7714" y="7513"/>
                    </a:lnTo>
                    <a:lnTo>
                      <a:pt x="7714" y="7983"/>
                    </a:lnTo>
                    <a:lnTo>
                      <a:pt x="8100" y="7983"/>
                    </a:lnTo>
                    <a:lnTo>
                      <a:pt x="8486" y="7983"/>
                    </a:lnTo>
                    <a:lnTo>
                      <a:pt x="8486" y="8922"/>
                    </a:lnTo>
                    <a:lnTo>
                      <a:pt x="8100" y="8922"/>
                    </a:lnTo>
                    <a:lnTo>
                      <a:pt x="7714" y="8452"/>
                    </a:lnTo>
                    <a:lnTo>
                      <a:pt x="7714" y="9391"/>
                    </a:lnTo>
                    <a:lnTo>
                      <a:pt x="8100" y="9391"/>
                    </a:lnTo>
                    <a:lnTo>
                      <a:pt x="7329" y="10330"/>
                    </a:lnTo>
                    <a:lnTo>
                      <a:pt x="6171" y="10330"/>
                    </a:lnTo>
                    <a:lnTo>
                      <a:pt x="5786" y="10800"/>
                    </a:lnTo>
                    <a:lnTo>
                      <a:pt x="4629" y="10330"/>
                    </a:lnTo>
                    <a:lnTo>
                      <a:pt x="4243" y="9861"/>
                    </a:lnTo>
                    <a:lnTo>
                      <a:pt x="4243" y="9391"/>
                    </a:lnTo>
                    <a:lnTo>
                      <a:pt x="3086" y="8922"/>
                    </a:lnTo>
                    <a:lnTo>
                      <a:pt x="2700" y="8922"/>
                    </a:lnTo>
                    <a:lnTo>
                      <a:pt x="2700" y="8452"/>
                    </a:lnTo>
                    <a:lnTo>
                      <a:pt x="1543" y="7513"/>
                    </a:lnTo>
                    <a:lnTo>
                      <a:pt x="386" y="7983"/>
                    </a:lnTo>
                    <a:lnTo>
                      <a:pt x="0" y="9861"/>
                    </a:lnTo>
                    <a:lnTo>
                      <a:pt x="0" y="10800"/>
                    </a:lnTo>
                    <a:lnTo>
                      <a:pt x="1157" y="11739"/>
                    </a:lnTo>
                    <a:lnTo>
                      <a:pt x="2700" y="12678"/>
                    </a:lnTo>
                    <a:lnTo>
                      <a:pt x="3086" y="13617"/>
                    </a:lnTo>
                    <a:lnTo>
                      <a:pt x="3471" y="14087"/>
                    </a:lnTo>
                    <a:lnTo>
                      <a:pt x="5014" y="14087"/>
                    </a:lnTo>
                    <a:lnTo>
                      <a:pt x="5786" y="14087"/>
                    </a:lnTo>
                    <a:lnTo>
                      <a:pt x="6171" y="15026"/>
                    </a:lnTo>
                    <a:lnTo>
                      <a:pt x="7714" y="14557"/>
                    </a:lnTo>
                    <a:lnTo>
                      <a:pt x="8100" y="15026"/>
                    </a:lnTo>
                    <a:lnTo>
                      <a:pt x="8486" y="16435"/>
                    </a:lnTo>
                    <a:lnTo>
                      <a:pt x="8871" y="16435"/>
                    </a:lnTo>
                    <a:lnTo>
                      <a:pt x="10800" y="17843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79" name="Shape 579"/>
              <p:cNvSpPr/>
              <p:nvPr/>
            </p:nvSpPr>
            <p:spPr>
              <a:xfrm>
                <a:off x="1404197" y="789787"/>
                <a:ext cx="20811" cy="196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00" y="17280"/>
                    </a:moveTo>
                    <a:lnTo>
                      <a:pt x="7200" y="21600"/>
                    </a:lnTo>
                    <a:lnTo>
                      <a:pt x="0" y="4320"/>
                    </a:lnTo>
                    <a:lnTo>
                      <a:pt x="10800" y="0"/>
                    </a:lnTo>
                    <a:lnTo>
                      <a:pt x="14400" y="0"/>
                    </a:lnTo>
                    <a:lnTo>
                      <a:pt x="21600" y="4320"/>
                    </a:lnTo>
                    <a:lnTo>
                      <a:pt x="21600" y="8640"/>
                    </a:lnTo>
                    <a:lnTo>
                      <a:pt x="18000" y="12960"/>
                    </a:lnTo>
                    <a:lnTo>
                      <a:pt x="18000" y="17280"/>
                    </a:lnTo>
                    <a:lnTo>
                      <a:pt x="18000" y="12960"/>
                    </a:lnTo>
                    <a:lnTo>
                      <a:pt x="14400" y="1728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80" name="Shape 580"/>
              <p:cNvSpPr/>
              <p:nvPr/>
            </p:nvSpPr>
            <p:spPr>
              <a:xfrm>
                <a:off x="1336137" y="723474"/>
                <a:ext cx="48557" cy="235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14" y="18000"/>
                    </a:moveTo>
                    <a:lnTo>
                      <a:pt x="6171" y="21600"/>
                    </a:lnTo>
                    <a:lnTo>
                      <a:pt x="6171" y="18000"/>
                    </a:lnTo>
                    <a:lnTo>
                      <a:pt x="4629" y="18000"/>
                    </a:lnTo>
                    <a:lnTo>
                      <a:pt x="0" y="14400"/>
                    </a:lnTo>
                    <a:lnTo>
                      <a:pt x="4629" y="10800"/>
                    </a:lnTo>
                    <a:lnTo>
                      <a:pt x="7714" y="7200"/>
                    </a:lnTo>
                    <a:lnTo>
                      <a:pt x="21600" y="0"/>
                    </a:lnTo>
                    <a:lnTo>
                      <a:pt x="21600" y="3600"/>
                    </a:lnTo>
                    <a:lnTo>
                      <a:pt x="18514" y="10800"/>
                    </a:lnTo>
                    <a:lnTo>
                      <a:pt x="15429" y="18000"/>
                    </a:lnTo>
                    <a:lnTo>
                      <a:pt x="10800" y="18000"/>
                    </a:lnTo>
                    <a:lnTo>
                      <a:pt x="7714" y="180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81" name="Shape 581"/>
              <p:cNvSpPr/>
              <p:nvPr/>
            </p:nvSpPr>
            <p:spPr>
              <a:xfrm>
                <a:off x="1331690" y="1010648"/>
                <a:ext cx="138732" cy="88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660" y="8452"/>
                    </a:moveTo>
                    <a:lnTo>
                      <a:pt x="16200" y="9391"/>
                    </a:lnTo>
                    <a:lnTo>
                      <a:pt x="17280" y="10330"/>
                    </a:lnTo>
                    <a:lnTo>
                      <a:pt x="18360" y="13148"/>
                    </a:lnTo>
                    <a:lnTo>
                      <a:pt x="18360" y="14087"/>
                    </a:lnTo>
                    <a:lnTo>
                      <a:pt x="18900" y="15026"/>
                    </a:lnTo>
                    <a:lnTo>
                      <a:pt x="19980" y="16904"/>
                    </a:lnTo>
                    <a:lnTo>
                      <a:pt x="21600" y="15965"/>
                    </a:lnTo>
                    <a:lnTo>
                      <a:pt x="21060" y="16904"/>
                    </a:lnTo>
                    <a:lnTo>
                      <a:pt x="20520" y="17843"/>
                    </a:lnTo>
                    <a:lnTo>
                      <a:pt x="19980" y="17843"/>
                    </a:lnTo>
                    <a:lnTo>
                      <a:pt x="19440" y="17843"/>
                    </a:lnTo>
                    <a:lnTo>
                      <a:pt x="18900" y="17843"/>
                    </a:lnTo>
                    <a:lnTo>
                      <a:pt x="17820" y="18783"/>
                    </a:lnTo>
                    <a:lnTo>
                      <a:pt x="17280" y="18783"/>
                    </a:lnTo>
                    <a:lnTo>
                      <a:pt x="16200" y="21600"/>
                    </a:lnTo>
                    <a:lnTo>
                      <a:pt x="15120" y="21600"/>
                    </a:lnTo>
                    <a:lnTo>
                      <a:pt x="12420" y="19722"/>
                    </a:lnTo>
                    <a:lnTo>
                      <a:pt x="11880" y="20661"/>
                    </a:lnTo>
                    <a:lnTo>
                      <a:pt x="9720" y="19722"/>
                    </a:lnTo>
                    <a:lnTo>
                      <a:pt x="9180" y="18783"/>
                    </a:lnTo>
                    <a:lnTo>
                      <a:pt x="8100" y="17843"/>
                    </a:lnTo>
                    <a:lnTo>
                      <a:pt x="6480" y="17843"/>
                    </a:lnTo>
                    <a:lnTo>
                      <a:pt x="6480" y="16904"/>
                    </a:lnTo>
                    <a:lnTo>
                      <a:pt x="5940" y="15965"/>
                    </a:lnTo>
                    <a:lnTo>
                      <a:pt x="4860" y="16904"/>
                    </a:lnTo>
                    <a:lnTo>
                      <a:pt x="2700" y="15026"/>
                    </a:lnTo>
                    <a:lnTo>
                      <a:pt x="1620" y="15026"/>
                    </a:lnTo>
                    <a:lnTo>
                      <a:pt x="1620" y="15965"/>
                    </a:lnTo>
                    <a:lnTo>
                      <a:pt x="1080" y="15965"/>
                    </a:lnTo>
                    <a:lnTo>
                      <a:pt x="0" y="15026"/>
                    </a:lnTo>
                    <a:lnTo>
                      <a:pt x="0" y="13148"/>
                    </a:lnTo>
                    <a:lnTo>
                      <a:pt x="0" y="12209"/>
                    </a:lnTo>
                    <a:lnTo>
                      <a:pt x="4320" y="10330"/>
                    </a:lnTo>
                    <a:lnTo>
                      <a:pt x="4320" y="9391"/>
                    </a:lnTo>
                    <a:lnTo>
                      <a:pt x="5400" y="8452"/>
                    </a:lnTo>
                    <a:lnTo>
                      <a:pt x="4860" y="7513"/>
                    </a:lnTo>
                    <a:lnTo>
                      <a:pt x="4860" y="5635"/>
                    </a:lnTo>
                    <a:lnTo>
                      <a:pt x="4860" y="4696"/>
                    </a:lnTo>
                    <a:lnTo>
                      <a:pt x="5940" y="4696"/>
                    </a:lnTo>
                    <a:lnTo>
                      <a:pt x="6480" y="5635"/>
                    </a:lnTo>
                    <a:lnTo>
                      <a:pt x="6480" y="4696"/>
                    </a:lnTo>
                    <a:lnTo>
                      <a:pt x="5940" y="3757"/>
                    </a:lnTo>
                    <a:lnTo>
                      <a:pt x="6480" y="1878"/>
                    </a:lnTo>
                    <a:lnTo>
                      <a:pt x="7560" y="939"/>
                    </a:lnTo>
                    <a:lnTo>
                      <a:pt x="7560" y="0"/>
                    </a:lnTo>
                    <a:lnTo>
                      <a:pt x="8640" y="0"/>
                    </a:lnTo>
                    <a:lnTo>
                      <a:pt x="9720" y="0"/>
                    </a:lnTo>
                    <a:lnTo>
                      <a:pt x="9720" y="939"/>
                    </a:lnTo>
                    <a:lnTo>
                      <a:pt x="10800" y="1878"/>
                    </a:lnTo>
                    <a:lnTo>
                      <a:pt x="10800" y="2817"/>
                    </a:lnTo>
                    <a:lnTo>
                      <a:pt x="11880" y="3757"/>
                    </a:lnTo>
                    <a:lnTo>
                      <a:pt x="12960" y="4696"/>
                    </a:lnTo>
                    <a:lnTo>
                      <a:pt x="15660" y="8452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82" name="Shape 582"/>
              <p:cNvSpPr/>
              <p:nvPr/>
            </p:nvSpPr>
            <p:spPr>
              <a:xfrm>
                <a:off x="1408549" y="605778"/>
                <a:ext cx="34684" cy="196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20" y="12960"/>
                    </a:moveTo>
                    <a:lnTo>
                      <a:pt x="19440" y="17280"/>
                    </a:lnTo>
                    <a:lnTo>
                      <a:pt x="21600" y="12960"/>
                    </a:lnTo>
                    <a:lnTo>
                      <a:pt x="21600" y="4320"/>
                    </a:lnTo>
                    <a:lnTo>
                      <a:pt x="12960" y="0"/>
                    </a:lnTo>
                    <a:lnTo>
                      <a:pt x="12960" y="4320"/>
                    </a:lnTo>
                    <a:lnTo>
                      <a:pt x="0" y="12960"/>
                    </a:lnTo>
                    <a:lnTo>
                      <a:pt x="2160" y="17280"/>
                    </a:lnTo>
                    <a:lnTo>
                      <a:pt x="2160" y="21600"/>
                    </a:lnTo>
                    <a:lnTo>
                      <a:pt x="6480" y="21600"/>
                    </a:lnTo>
                    <a:lnTo>
                      <a:pt x="8640" y="21600"/>
                    </a:lnTo>
                    <a:lnTo>
                      <a:pt x="6480" y="17280"/>
                    </a:lnTo>
                    <a:lnTo>
                      <a:pt x="10800" y="17280"/>
                    </a:lnTo>
                    <a:lnTo>
                      <a:pt x="10800" y="8640"/>
                    </a:lnTo>
                    <a:lnTo>
                      <a:pt x="15120" y="8640"/>
                    </a:lnTo>
                    <a:lnTo>
                      <a:pt x="15120" y="1296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83" name="Shape 583"/>
              <p:cNvSpPr/>
              <p:nvPr/>
            </p:nvSpPr>
            <p:spPr>
              <a:xfrm>
                <a:off x="1224037" y="531235"/>
                <a:ext cx="173415" cy="1258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6" y="7425"/>
                    </a:moveTo>
                    <a:lnTo>
                      <a:pt x="20736" y="6750"/>
                    </a:lnTo>
                    <a:lnTo>
                      <a:pt x="20736" y="6075"/>
                    </a:lnTo>
                    <a:lnTo>
                      <a:pt x="20304" y="5400"/>
                    </a:lnTo>
                    <a:lnTo>
                      <a:pt x="20304" y="2700"/>
                    </a:lnTo>
                    <a:lnTo>
                      <a:pt x="19440" y="2025"/>
                    </a:lnTo>
                    <a:lnTo>
                      <a:pt x="18144" y="2025"/>
                    </a:lnTo>
                    <a:lnTo>
                      <a:pt x="17712" y="1350"/>
                    </a:lnTo>
                    <a:lnTo>
                      <a:pt x="18576" y="1350"/>
                    </a:lnTo>
                    <a:lnTo>
                      <a:pt x="17280" y="0"/>
                    </a:lnTo>
                    <a:lnTo>
                      <a:pt x="15984" y="0"/>
                    </a:lnTo>
                    <a:lnTo>
                      <a:pt x="17280" y="675"/>
                    </a:lnTo>
                    <a:lnTo>
                      <a:pt x="16848" y="1350"/>
                    </a:lnTo>
                    <a:lnTo>
                      <a:pt x="15984" y="1350"/>
                    </a:lnTo>
                    <a:lnTo>
                      <a:pt x="15552" y="1350"/>
                    </a:lnTo>
                    <a:lnTo>
                      <a:pt x="15984" y="2700"/>
                    </a:lnTo>
                    <a:lnTo>
                      <a:pt x="15120" y="2700"/>
                    </a:lnTo>
                    <a:lnTo>
                      <a:pt x="15120" y="3375"/>
                    </a:lnTo>
                    <a:lnTo>
                      <a:pt x="14688" y="2700"/>
                    </a:lnTo>
                    <a:lnTo>
                      <a:pt x="15120" y="2025"/>
                    </a:lnTo>
                    <a:lnTo>
                      <a:pt x="13392" y="2025"/>
                    </a:lnTo>
                    <a:lnTo>
                      <a:pt x="12528" y="675"/>
                    </a:lnTo>
                    <a:lnTo>
                      <a:pt x="9504" y="675"/>
                    </a:lnTo>
                    <a:lnTo>
                      <a:pt x="8208" y="1350"/>
                    </a:lnTo>
                    <a:lnTo>
                      <a:pt x="7776" y="2025"/>
                    </a:lnTo>
                    <a:lnTo>
                      <a:pt x="6912" y="2700"/>
                    </a:lnTo>
                    <a:lnTo>
                      <a:pt x="8640" y="4050"/>
                    </a:lnTo>
                    <a:lnTo>
                      <a:pt x="9936" y="4050"/>
                    </a:lnTo>
                    <a:lnTo>
                      <a:pt x="10800" y="4725"/>
                    </a:lnTo>
                    <a:lnTo>
                      <a:pt x="9072" y="5400"/>
                    </a:lnTo>
                    <a:lnTo>
                      <a:pt x="9504" y="6075"/>
                    </a:lnTo>
                    <a:lnTo>
                      <a:pt x="11232" y="6075"/>
                    </a:lnTo>
                    <a:lnTo>
                      <a:pt x="11664" y="6750"/>
                    </a:lnTo>
                    <a:lnTo>
                      <a:pt x="10368" y="6750"/>
                    </a:lnTo>
                    <a:lnTo>
                      <a:pt x="11664" y="8775"/>
                    </a:lnTo>
                    <a:lnTo>
                      <a:pt x="12528" y="8775"/>
                    </a:lnTo>
                    <a:lnTo>
                      <a:pt x="11232" y="9450"/>
                    </a:lnTo>
                    <a:lnTo>
                      <a:pt x="9072" y="8100"/>
                    </a:lnTo>
                    <a:lnTo>
                      <a:pt x="9504" y="7425"/>
                    </a:lnTo>
                    <a:lnTo>
                      <a:pt x="8640" y="7425"/>
                    </a:lnTo>
                    <a:lnTo>
                      <a:pt x="6480" y="5400"/>
                    </a:lnTo>
                    <a:lnTo>
                      <a:pt x="6912" y="4725"/>
                    </a:lnTo>
                    <a:lnTo>
                      <a:pt x="6048" y="4050"/>
                    </a:lnTo>
                    <a:lnTo>
                      <a:pt x="6048" y="3375"/>
                    </a:lnTo>
                    <a:lnTo>
                      <a:pt x="5616" y="3375"/>
                    </a:lnTo>
                    <a:lnTo>
                      <a:pt x="3888" y="2700"/>
                    </a:lnTo>
                    <a:lnTo>
                      <a:pt x="3456" y="3375"/>
                    </a:lnTo>
                    <a:lnTo>
                      <a:pt x="3024" y="4050"/>
                    </a:lnTo>
                    <a:lnTo>
                      <a:pt x="3456" y="4050"/>
                    </a:lnTo>
                    <a:lnTo>
                      <a:pt x="2592" y="4725"/>
                    </a:lnTo>
                    <a:lnTo>
                      <a:pt x="2592" y="6075"/>
                    </a:lnTo>
                    <a:lnTo>
                      <a:pt x="3456" y="6075"/>
                    </a:lnTo>
                    <a:lnTo>
                      <a:pt x="3456" y="6750"/>
                    </a:lnTo>
                    <a:lnTo>
                      <a:pt x="3456" y="8100"/>
                    </a:lnTo>
                    <a:lnTo>
                      <a:pt x="3888" y="8775"/>
                    </a:lnTo>
                    <a:lnTo>
                      <a:pt x="3888" y="9450"/>
                    </a:lnTo>
                    <a:lnTo>
                      <a:pt x="5616" y="8775"/>
                    </a:lnTo>
                    <a:lnTo>
                      <a:pt x="4752" y="10125"/>
                    </a:lnTo>
                    <a:lnTo>
                      <a:pt x="6048" y="10800"/>
                    </a:lnTo>
                    <a:lnTo>
                      <a:pt x="6048" y="11475"/>
                    </a:lnTo>
                    <a:lnTo>
                      <a:pt x="7344" y="11475"/>
                    </a:lnTo>
                    <a:lnTo>
                      <a:pt x="6912" y="11475"/>
                    </a:lnTo>
                    <a:lnTo>
                      <a:pt x="5184" y="12150"/>
                    </a:lnTo>
                    <a:lnTo>
                      <a:pt x="5184" y="11475"/>
                    </a:lnTo>
                    <a:lnTo>
                      <a:pt x="3024" y="10800"/>
                    </a:lnTo>
                    <a:lnTo>
                      <a:pt x="2160" y="10800"/>
                    </a:lnTo>
                    <a:lnTo>
                      <a:pt x="2160" y="11475"/>
                    </a:lnTo>
                    <a:lnTo>
                      <a:pt x="2592" y="11475"/>
                    </a:lnTo>
                    <a:lnTo>
                      <a:pt x="2160" y="12150"/>
                    </a:lnTo>
                    <a:lnTo>
                      <a:pt x="3024" y="12825"/>
                    </a:lnTo>
                    <a:lnTo>
                      <a:pt x="864" y="12825"/>
                    </a:lnTo>
                    <a:lnTo>
                      <a:pt x="864" y="13500"/>
                    </a:lnTo>
                    <a:lnTo>
                      <a:pt x="0" y="13500"/>
                    </a:lnTo>
                    <a:lnTo>
                      <a:pt x="432" y="14850"/>
                    </a:lnTo>
                    <a:lnTo>
                      <a:pt x="1296" y="14850"/>
                    </a:lnTo>
                    <a:lnTo>
                      <a:pt x="4320" y="14175"/>
                    </a:lnTo>
                    <a:lnTo>
                      <a:pt x="5184" y="14175"/>
                    </a:lnTo>
                    <a:lnTo>
                      <a:pt x="5184" y="13500"/>
                    </a:lnTo>
                    <a:lnTo>
                      <a:pt x="6912" y="13500"/>
                    </a:lnTo>
                    <a:lnTo>
                      <a:pt x="12528" y="12150"/>
                    </a:lnTo>
                    <a:lnTo>
                      <a:pt x="15552" y="12150"/>
                    </a:lnTo>
                    <a:lnTo>
                      <a:pt x="15120" y="12150"/>
                    </a:lnTo>
                    <a:lnTo>
                      <a:pt x="12096" y="12825"/>
                    </a:lnTo>
                    <a:lnTo>
                      <a:pt x="12096" y="13500"/>
                    </a:lnTo>
                    <a:lnTo>
                      <a:pt x="12528" y="13500"/>
                    </a:lnTo>
                    <a:lnTo>
                      <a:pt x="10368" y="14850"/>
                    </a:lnTo>
                    <a:lnTo>
                      <a:pt x="12096" y="14850"/>
                    </a:lnTo>
                    <a:lnTo>
                      <a:pt x="12096" y="15525"/>
                    </a:lnTo>
                    <a:lnTo>
                      <a:pt x="10368" y="15525"/>
                    </a:lnTo>
                    <a:lnTo>
                      <a:pt x="10800" y="15525"/>
                    </a:lnTo>
                    <a:lnTo>
                      <a:pt x="10368" y="16200"/>
                    </a:lnTo>
                    <a:lnTo>
                      <a:pt x="8208" y="16200"/>
                    </a:lnTo>
                    <a:lnTo>
                      <a:pt x="9504" y="16875"/>
                    </a:lnTo>
                    <a:lnTo>
                      <a:pt x="8640" y="16875"/>
                    </a:lnTo>
                    <a:lnTo>
                      <a:pt x="8640" y="17550"/>
                    </a:lnTo>
                    <a:lnTo>
                      <a:pt x="9936" y="17550"/>
                    </a:lnTo>
                    <a:lnTo>
                      <a:pt x="9504" y="18225"/>
                    </a:lnTo>
                    <a:lnTo>
                      <a:pt x="10800" y="18225"/>
                    </a:lnTo>
                    <a:lnTo>
                      <a:pt x="8640" y="18900"/>
                    </a:lnTo>
                    <a:lnTo>
                      <a:pt x="9072" y="19575"/>
                    </a:lnTo>
                    <a:lnTo>
                      <a:pt x="9072" y="20925"/>
                    </a:lnTo>
                    <a:lnTo>
                      <a:pt x="10368" y="21600"/>
                    </a:lnTo>
                    <a:lnTo>
                      <a:pt x="12096" y="21600"/>
                    </a:lnTo>
                    <a:lnTo>
                      <a:pt x="13392" y="20250"/>
                    </a:lnTo>
                    <a:lnTo>
                      <a:pt x="12960" y="20925"/>
                    </a:lnTo>
                    <a:lnTo>
                      <a:pt x="13392" y="21600"/>
                    </a:lnTo>
                    <a:lnTo>
                      <a:pt x="13824" y="20925"/>
                    </a:lnTo>
                    <a:lnTo>
                      <a:pt x="13824" y="21600"/>
                    </a:lnTo>
                    <a:lnTo>
                      <a:pt x="14688" y="21600"/>
                    </a:lnTo>
                    <a:lnTo>
                      <a:pt x="15120" y="20925"/>
                    </a:lnTo>
                    <a:lnTo>
                      <a:pt x="15552" y="20925"/>
                    </a:lnTo>
                    <a:lnTo>
                      <a:pt x="15120" y="21600"/>
                    </a:lnTo>
                    <a:lnTo>
                      <a:pt x="15552" y="21600"/>
                    </a:lnTo>
                    <a:lnTo>
                      <a:pt x="16848" y="20925"/>
                    </a:lnTo>
                    <a:lnTo>
                      <a:pt x="16848" y="21600"/>
                    </a:lnTo>
                    <a:lnTo>
                      <a:pt x="18576" y="20925"/>
                    </a:lnTo>
                    <a:lnTo>
                      <a:pt x="18144" y="20250"/>
                    </a:lnTo>
                    <a:lnTo>
                      <a:pt x="18144" y="18900"/>
                    </a:lnTo>
                    <a:lnTo>
                      <a:pt x="19872" y="19575"/>
                    </a:lnTo>
                    <a:lnTo>
                      <a:pt x="18576" y="17550"/>
                    </a:lnTo>
                    <a:lnTo>
                      <a:pt x="18144" y="17550"/>
                    </a:lnTo>
                    <a:lnTo>
                      <a:pt x="18576" y="16200"/>
                    </a:lnTo>
                    <a:lnTo>
                      <a:pt x="19008" y="16875"/>
                    </a:lnTo>
                    <a:lnTo>
                      <a:pt x="19008" y="16200"/>
                    </a:lnTo>
                    <a:lnTo>
                      <a:pt x="19440" y="16200"/>
                    </a:lnTo>
                    <a:lnTo>
                      <a:pt x="18576" y="15525"/>
                    </a:lnTo>
                    <a:lnTo>
                      <a:pt x="19008" y="14850"/>
                    </a:lnTo>
                    <a:lnTo>
                      <a:pt x="19872" y="14850"/>
                    </a:lnTo>
                    <a:lnTo>
                      <a:pt x="19008" y="14175"/>
                    </a:lnTo>
                    <a:lnTo>
                      <a:pt x="19440" y="14175"/>
                    </a:lnTo>
                    <a:lnTo>
                      <a:pt x="20304" y="14175"/>
                    </a:lnTo>
                    <a:lnTo>
                      <a:pt x="21600" y="16200"/>
                    </a:lnTo>
                    <a:lnTo>
                      <a:pt x="21168" y="15525"/>
                    </a:lnTo>
                    <a:lnTo>
                      <a:pt x="21600" y="12825"/>
                    </a:lnTo>
                    <a:lnTo>
                      <a:pt x="21168" y="12150"/>
                    </a:lnTo>
                    <a:lnTo>
                      <a:pt x="19440" y="11475"/>
                    </a:lnTo>
                    <a:lnTo>
                      <a:pt x="20736" y="10800"/>
                    </a:lnTo>
                    <a:lnTo>
                      <a:pt x="20736" y="9450"/>
                    </a:lnTo>
                    <a:lnTo>
                      <a:pt x="20736" y="7425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84" name="Shape 584"/>
              <p:cNvSpPr/>
              <p:nvPr/>
            </p:nvSpPr>
            <p:spPr>
              <a:xfrm>
                <a:off x="1368664" y="356530"/>
                <a:ext cx="114454" cy="88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91" y="18783"/>
                    </a:moveTo>
                    <a:lnTo>
                      <a:pt x="21600" y="16904"/>
                    </a:lnTo>
                    <a:lnTo>
                      <a:pt x="21600" y="15965"/>
                    </a:lnTo>
                    <a:lnTo>
                      <a:pt x="20291" y="15026"/>
                    </a:lnTo>
                    <a:lnTo>
                      <a:pt x="20291" y="12209"/>
                    </a:lnTo>
                    <a:lnTo>
                      <a:pt x="21600" y="11270"/>
                    </a:lnTo>
                    <a:lnTo>
                      <a:pt x="20945" y="10330"/>
                    </a:lnTo>
                    <a:lnTo>
                      <a:pt x="19636" y="8452"/>
                    </a:lnTo>
                    <a:lnTo>
                      <a:pt x="17018" y="6574"/>
                    </a:lnTo>
                    <a:lnTo>
                      <a:pt x="13745" y="7513"/>
                    </a:lnTo>
                    <a:lnTo>
                      <a:pt x="14400" y="4696"/>
                    </a:lnTo>
                    <a:lnTo>
                      <a:pt x="13745" y="4696"/>
                    </a:lnTo>
                    <a:lnTo>
                      <a:pt x="5236" y="0"/>
                    </a:lnTo>
                    <a:lnTo>
                      <a:pt x="1964" y="0"/>
                    </a:lnTo>
                    <a:lnTo>
                      <a:pt x="0" y="939"/>
                    </a:lnTo>
                    <a:lnTo>
                      <a:pt x="0" y="3757"/>
                    </a:lnTo>
                    <a:lnTo>
                      <a:pt x="1309" y="5635"/>
                    </a:lnTo>
                    <a:lnTo>
                      <a:pt x="0" y="6574"/>
                    </a:lnTo>
                    <a:lnTo>
                      <a:pt x="1309" y="8452"/>
                    </a:lnTo>
                    <a:lnTo>
                      <a:pt x="1964" y="8452"/>
                    </a:lnTo>
                    <a:lnTo>
                      <a:pt x="1964" y="9391"/>
                    </a:lnTo>
                    <a:lnTo>
                      <a:pt x="1964" y="11270"/>
                    </a:lnTo>
                    <a:lnTo>
                      <a:pt x="3273" y="11270"/>
                    </a:lnTo>
                    <a:lnTo>
                      <a:pt x="3273" y="12209"/>
                    </a:lnTo>
                    <a:lnTo>
                      <a:pt x="2618" y="12209"/>
                    </a:lnTo>
                    <a:lnTo>
                      <a:pt x="9164" y="14087"/>
                    </a:lnTo>
                    <a:lnTo>
                      <a:pt x="8509" y="15026"/>
                    </a:lnTo>
                    <a:lnTo>
                      <a:pt x="9164" y="15026"/>
                    </a:lnTo>
                    <a:lnTo>
                      <a:pt x="8509" y="15965"/>
                    </a:lnTo>
                    <a:lnTo>
                      <a:pt x="3927" y="15026"/>
                    </a:lnTo>
                    <a:lnTo>
                      <a:pt x="3273" y="15965"/>
                    </a:lnTo>
                    <a:lnTo>
                      <a:pt x="7855" y="19722"/>
                    </a:lnTo>
                    <a:lnTo>
                      <a:pt x="6545" y="20661"/>
                    </a:lnTo>
                    <a:lnTo>
                      <a:pt x="7200" y="21600"/>
                    </a:lnTo>
                    <a:lnTo>
                      <a:pt x="9164" y="21600"/>
                    </a:lnTo>
                    <a:lnTo>
                      <a:pt x="10473" y="20661"/>
                    </a:lnTo>
                    <a:lnTo>
                      <a:pt x="9818" y="20661"/>
                    </a:lnTo>
                    <a:lnTo>
                      <a:pt x="11127" y="18783"/>
                    </a:lnTo>
                    <a:lnTo>
                      <a:pt x="13091" y="19722"/>
                    </a:lnTo>
                    <a:lnTo>
                      <a:pt x="19636" y="18783"/>
                    </a:lnTo>
                    <a:lnTo>
                      <a:pt x="20291" y="18783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85" name="Shape 585"/>
              <p:cNvSpPr/>
              <p:nvPr/>
            </p:nvSpPr>
            <p:spPr>
              <a:xfrm>
                <a:off x="1130979" y="322390"/>
                <a:ext cx="215034" cy="125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768" y="8775"/>
                    </a:moveTo>
                    <a:lnTo>
                      <a:pt x="17768" y="7425"/>
                    </a:lnTo>
                    <a:lnTo>
                      <a:pt x="17419" y="6750"/>
                    </a:lnTo>
                    <a:lnTo>
                      <a:pt x="15677" y="6075"/>
                    </a:lnTo>
                    <a:lnTo>
                      <a:pt x="13935" y="6750"/>
                    </a:lnTo>
                    <a:lnTo>
                      <a:pt x="13587" y="6075"/>
                    </a:lnTo>
                    <a:lnTo>
                      <a:pt x="13587" y="4725"/>
                    </a:lnTo>
                    <a:lnTo>
                      <a:pt x="13587" y="4050"/>
                    </a:lnTo>
                    <a:lnTo>
                      <a:pt x="13239" y="3375"/>
                    </a:lnTo>
                    <a:lnTo>
                      <a:pt x="12890" y="4050"/>
                    </a:lnTo>
                    <a:lnTo>
                      <a:pt x="12542" y="4725"/>
                    </a:lnTo>
                    <a:lnTo>
                      <a:pt x="12542" y="4050"/>
                    </a:lnTo>
                    <a:lnTo>
                      <a:pt x="10452" y="2025"/>
                    </a:lnTo>
                    <a:lnTo>
                      <a:pt x="9755" y="2025"/>
                    </a:lnTo>
                    <a:lnTo>
                      <a:pt x="9058" y="3375"/>
                    </a:lnTo>
                    <a:lnTo>
                      <a:pt x="8710" y="4050"/>
                    </a:lnTo>
                    <a:lnTo>
                      <a:pt x="8710" y="4725"/>
                    </a:lnTo>
                    <a:lnTo>
                      <a:pt x="8361" y="5400"/>
                    </a:lnTo>
                    <a:lnTo>
                      <a:pt x="7665" y="4725"/>
                    </a:lnTo>
                    <a:lnTo>
                      <a:pt x="8013" y="2025"/>
                    </a:lnTo>
                    <a:lnTo>
                      <a:pt x="7665" y="1350"/>
                    </a:lnTo>
                    <a:lnTo>
                      <a:pt x="6271" y="1350"/>
                    </a:lnTo>
                    <a:lnTo>
                      <a:pt x="6271" y="675"/>
                    </a:lnTo>
                    <a:lnTo>
                      <a:pt x="5574" y="0"/>
                    </a:lnTo>
                    <a:lnTo>
                      <a:pt x="1394" y="1350"/>
                    </a:lnTo>
                    <a:lnTo>
                      <a:pt x="697" y="675"/>
                    </a:lnTo>
                    <a:lnTo>
                      <a:pt x="0" y="2700"/>
                    </a:lnTo>
                    <a:lnTo>
                      <a:pt x="348" y="5400"/>
                    </a:lnTo>
                    <a:lnTo>
                      <a:pt x="3135" y="4725"/>
                    </a:lnTo>
                    <a:lnTo>
                      <a:pt x="3135" y="5400"/>
                    </a:lnTo>
                    <a:lnTo>
                      <a:pt x="2439" y="6750"/>
                    </a:lnTo>
                    <a:lnTo>
                      <a:pt x="2090" y="7425"/>
                    </a:lnTo>
                    <a:lnTo>
                      <a:pt x="2439" y="8100"/>
                    </a:lnTo>
                    <a:lnTo>
                      <a:pt x="3484" y="7425"/>
                    </a:lnTo>
                    <a:lnTo>
                      <a:pt x="3832" y="6075"/>
                    </a:lnTo>
                    <a:lnTo>
                      <a:pt x="4877" y="5400"/>
                    </a:lnTo>
                    <a:lnTo>
                      <a:pt x="5226" y="5400"/>
                    </a:lnTo>
                    <a:lnTo>
                      <a:pt x="5574" y="6075"/>
                    </a:lnTo>
                    <a:lnTo>
                      <a:pt x="4877" y="7425"/>
                    </a:lnTo>
                    <a:lnTo>
                      <a:pt x="4877" y="8100"/>
                    </a:lnTo>
                    <a:lnTo>
                      <a:pt x="5574" y="8775"/>
                    </a:lnTo>
                    <a:lnTo>
                      <a:pt x="5923" y="8100"/>
                    </a:lnTo>
                    <a:lnTo>
                      <a:pt x="6271" y="8100"/>
                    </a:lnTo>
                    <a:lnTo>
                      <a:pt x="6271" y="8775"/>
                    </a:lnTo>
                    <a:lnTo>
                      <a:pt x="7316" y="8100"/>
                    </a:lnTo>
                    <a:lnTo>
                      <a:pt x="6968" y="9450"/>
                    </a:lnTo>
                    <a:lnTo>
                      <a:pt x="5574" y="10125"/>
                    </a:lnTo>
                    <a:lnTo>
                      <a:pt x="7665" y="10800"/>
                    </a:lnTo>
                    <a:lnTo>
                      <a:pt x="6968" y="12150"/>
                    </a:lnTo>
                    <a:lnTo>
                      <a:pt x="3832" y="10800"/>
                    </a:lnTo>
                    <a:lnTo>
                      <a:pt x="2439" y="11475"/>
                    </a:lnTo>
                    <a:lnTo>
                      <a:pt x="2787" y="12825"/>
                    </a:lnTo>
                    <a:lnTo>
                      <a:pt x="3484" y="14175"/>
                    </a:lnTo>
                    <a:lnTo>
                      <a:pt x="4877" y="14850"/>
                    </a:lnTo>
                    <a:lnTo>
                      <a:pt x="6271" y="15525"/>
                    </a:lnTo>
                    <a:lnTo>
                      <a:pt x="6968" y="14175"/>
                    </a:lnTo>
                    <a:lnTo>
                      <a:pt x="9406" y="13500"/>
                    </a:lnTo>
                    <a:lnTo>
                      <a:pt x="9406" y="14850"/>
                    </a:lnTo>
                    <a:lnTo>
                      <a:pt x="10103" y="14850"/>
                    </a:lnTo>
                    <a:lnTo>
                      <a:pt x="12194" y="14850"/>
                    </a:lnTo>
                    <a:lnTo>
                      <a:pt x="13587" y="14850"/>
                    </a:lnTo>
                    <a:lnTo>
                      <a:pt x="13935" y="15525"/>
                    </a:lnTo>
                    <a:lnTo>
                      <a:pt x="14981" y="15525"/>
                    </a:lnTo>
                    <a:lnTo>
                      <a:pt x="15677" y="16875"/>
                    </a:lnTo>
                    <a:lnTo>
                      <a:pt x="15677" y="18225"/>
                    </a:lnTo>
                    <a:lnTo>
                      <a:pt x="16374" y="19575"/>
                    </a:lnTo>
                    <a:lnTo>
                      <a:pt x="18465" y="21600"/>
                    </a:lnTo>
                    <a:lnTo>
                      <a:pt x="19161" y="20925"/>
                    </a:lnTo>
                    <a:lnTo>
                      <a:pt x="20903" y="20250"/>
                    </a:lnTo>
                    <a:lnTo>
                      <a:pt x="21252" y="19575"/>
                    </a:lnTo>
                    <a:lnTo>
                      <a:pt x="21252" y="18900"/>
                    </a:lnTo>
                    <a:lnTo>
                      <a:pt x="21600" y="17550"/>
                    </a:lnTo>
                    <a:lnTo>
                      <a:pt x="19858" y="14850"/>
                    </a:lnTo>
                    <a:lnTo>
                      <a:pt x="19510" y="14175"/>
                    </a:lnTo>
                    <a:lnTo>
                      <a:pt x="18813" y="13500"/>
                    </a:lnTo>
                    <a:lnTo>
                      <a:pt x="18813" y="12825"/>
                    </a:lnTo>
                    <a:lnTo>
                      <a:pt x="18813" y="12150"/>
                    </a:lnTo>
                    <a:lnTo>
                      <a:pt x="19510" y="10125"/>
                    </a:lnTo>
                    <a:lnTo>
                      <a:pt x="19161" y="9450"/>
                    </a:lnTo>
                    <a:lnTo>
                      <a:pt x="18813" y="9450"/>
                    </a:lnTo>
                    <a:lnTo>
                      <a:pt x="18465" y="8775"/>
                    </a:lnTo>
                    <a:lnTo>
                      <a:pt x="17768" y="8775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86" name="Shape 586"/>
              <p:cNvSpPr/>
              <p:nvPr/>
            </p:nvSpPr>
            <p:spPr>
              <a:xfrm>
                <a:off x="1231069" y="431929"/>
                <a:ext cx="55494" cy="196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320"/>
                    </a:moveTo>
                    <a:lnTo>
                      <a:pt x="1350" y="12960"/>
                    </a:lnTo>
                    <a:lnTo>
                      <a:pt x="6750" y="21600"/>
                    </a:lnTo>
                    <a:lnTo>
                      <a:pt x="21600" y="17280"/>
                    </a:lnTo>
                    <a:lnTo>
                      <a:pt x="20250" y="12960"/>
                    </a:lnTo>
                    <a:lnTo>
                      <a:pt x="10800" y="0"/>
                    </a:lnTo>
                    <a:lnTo>
                      <a:pt x="8100" y="4320"/>
                    </a:lnTo>
                    <a:lnTo>
                      <a:pt x="0" y="432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87" name="Shape 587"/>
              <p:cNvSpPr/>
              <p:nvPr/>
            </p:nvSpPr>
            <p:spPr>
              <a:xfrm>
                <a:off x="1122696" y="447806"/>
                <a:ext cx="55493" cy="511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1662"/>
                    </a:moveTo>
                    <a:lnTo>
                      <a:pt x="0" y="0"/>
                    </a:lnTo>
                    <a:lnTo>
                      <a:pt x="0" y="1662"/>
                    </a:lnTo>
                    <a:lnTo>
                      <a:pt x="1350" y="3323"/>
                    </a:lnTo>
                    <a:lnTo>
                      <a:pt x="4050" y="8308"/>
                    </a:lnTo>
                    <a:lnTo>
                      <a:pt x="4050" y="9969"/>
                    </a:lnTo>
                    <a:lnTo>
                      <a:pt x="9450" y="18277"/>
                    </a:lnTo>
                    <a:lnTo>
                      <a:pt x="10800" y="19938"/>
                    </a:lnTo>
                    <a:lnTo>
                      <a:pt x="13500" y="19938"/>
                    </a:lnTo>
                    <a:lnTo>
                      <a:pt x="17550" y="21600"/>
                    </a:lnTo>
                    <a:lnTo>
                      <a:pt x="21600" y="18277"/>
                    </a:lnTo>
                    <a:lnTo>
                      <a:pt x="17550" y="16615"/>
                    </a:lnTo>
                    <a:lnTo>
                      <a:pt x="20250" y="14954"/>
                    </a:lnTo>
                    <a:lnTo>
                      <a:pt x="16200" y="11631"/>
                    </a:lnTo>
                    <a:lnTo>
                      <a:pt x="13500" y="11631"/>
                    </a:lnTo>
                    <a:lnTo>
                      <a:pt x="12150" y="9969"/>
                    </a:lnTo>
                    <a:lnTo>
                      <a:pt x="13500" y="8308"/>
                    </a:lnTo>
                    <a:lnTo>
                      <a:pt x="12150" y="6646"/>
                    </a:lnTo>
                    <a:lnTo>
                      <a:pt x="5400" y="1662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88" name="Shape 588"/>
              <p:cNvSpPr/>
              <p:nvPr/>
            </p:nvSpPr>
            <p:spPr>
              <a:xfrm>
                <a:off x="1165070" y="535241"/>
                <a:ext cx="52025" cy="27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080" y="0"/>
                    </a:moveTo>
                    <a:lnTo>
                      <a:pt x="8640" y="0"/>
                    </a:lnTo>
                    <a:lnTo>
                      <a:pt x="5760" y="0"/>
                    </a:lnTo>
                    <a:lnTo>
                      <a:pt x="0" y="3086"/>
                    </a:lnTo>
                    <a:lnTo>
                      <a:pt x="0" y="6171"/>
                    </a:lnTo>
                    <a:lnTo>
                      <a:pt x="1440" y="6171"/>
                    </a:lnTo>
                    <a:lnTo>
                      <a:pt x="1440" y="9257"/>
                    </a:lnTo>
                    <a:lnTo>
                      <a:pt x="4320" y="9257"/>
                    </a:lnTo>
                    <a:lnTo>
                      <a:pt x="2880" y="12343"/>
                    </a:lnTo>
                    <a:lnTo>
                      <a:pt x="2880" y="15429"/>
                    </a:lnTo>
                    <a:lnTo>
                      <a:pt x="7200" y="18514"/>
                    </a:lnTo>
                    <a:lnTo>
                      <a:pt x="5760" y="18514"/>
                    </a:lnTo>
                    <a:lnTo>
                      <a:pt x="12960" y="21600"/>
                    </a:lnTo>
                    <a:lnTo>
                      <a:pt x="20160" y="18514"/>
                    </a:lnTo>
                    <a:lnTo>
                      <a:pt x="21600" y="15429"/>
                    </a:lnTo>
                    <a:lnTo>
                      <a:pt x="10080" y="3086"/>
                    </a:lnTo>
                    <a:lnTo>
                      <a:pt x="8640" y="3086"/>
                    </a:lnTo>
                    <a:lnTo>
                      <a:pt x="10080" y="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89" name="Shape 589"/>
              <p:cNvSpPr/>
              <p:nvPr/>
            </p:nvSpPr>
            <p:spPr>
              <a:xfrm>
                <a:off x="1261794" y="526465"/>
                <a:ext cx="34683" cy="15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200"/>
                    </a:moveTo>
                    <a:lnTo>
                      <a:pt x="6480" y="21600"/>
                    </a:lnTo>
                    <a:lnTo>
                      <a:pt x="15120" y="10800"/>
                    </a:lnTo>
                    <a:lnTo>
                      <a:pt x="21600" y="5400"/>
                    </a:lnTo>
                    <a:lnTo>
                      <a:pt x="17280" y="0"/>
                    </a:lnTo>
                    <a:lnTo>
                      <a:pt x="12960" y="0"/>
                    </a:lnTo>
                    <a:lnTo>
                      <a:pt x="0" y="162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90" name="Shape 590"/>
              <p:cNvSpPr/>
              <p:nvPr/>
            </p:nvSpPr>
            <p:spPr>
              <a:xfrm>
                <a:off x="1171157" y="558656"/>
                <a:ext cx="62430" cy="235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0" y="7200"/>
                    </a:moveTo>
                    <a:lnTo>
                      <a:pt x="0" y="10800"/>
                    </a:lnTo>
                    <a:lnTo>
                      <a:pt x="1200" y="18000"/>
                    </a:lnTo>
                    <a:lnTo>
                      <a:pt x="3600" y="18000"/>
                    </a:lnTo>
                    <a:lnTo>
                      <a:pt x="4800" y="18000"/>
                    </a:lnTo>
                    <a:lnTo>
                      <a:pt x="6000" y="21600"/>
                    </a:lnTo>
                    <a:lnTo>
                      <a:pt x="15600" y="18000"/>
                    </a:lnTo>
                    <a:lnTo>
                      <a:pt x="20400" y="14400"/>
                    </a:lnTo>
                    <a:lnTo>
                      <a:pt x="20400" y="10800"/>
                    </a:lnTo>
                    <a:lnTo>
                      <a:pt x="21600" y="7200"/>
                    </a:lnTo>
                    <a:lnTo>
                      <a:pt x="19200" y="0"/>
                    </a:lnTo>
                    <a:lnTo>
                      <a:pt x="15600" y="0"/>
                    </a:lnTo>
                    <a:lnTo>
                      <a:pt x="1200" y="72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91" name="Shape 591"/>
              <p:cNvSpPr/>
              <p:nvPr/>
            </p:nvSpPr>
            <p:spPr>
              <a:xfrm>
                <a:off x="1189382" y="578102"/>
                <a:ext cx="48557" cy="11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4400"/>
                    </a:moveTo>
                    <a:lnTo>
                      <a:pt x="0" y="21600"/>
                    </a:lnTo>
                    <a:lnTo>
                      <a:pt x="20057" y="14400"/>
                    </a:lnTo>
                    <a:lnTo>
                      <a:pt x="21600" y="7200"/>
                    </a:lnTo>
                    <a:lnTo>
                      <a:pt x="21600" y="0"/>
                    </a:lnTo>
                    <a:lnTo>
                      <a:pt x="18514" y="0"/>
                    </a:lnTo>
                    <a:lnTo>
                      <a:pt x="12343" y="0"/>
                    </a:lnTo>
                    <a:lnTo>
                      <a:pt x="0" y="144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92" name="Shape 592"/>
              <p:cNvSpPr/>
              <p:nvPr/>
            </p:nvSpPr>
            <p:spPr>
              <a:xfrm>
                <a:off x="1206397" y="582072"/>
                <a:ext cx="41620" cy="19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3600" y="21600"/>
                    </a:lnTo>
                    <a:lnTo>
                      <a:pt x="9000" y="21600"/>
                    </a:lnTo>
                    <a:lnTo>
                      <a:pt x="12600" y="21600"/>
                    </a:lnTo>
                    <a:lnTo>
                      <a:pt x="16200" y="12960"/>
                    </a:lnTo>
                    <a:lnTo>
                      <a:pt x="21600" y="8640"/>
                    </a:lnTo>
                    <a:lnTo>
                      <a:pt x="18000" y="0"/>
                    </a:lnTo>
                    <a:lnTo>
                      <a:pt x="5400" y="864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93" name="Shape 593"/>
              <p:cNvSpPr/>
              <p:nvPr/>
            </p:nvSpPr>
            <p:spPr>
              <a:xfrm>
                <a:off x="1158983" y="625552"/>
                <a:ext cx="41621" cy="27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0"/>
                    </a:moveTo>
                    <a:lnTo>
                      <a:pt x="3600" y="9257"/>
                    </a:lnTo>
                    <a:lnTo>
                      <a:pt x="0" y="15429"/>
                    </a:lnTo>
                    <a:lnTo>
                      <a:pt x="0" y="18514"/>
                    </a:lnTo>
                    <a:lnTo>
                      <a:pt x="3600" y="21600"/>
                    </a:lnTo>
                    <a:lnTo>
                      <a:pt x="12600" y="21600"/>
                    </a:lnTo>
                    <a:lnTo>
                      <a:pt x="18000" y="18514"/>
                    </a:lnTo>
                    <a:lnTo>
                      <a:pt x="21600" y="15429"/>
                    </a:lnTo>
                    <a:lnTo>
                      <a:pt x="16200" y="0"/>
                    </a:lnTo>
                    <a:lnTo>
                      <a:pt x="14400" y="0"/>
                    </a:lnTo>
                    <a:lnTo>
                      <a:pt x="5400" y="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94" name="Shape 594"/>
              <p:cNvSpPr/>
              <p:nvPr/>
            </p:nvSpPr>
            <p:spPr>
              <a:xfrm>
                <a:off x="745034" y="519509"/>
                <a:ext cx="395385" cy="180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695" y="3757"/>
                    </a:moveTo>
                    <a:lnTo>
                      <a:pt x="12884" y="3757"/>
                    </a:lnTo>
                    <a:lnTo>
                      <a:pt x="12884" y="4696"/>
                    </a:lnTo>
                    <a:lnTo>
                      <a:pt x="14400" y="6104"/>
                    </a:lnTo>
                    <a:lnTo>
                      <a:pt x="14589" y="6574"/>
                    </a:lnTo>
                    <a:lnTo>
                      <a:pt x="14779" y="7513"/>
                    </a:lnTo>
                    <a:lnTo>
                      <a:pt x="14589" y="7513"/>
                    </a:lnTo>
                    <a:lnTo>
                      <a:pt x="14400" y="7983"/>
                    </a:lnTo>
                    <a:lnTo>
                      <a:pt x="13642" y="8452"/>
                    </a:lnTo>
                    <a:lnTo>
                      <a:pt x="13832" y="8922"/>
                    </a:lnTo>
                    <a:lnTo>
                      <a:pt x="14211" y="8452"/>
                    </a:lnTo>
                    <a:lnTo>
                      <a:pt x="14400" y="9391"/>
                    </a:lnTo>
                    <a:lnTo>
                      <a:pt x="14779" y="8922"/>
                    </a:lnTo>
                    <a:lnTo>
                      <a:pt x="15537" y="10330"/>
                    </a:lnTo>
                    <a:lnTo>
                      <a:pt x="15537" y="11270"/>
                    </a:lnTo>
                    <a:lnTo>
                      <a:pt x="15347" y="11739"/>
                    </a:lnTo>
                    <a:lnTo>
                      <a:pt x="12884" y="11739"/>
                    </a:lnTo>
                    <a:lnTo>
                      <a:pt x="12695" y="11270"/>
                    </a:lnTo>
                    <a:lnTo>
                      <a:pt x="11179" y="11739"/>
                    </a:lnTo>
                    <a:lnTo>
                      <a:pt x="10989" y="11270"/>
                    </a:lnTo>
                    <a:lnTo>
                      <a:pt x="11179" y="10800"/>
                    </a:lnTo>
                    <a:lnTo>
                      <a:pt x="10989" y="9861"/>
                    </a:lnTo>
                    <a:lnTo>
                      <a:pt x="10800" y="9861"/>
                    </a:lnTo>
                    <a:lnTo>
                      <a:pt x="10989" y="9861"/>
                    </a:lnTo>
                    <a:lnTo>
                      <a:pt x="10800" y="8922"/>
                    </a:lnTo>
                    <a:lnTo>
                      <a:pt x="9663" y="9391"/>
                    </a:lnTo>
                    <a:lnTo>
                      <a:pt x="9663" y="8922"/>
                    </a:lnTo>
                    <a:lnTo>
                      <a:pt x="10421" y="7983"/>
                    </a:lnTo>
                    <a:lnTo>
                      <a:pt x="10042" y="7983"/>
                    </a:lnTo>
                    <a:lnTo>
                      <a:pt x="9663" y="7983"/>
                    </a:lnTo>
                    <a:lnTo>
                      <a:pt x="9284" y="7043"/>
                    </a:lnTo>
                    <a:lnTo>
                      <a:pt x="9095" y="6104"/>
                    </a:lnTo>
                    <a:lnTo>
                      <a:pt x="8337" y="5635"/>
                    </a:lnTo>
                    <a:lnTo>
                      <a:pt x="8337" y="5165"/>
                    </a:lnTo>
                    <a:lnTo>
                      <a:pt x="6253" y="5635"/>
                    </a:lnTo>
                    <a:lnTo>
                      <a:pt x="6063" y="4696"/>
                    </a:lnTo>
                    <a:lnTo>
                      <a:pt x="6253" y="4696"/>
                    </a:lnTo>
                    <a:lnTo>
                      <a:pt x="6253" y="3757"/>
                    </a:lnTo>
                    <a:lnTo>
                      <a:pt x="5874" y="3287"/>
                    </a:lnTo>
                    <a:lnTo>
                      <a:pt x="4737" y="3287"/>
                    </a:lnTo>
                    <a:lnTo>
                      <a:pt x="4547" y="3287"/>
                    </a:lnTo>
                    <a:lnTo>
                      <a:pt x="3789" y="3287"/>
                    </a:lnTo>
                    <a:lnTo>
                      <a:pt x="3411" y="4226"/>
                    </a:lnTo>
                    <a:lnTo>
                      <a:pt x="3032" y="5165"/>
                    </a:lnTo>
                    <a:lnTo>
                      <a:pt x="3221" y="5635"/>
                    </a:lnTo>
                    <a:lnTo>
                      <a:pt x="4737" y="5635"/>
                    </a:lnTo>
                    <a:lnTo>
                      <a:pt x="5305" y="6104"/>
                    </a:lnTo>
                    <a:lnTo>
                      <a:pt x="2463" y="6104"/>
                    </a:lnTo>
                    <a:lnTo>
                      <a:pt x="2084" y="6104"/>
                    </a:lnTo>
                    <a:lnTo>
                      <a:pt x="1705" y="7043"/>
                    </a:lnTo>
                    <a:lnTo>
                      <a:pt x="2084" y="7513"/>
                    </a:lnTo>
                    <a:lnTo>
                      <a:pt x="1705" y="7983"/>
                    </a:lnTo>
                    <a:lnTo>
                      <a:pt x="1516" y="8452"/>
                    </a:lnTo>
                    <a:lnTo>
                      <a:pt x="1516" y="8922"/>
                    </a:lnTo>
                    <a:lnTo>
                      <a:pt x="1895" y="8922"/>
                    </a:lnTo>
                    <a:lnTo>
                      <a:pt x="5116" y="8452"/>
                    </a:lnTo>
                    <a:lnTo>
                      <a:pt x="4737" y="8922"/>
                    </a:lnTo>
                    <a:lnTo>
                      <a:pt x="1137" y="9391"/>
                    </a:lnTo>
                    <a:lnTo>
                      <a:pt x="758" y="10800"/>
                    </a:lnTo>
                    <a:lnTo>
                      <a:pt x="758" y="11739"/>
                    </a:lnTo>
                    <a:lnTo>
                      <a:pt x="2084" y="11739"/>
                    </a:lnTo>
                    <a:lnTo>
                      <a:pt x="4547" y="10330"/>
                    </a:lnTo>
                    <a:lnTo>
                      <a:pt x="4168" y="10800"/>
                    </a:lnTo>
                    <a:lnTo>
                      <a:pt x="2842" y="12209"/>
                    </a:lnTo>
                    <a:lnTo>
                      <a:pt x="758" y="12209"/>
                    </a:lnTo>
                    <a:lnTo>
                      <a:pt x="379" y="12678"/>
                    </a:lnTo>
                    <a:lnTo>
                      <a:pt x="0" y="14087"/>
                    </a:lnTo>
                    <a:lnTo>
                      <a:pt x="947" y="15026"/>
                    </a:lnTo>
                    <a:lnTo>
                      <a:pt x="1895" y="15496"/>
                    </a:lnTo>
                    <a:lnTo>
                      <a:pt x="2084" y="14557"/>
                    </a:lnTo>
                    <a:lnTo>
                      <a:pt x="2653" y="14557"/>
                    </a:lnTo>
                    <a:lnTo>
                      <a:pt x="2463" y="15026"/>
                    </a:lnTo>
                    <a:lnTo>
                      <a:pt x="2842" y="15496"/>
                    </a:lnTo>
                    <a:lnTo>
                      <a:pt x="2653" y="15965"/>
                    </a:lnTo>
                    <a:lnTo>
                      <a:pt x="3789" y="16435"/>
                    </a:lnTo>
                    <a:lnTo>
                      <a:pt x="3789" y="15496"/>
                    </a:lnTo>
                    <a:lnTo>
                      <a:pt x="4547" y="15026"/>
                    </a:lnTo>
                    <a:lnTo>
                      <a:pt x="4547" y="15496"/>
                    </a:lnTo>
                    <a:lnTo>
                      <a:pt x="4737" y="16435"/>
                    </a:lnTo>
                    <a:lnTo>
                      <a:pt x="5116" y="16435"/>
                    </a:lnTo>
                    <a:lnTo>
                      <a:pt x="5684" y="15496"/>
                    </a:lnTo>
                    <a:lnTo>
                      <a:pt x="5684" y="15026"/>
                    </a:lnTo>
                    <a:lnTo>
                      <a:pt x="5495" y="14557"/>
                    </a:lnTo>
                    <a:lnTo>
                      <a:pt x="5495" y="13617"/>
                    </a:lnTo>
                    <a:lnTo>
                      <a:pt x="5874" y="13617"/>
                    </a:lnTo>
                    <a:lnTo>
                      <a:pt x="6063" y="14557"/>
                    </a:lnTo>
                    <a:lnTo>
                      <a:pt x="6253" y="14557"/>
                    </a:lnTo>
                    <a:lnTo>
                      <a:pt x="6442" y="12678"/>
                    </a:lnTo>
                    <a:lnTo>
                      <a:pt x="7011" y="13148"/>
                    </a:lnTo>
                    <a:lnTo>
                      <a:pt x="7579" y="12678"/>
                    </a:lnTo>
                    <a:lnTo>
                      <a:pt x="6821" y="13617"/>
                    </a:lnTo>
                    <a:lnTo>
                      <a:pt x="6821" y="14557"/>
                    </a:lnTo>
                    <a:lnTo>
                      <a:pt x="7011" y="14557"/>
                    </a:lnTo>
                    <a:lnTo>
                      <a:pt x="6442" y="15496"/>
                    </a:lnTo>
                    <a:lnTo>
                      <a:pt x="6632" y="15965"/>
                    </a:lnTo>
                    <a:lnTo>
                      <a:pt x="7768" y="15496"/>
                    </a:lnTo>
                    <a:lnTo>
                      <a:pt x="7958" y="15026"/>
                    </a:lnTo>
                    <a:lnTo>
                      <a:pt x="8147" y="15496"/>
                    </a:lnTo>
                    <a:lnTo>
                      <a:pt x="8526" y="15496"/>
                    </a:lnTo>
                    <a:lnTo>
                      <a:pt x="8716" y="15026"/>
                    </a:lnTo>
                    <a:lnTo>
                      <a:pt x="8716" y="14087"/>
                    </a:lnTo>
                    <a:lnTo>
                      <a:pt x="8905" y="14087"/>
                    </a:lnTo>
                    <a:lnTo>
                      <a:pt x="8905" y="14557"/>
                    </a:lnTo>
                    <a:lnTo>
                      <a:pt x="9474" y="14087"/>
                    </a:lnTo>
                    <a:lnTo>
                      <a:pt x="9284" y="14557"/>
                    </a:lnTo>
                    <a:lnTo>
                      <a:pt x="9474" y="15026"/>
                    </a:lnTo>
                    <a:lnTo>
                      <a:pt x="10989" y="15026"/>
                    </a:lnTo>
                    <a:lnTo>
                      <a:pt x="11368" y="14087"/>
                    </a:lnTo>
                    <a:lnTo>
                      <a:pt x="11747" y="14087"/>
                    </a:lnTo>
                    <a:lnTo>
                      <a:pt x="11747" y="14557"/>
                    </a:lnTo>
                    <a:lnTo>
                      <a:pt x="10800" y="15965"/>
                    </a:lnTo>
                    <a:lnTo>
                      <a:pt x="10611" y="16435"/>
                    </a:lnTo>
                    <a:lnTo>
                      <a:pt x="9853" y="15965"/>
                    </a:lnTo>
                    <a:lnTo>
                      <a:pt x="8147" y="16435"/>
                    </a:lnTo>
                    <a:lnTo>
                      <a:pt x="7768" y="16904"/>
                    </a:lnTo>
                    <a:lnTo>
                      <a:pt x="7768" y="17374"/>
                    </a:lnTo>
                    <a:lnTo>
                      <a:pt x="7579" y="17843"/>
                    </a:lnTo>
                    <a:lnTo>
                      <a:pt x="6821" y="17843"/>
                    </a:lnTo>
                    <a:lnTo>
                      <a:pt x="5874" y="18313"/>
                    </a:lnTo>
                    <a:lnTo>
                      <a:pt x="5684" y="19252"/>
                    </a:lnTo>
                    <a:lnTo>
                      <a:pt x="6632" y="20661"/>
                    </a:lnTo>
                    <a:lnTo>
                      <a:pt x="7389" y="21130"/>
                    </a:lnTo>
                    <a:lnTo>
                      <a:pt x="8905" y="21600"/>
                    </a:lnTo>
                    <a:lnTo>
                      <a:pt x="12126" y="19252"/>
                    </a:lnTo>
                    <a:lnTo>
                      <a:pt x="12505" y="18783"/>
                    </a:lnTo>
                    <a:lnTo>
                      <a:pt x="12505" y="18313"/>
                    </a:lnTo>
                    <a:lnTo>
                      <a:pt x="14400" y="17374"/>
                    </a:lnTo>
                    <a:lnTo>
                      <a:pt x="15158" y="16435"/>
                    </a:lnTo>
                    <a:lnTo>
                      <a:pt x="15537" y="15496"/>
                    </a:lnTo>
                    <a:lnTo>
                      <a:pt x="15726" y="15496"/>
                    </a:lnTo>
                    <a:lnTo>
                      <a:pt x="15726" y="15965"/>
                    </a:lnTo>
                    <a:lnTo>
                      <a:pt x="16105" y="16435"/>
                    </a:lnTo>
                    <a:lnTo>
                      <a:pt x="15726" y="16904"/>
                    </a:lnTo>
                    <a:lnTo>
                      <a:pt x="16295" y="16904"/>
                    </a:lnTo>
                    <a:lnTo>
                      <a:pt x="16863" y="16904"/>
                    </a:lnTo>
                    <a:lnTo>
                      <a:pt x="17621" y="15496"/>
                    </a:lnTo>
                    <a:lnTo>
                      <a:pt x="17621" y="16435"/>
                    </a:lnTo>
                    <a:lnTo>
                      <a:pt x="17811" y="16435"/>
                    </a:lnTo>
                    <a:lnTo>
                      <a:pt x="18568" y="16904"/>
                    </a:lnTo>
                    <a:lnTo>
                      <a:pt x="19326" y="16904"/>
                    </a:lnTo>
                    <a:lnTo>
                      <a:pt x="19895" y="15965"/>
                    </a:lnTo>
                    <a:lnTo>
                      <a:pt x="20463" y="15965"/>
                    </a:lnTo>
                    <a:lnTo>
                      <a:pt x="21032" y="13617"/>
                    </a:lnTo>
                    <a:lnTo>
                      <a:pt x="21221" y="11739"/>
                    </a:lnTo>
                    <a:lnTo>
                      <a:pt x="21411" y="11739"/>
                    </a:lnTo>
                    <a:lnTo>
                      <a:pt x="21600" y="10800"/>
                    </a:lnTo>
                    <a:lnTo>
                      <a:pt x="21600" y="10330"/>
                    </a:lnTo>
                    <a:lnTo>
                      <a:pt x="21600" y="9391"/>
                    </a:lnTo>
                    <a:lnTo>
                      <a:pt x="21221" y="8452"/>
                    </a:lnTo>
                    <a:lnTo>
                      <a:pt x="20463" y="7513"/>
                    </a:lnTo>
                    <a:lnTo>
                      <a:pt x="19516" y="7043"/>
                    </a:lnTo>
                    <a:lnTo>
                      <a:pt x="19137" y="7983"/>
                    </a:lnTo>
                    <a:lnTo>
                      <a:pt x="19326" y="9391"/>
                    </a:lnTo>
                    <a:lnTo>
                      <a:pt x="19137" y="10330"/>
                    </a:lnTo>
                    <a:lnTo>
                      <a:pt x="18568" y="8452"/>
                    </a:lnTo>
                    <a:lnTo>
                      <a:pt x="17621" y="8452"/>
                    </a:lnTo>
                    <a:lnTo>
                      <a:pt x="17053" y="9391"/>
                    </a:lnTo>
                    <a:lnTo>
                      <a:pt x="17053" y="8922"/>
                    </a:lnTo>
                    <a:lnTo>
                      <a:pt x="17432" y="8452"/>
                    </a:lnTo>
                    <a:lnTo>
                      <a:pt x="17621" y="8452"/>
                    </a:lnTo>
                    <a:lnTo>
                      <a:pt x="17811" y="7513"/>
                    </a:lnTo>
                    <a:lnTo>
                      <a:pt x="17242" y="7043"/>
                    </a:lnTo>
                    <a:lnTo>
                      <a:pt x="16105" y="7043"/>
                    </a:lnTo>
                    <a:lnTo>
                      <a:pt x="16484" y="6574"/>
                    </a:lnTo>
                    <a:lnTo>
                      <a:pt x="16863" y="5635"/>
                    </a:lnTo>
                    <a:lnTo>
                      <a:pt x="16863" y="5165"/>
                    </a:lnTo>
                    <a:lnTo>
                      <a:pt x="16484" y="3757"/>
                    </a:lnTo>
                    <a:lnTo>
                      <a:pt x="16105" y="3757"/>
                    </a:lnTo>
                    <a:lnTo>
                      <a:pt x="16105" y="2817"/>
                    </a:lnTo>
                    <a:lnTo>
                      <a:pt x="15916" y="1878"/>
                    </a:lnTo>
                    <a:lnTo>
                      <a:pt x="16105" y="1409"/>
                    </a:lnTo>
                    <a:lnTo>
                      <a:pt x="16105" y="939"/>
                    </a:lnTo>
                    <a:lnTo>
                      <a:pt x="15726" y="0"/>
                    </a:lnTo>
                    <a:lnTo>
                      <a:pt x="14779" y="470"/>
                    </a:lnTo>
                    <a:lnTo>
                      <a:pt x="14021" y="2348"/>
                    </a:lnTo>
                    <a:lnTo>
                      <a:pt x="14021" y="2817"/>
                    </a:lnTo>
                    <a:lnTo>
                      <a:pt x="13453" y="3287"/>
                    </a:lnTo>
                    <a:lnTo>
                      <a:pt x="12695" y="3757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95" name="Shape 595"/>
              <p:cNvSpPr/>
              <p:nvPr/>
            </p:nvSpPr>
            <p:spPr>
              <a:xfrm>
                <a:off x="694241" y="573951"/>
                <a:ext cx="58962" cy="47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165" y="5400"/>
                    </a:moveTo>
                    <a:lnTo>
                      <a:pt x="0" y="14400"/>
                    </a:lnTo>
                    <a:lnTo>
                      <a:pt x="1271" y="18000"/>
                    </a:lnTo>
                    <a:lnTo>
                      <a:pt x="6353" y="19800"/>
                    </a:lnTo>
                    <a:lnTo>
                      <a:pt x="7624" y="21600"/>
                    </a:lnTo>
                    <a:lnTo>
                      <a:pt x="10165" y="21600"/>
                    </a:lnTo>
                    <a:lnTo>
                      <a:pt x="15247" y="14400"/>
                    </a:lnTo>
                    <a:lnTo>
                      <a:pt x="16518" y="10800"/>
                    </a:lnTo>
                    <a:lnTo>
                      <a:pt x="20329" y="3600"/>
                    </a:lnTo>
                    <a:lnTo>
                      <a:pt x="21600" y="0"/>
                    </a:lnTo>
                    <a:lnTo>
                      <a:pt x="19059" y="0"/>
                    </a:lnTo>
                    <a:lnTo>
                      <a:pt x="15247" y="3600"/>
                    </a:lnTo>
                    <a:lnTo>
                      <a:pt x="10165" y="54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96" name="Shape 596"/>
              <p:cNvSpPr/>
              <p:nvPr/>
            </p:nvSpPr>
            <p:spPr>
              <a:xfrm>
                <a:off x="578707" y="468308"/>
                <a:ext cx="235844" cy="1297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306" y="8509"/>
                    </a:moveTo>
                    <a:lnTo>
                      <a:pt x="7941" y="8509"/>
                    </a:lnTo>
                    <a:lnTo>
                      <a:pt x="5400" y="11127"/>
                    </a:lnTo>
                    <a:lnTo>
                      <a:pt x="4765" y="10473"/>
                    </a:lnTo>
                    <a:lnTo>
                      <a:pt x="4765" y="11782"/>
                    </a:lnTo>
                    <a:lnTo>
                      <a:pt x="4447" y="12436"/>
                    </a:lnTo>
                    <a:lnTo>
                      <a:pt x="3812" y="13745"/>
                    </a:lnTo>
                    <a:lnTo>
                      <a:pt x="2224" y="13745"/>
                    </a:lnTo>
                    <a:lnTo>
                      <a:pt x="1588" y="13745"/>
                    </a:lnTo>
                    <a:lnTo>
                      <a:pt x="953" y="14400"/>
                    </a:lnTo>
                    <a:lnTo>
                      <a:pt x="953" y="15709"/>
                    </a:lnTo>
                    <a:lnTo>
                      <a:pt x="0" y="17018"/>
                    </a:lnTo>
                    <a:lnTo>
                      <a:pt x="0" y="17673"/>
                    </a:lnTo>
                    <a:lnTo>
                      <a:pt x="953" y="17018"/>
                    </a:lnTo>
                    <a:lnTo>
                      <a:pt x="1271" y="17018"/>
                    </a:lnTo>
                    <a:lnTo>
                      <a:pt x="635" y="19636"/>
                    </a:lnTo>
                    <a:lnTo>
                      <a:pt x="1271" y="20291"/>
                    </a:lnTo>
                    <a:lnTo>
                      <a:pt x="1906" y="19636"/>
                    </a:lnTo>
                    <a:lnTo>
                      <a:pt x="2859" y="18327"/>
                    </a:lnTo>
                    <a:lnTo>
                      <a:pt x="3176" y="17018"/>
                    </a:lnTo>
                    <a:lnTo>
                      <a:pt x="3176" y="18982"/>
                    </a:lnTo>
                    <a:lnTo>
                      <a:pt x="4447" y="18982"/>
                    </a:lnTo>
                    <a:lnTo>
                      <a:pt x="4765" y="20291"/>
                    </a:lnTo>
                    <a:lnTo>
                      <a:pt x="5400" y="18982"/>
                    </a:lnTo>
                    <a:lnTo>
                      <a:pt x="5718" y="17018"/>
                    </a:lnTo>
                    <a:lnTo>
                      <a:pt x="6035" y="16364"/>
                    </a:lnTo>
                    <a:lnTo>
                      <a:pt x="6353" y="17673"/>
                    </a:lnTo>
                    <a:lnTo>
                      <a:pt x="6035" y="18327"/>
                    </a:lnTo>
                    <a:lnTo>
                      <a:pt x="6671" y="18982"/>
                    </a:lnTo>
                    <a:lnTo>
                      <a:pt x="6988" y="18982"/>
                    </a:lnTo>
                    <a:lnTo>
                      <a:pt x="6988" y="20291"/>
                    </a:lnTo>
                    <a:lnTo>
                      <a:pt x="7624" y="21600"/>
                    </a:lnTo>
                    <a:lnTo>
                      <a:pt x="7941" y="20291"/>
                    </a:lnTo>
                    <a:lnTo>
                      <a:pt x="8894" y="20945"/>
                    </a:lnTo>
                    <a:lnTo>
                      <a:pt x="9212" y="20291"/>
                    </a:lnTo>
                    <a:lnTo>
                      <a:pt x="9212" y="19636"/>
                    </a:lnTo>
                    <a:lnTo>
                      <a:pt x="9847" y="19636"/>
                    </a:lnTo>
                    <a:lnTo>
                      <a:pt x="9212" y="18327"/>
                    </a:lnTo>
                    <a:lnTo>
                      <a:pt x="8894" y="18327"/>
                    </a:lnTo>
                    <a:lnTo>
                      <a:pt x="9847" y="17673"/>
                    </a:lnTo>
                    <a:lnTo>
                      <a:pt x="9212" y="17018"/>
                    </a:lnTo>
                    <a:lnTo>
                      <a:pt x="9529" y="17018"/>
                    </a:lnTo>
                    <a:lnTo>
                      <a:pt x="9529" y="16364"/>
                    </a:lnTo>
                    <a:lnTo>
                      <a:pt x="9212" y="15055"/>
                    </a:lnTo>
                    <a:lnTo>
                      <a:pt x="9847" y="15055"/>
                    </a:lnTo>
                    <a:lnTo>
                      <a:pt x="10165" y="15709"/>
                    </a:lnTo>
                    <a:lnTo>
                      <a:pt x="10800" y="17673"/>
                    </a:lnTo>
                    <a:lnTo>
                      <a:pt x="11435" y="17673"/>
                    </a:lnTo>
                    <a:lnTo>
                      <a:pt x="11753" y="16364"/>
                    </a:lnTo>
                    <a:lnTo>
                      <a:pt x="12388" y="15709"/>
                    </a:lnTo>
                    <a:lnTo>
                      <a:pt x="12706" y="15055"/>
                    </a:lnTo>
                    <a:lnTo>
                      <a:pt x="12388" y="13745"/>
                    </a:lnTo>
                    <a:lnTo>
                      <a:pt x="11435" y="13091"/>
                    </a:lnTo>
                    <a:lnTo>
                      <a:pt x="11753" y="12436"/>
                    </a:lnTo>
                    <a:lnTo>
                      <a:pt x="12706" y="13091"/>
                    </a:lnTo>
                    <a:lnTo>
                      <a:pt x="13341" y="12436"/>
                    </a:lnTo>
                    <a:lnTo>
                      <a:pt x="13024" y="11127"/>
                    </a:lnTo>
                    <a:lnTo>
                      <a:pt x="12706" y="11127"/>
                    </a:lnTo>
                    <a:lnTo>
                      <a:pt x="13341" y="10473"/>
                    </a:lnTo>
                    <a:lnTo>
                      <a:pt x="13341" y="9818"/>
                    </a:lnTo>
                    <a:lnTo>
                      <a:pt x="14929" y="9164"/>
                    </a:lnTo>
                    <a:lnTo>
                      <a:pt x="14294" y="11127"/>
                    </a:lnTo>
                    <a:lnTo>
                      <a:pt x="14294" y="11782"/>
                    </a:lnTo>
                    <a:lnTo>
                      <a:pt x="14294" y="13091"/>
                    </a:lnTo>
                    <a:lnTo>
                      <a:pt x="14294" y="13745"/>
                    </a:lnTo>
                    <a:lnTo>
                      <a:pt x="15565" y="15709"/>
                    </a:lnTo>
                    <a:lnTo>
                      <a:pt x="16835" y="15709"/>
                    </a:lnTo>
                    <a:lnTo>
                      <a:pt x="17153" y="15055"/>
                    </a:lnTo>
                    <a:lnTo>
                      <a:pt x="16835" y="13091"/>
                    </a:lnTo>
                    <a:lnTo>
                      <a:pt x="17153" y="12436"/>
                    </a:lnTo>
                    <a:lnTo>
                      <a:pt x="18741" y="11782"/>
                    </a:lnTo>
                    <a:lnTo>
                      <a:pt x="20012" y="10473"/>
                    </a:lnTo>
                    <a:lnTo>
                      <a:pt x="19694" y="8509"/>
                    </a:lnTo>
                    <a:lnTo>
                      <a:pt x="19059" y="8509"/>
                    </a:lnTo>
                    <a:lnTo>
                      <a:pt x="19059" y="7855"/>
                    </a:lnTo>
                    <a:lnTo>
                      <a:pt x="19376" y="7855"/>
                    </a:lnTo>
                    <a:lnTo>
                      <a:pt x="20329" y="7855"/>
                    </a:lnTo>
                    <a:lnTo>
                      <a:pt x="20329" y="7200"/>
                    </a:lnTo>
                    <a:lnTo>
                      <a:pt x="19059" y="5891"/>
                    </a:lnTo>
                    <a:lnTo>
                      <a:pt x="18741" y="5236"/>
                    </a:lnTo>
                    <a:lnTo>
                      <a:pt x="18741" y="4582"/>
                    </a:lnTo>
                    <a:lnTo>
                      <a:pt x="21600" y="3273"/>
                    </a:lnTo>
                    <a:lnTo>
                      <a:pt x="21600" y="2618"/>
                    </a:lnTo>
                    <a:lnTo>
                      <a:pt x="20647" y="1309"/>
                    </a:lnTo>
                    <a:lnTo>
                      <a:pt x="18424" y="0"/>
                    </a:lnTo>
                    <a:lnTo>
                      <a:pt x="16518" y="655"/>
                    </a:lnTo>
                    <a:lnTo>
                      <a:pt x="16835" y="1964"/>
                    </a:lnTo>
                    <a:lnTo>
                      <a:pt x="17788" y="1964"/>
                    </a:lnTo>
                    <a:lnTo>
                      <a:pt x="17153" y="2618"/>
                    </a:lnTo>
                    <a:lnTo>
                      <a:pt x="16200" y="2618"/>
                    </a:lnTo>
                    <a:lnTo>
                      <a:pt x="16518" y="3273"/>
                    </a:lnTo>
                    <a:lnTo>
                      <a:pt x="15882" y="3273"/>
                    </a:lnTo>
                    <a:lnTo>
                      <a:pt x="14929" y="1964"/>
                    </a:lnTo>
                    <a:lnTo>
                      <a:pt x="14612" y="2618"/>
                    </a:lnTo>
                    <a:lnTo>
                      <a:pt x="14929" y="3273"/>
                    </a:lnTo>
                    <a:lnTo>
                      <a:pt x="14612" y="3927"/>
                    </a:lnTo>
                    <a:lnTo>
                      <a:pt x="14294" y="2618"/>
                    </a:lnTo>
                    <a:lnTo>
                      <a:pt x="14294" y="1964"/>
                    </a:lnTo>
                    <a:lnTo>
                      <a:pt x="12706" y="2618"/>
                    </a:lnTo>
                    <a:lnTo>
                      <a:pt x="12071" y="1964"/>
                    </a:lnTo>
                    <a:lnTo>
                      <a:pt x="11753" y="2618"/>
                    </a:lnTo>
                    <a:lnTo>
                      <a:pt x="10800" y="2618"/>
                    </a:lnTo>
                    <a:lnTo>
                      <a:pt x="10482" y="3927"/>
                    </a:lnTo>
                    <a:lnTo>
                      <a:pt x="9847" y="4582"/>
                    </a:lnTo>
                    <a:lnTo>
                      <a:pt x="8259" y="6545"/>
                    </a:lnTo>
                    <a:lnTo>
                      <a:pt x="7306" y="8509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97" name="Shape 597"/>
              <p:cNvSpPr/>
              <p:nvPr/>
            </p:nvSpPr>
            <p:spPr>
              <a:xfrm>
                <a:off x="836121" y="515176"/>
                <a:ext cx="41620" cy="157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5400"/>
                    </a:moveTo>
                    <a:lnTo>
                      <a:pt x="0" y="10800"/>
                    </a:lnTo>
                    <a:lnTo>
                      <a:pt x="3600" y="16200"/>
                    </a:lnTo>
                    <a:lnTo>
                      <a:pt x="19800" y="21600"/>
                    </a:lnTo>
                    <a:lnTo>
                      <a:pt x="21600" y="10800"/>
                    </a:lnTo>
                    <a:lnTo>
                      <a:pt x="12600" y="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98" name="Shape 598"/>
              <p:cNvSpPr/>
              <p:nvPr/>
            </p:nvSpPr>
            <p:spPr>
              <a:xfrm>
                <a:off x="881508" y="424682"/>
                <a:ext cx="117922" cy="589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988" y="1440"/>
                    </a:moveTo>
                    <a:lnTo>
                      <a:pt x="6353" y="2880"/>
                    </a:lnTo>
                    <a:lnTo>
                      <a:pt x="5082" y="2880"/>
                    </a:lnTo>
                    <a:lnTo>
                      <a:pt x="3812" y="4320"/>
                    </a:lnTo>
                    <a:lnTo>
                      <a:pt x="1271" y="5760"/>
                    </a:lnTo>
                    <a:lnTo>
                      <a:pt x="0" y="8640"/>
                    </a:lnTo>
                    <a:lnTo>
                      <a:pt x="635" y="10080"/>
                    </a:lnTo>
                    <a:lnTo>
                      <a:pt x="635" y="12960"/>
                    </a:lnTo>
                    <a:lnTo>
                      <a:pt x="1271" y="12960"/>
                    </a:lnTo>
                    <a:lnTo>
                      <a:pt x="635" y="14400"/>
                    </a:lnTo>
                    <a:lnTo>
                      <a:pt x="1271" y="15840"/>
                    </a:lnTo>
                    <a:lnTo>
                      <a:pt x="5082" y="18720"/>
                    </a:lnTo>
                    <a:lnTo>
                      <a:pt x="5718" y="20160"/>
                    </a:lnTo>
                    <a:lnTo>
                      <a:pt x="6988" y="21600"/>
                    </a:lnTo>
                    <a:lnTo>
                      <a:pt x="18424" y="17280"/>
                    </a:lnTo>
                    <a:lnTo>
                      <a:pt x="19059" y="15840"/>
                    </a:lnTo>
                    <a:lnTo>
                      <a:pt x="19059" y="11520"/>
                    </a:lnTo>
                    <a:lnTo>
                      <a:pt x="19059" y="8640"/>
                    </a:lnTo>
                    <a:lnTo>
                      <a:pt x="17153" y="10080"/>
                    </a:lnTo>
                    <a:lnTo>
                      <a:pt x="15247" y="8640"/>
                    </a:lnTo>
                    <a:lnTo>
                      <a:pt x="13976" y="10080"/>
                    </a:lnTo>
                    <a:lnTo>
                      <a:pt x="13976" y="8640"/>
                    </a:lnTo>
                    <a:lnTo>
                      <a:pt x="13341" y="8640"/>
                    </a:lnTo>
                    <a:lnTo>
                      <a:pt x="12071" y="10080"/>
                    </a:lnTo>
                    <a:lnTo>
                      <a:pt x="12706" y="10080"/>
                    </a:lnTo>
                    <a:lnTo>
                      <a:pt x="12706" y="8640"/>
                    </a:lnTo>
                    <a:lnTo>
                      <a:pt x="12071" y="10080"/>
                    </a:lnTo>
                    <a:lnTo>
                      <a:pt x="12071" y="8640"/>
                    </a:lnTo>
                    <a:lnTo>
                      <a:pt x="11435" y="8640"/>
                    </a:lnTo>
                    <a:lnTo>
                      <a:pt x="13976" y="8640"/>
                    </a:lnTo>
                    <a:lnTo>
                      <a:pt x="14612" y="7200"/>
                    </a:lnTo>
                    <a:lnTo>
                      <a:pt x="13976" y="7200"/>
                    </a:lnTo>
                    <a:lnTo>
                      <a:pt x="14612" y="5760"/>
                    </a:lnTo>
                    <a:lnTo>
                      <a:pt x="20965" y="4320"/>
                    </a:lnTo>
                    <a:lnTo>
                      <a:pt x="21600" y="2880"/>
                    </a:lnTo>
                    <a:lnTo>
                      <a:pt x="21600" y="1440"/>
                    </a:lnTo>
                    <a:lnTo>
                      <a:pt x="21600" y="0"/>
                    </a:lnTo>
                    <a:lnTo>
                      <a:pt x="19059" y="0"/>
                    </a:lnTo>
                    <a:lnTo>
                      <a:pt x="15882" y="0"/>
                    </a:lnTo>
                    <a:lnTo>
                      <a:pt x="15247" y="1440"/>
                    </a:lnTo>
                    <a:lnTo>
                      <a:pt x="13976" y="0"/>
                    </a:lnTo>
                    <a:lnTo>
                      <a:pt x="8259" y="1440"/>
                    </a:lnTo>
                    <a:lnTo>
                      <a:pt x="6988" y="144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99" name="Shape 599"/>
              <p:cNvSpPr/>
              <p:nvPr/>
            </p:nvSpPr>
            <p:spPr>
              <a:xfrm>
                <a:off x="827614" y="427996"/>
                <a:ext cx="45088" cy="27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171"/>
                    </a:moveTo>
                    <a:lnTo>
                      <a:pt x="3323" y="12343"/>
                    </a:lnTo>
                    <a:lnTo>
                      <a:pt x="4985" y="12343"/>
                    </a:lnTo>
                    <a:lnTo>
                      <a:pt x="11631" y="21600"/>
                    </a:lnTo>
                    <a:lnTo>
                      <a:pt x="19938" y="18514"/>
                    </a:lnTo>
                    <a:lnTo>
                      <a:pt x="21600" y="15429"/>
                    </a:lnTo>
                    <a:lnTo>
                      <a:pt x="19938" y="12343"/>
                    </a:lnTo>
                    <a:lnTo>
                      <a:pt x="11631" y="3086"/>
                    </a:lnTo>
                    <a:lnTo>
                      <a:pt x="9969" y="0"/>
                    </a:lnTo>
                    <a:lnTo>
                      <a:pt x="4985" y="3086"/>
                    </a:lnTo>
                    <a:lnTo>
                      <a:pt x="4985" y="6171"/>
                    </a:lnTo>
                    <a:lnTo>
                      <a:pt x="1662" y="6171"/>
                    </a:lnTo>
                    <a:lnTo>
                      <a:pt x="0" y="6171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00" name="Shape 600"/>
              <p:cNvSpPr/>
              <p:nvPr/>
            </p:nvSpPr>
            <p:spPr>
              <a:xfrm>
                <a:off x="880821" y="373264"/>
                <a:ext cx="128327" cy="35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762" y="0"/>
                    </a:moveTo>
                    <a:lnTo>
                      <a:pt x="14011" y="0"/>
                    </a:lnTo>
                    <a:lnTo>
                      <a:pt x="12259" y="2400"/>
                    </a:lnTo>
                    <a:lnTo>
                      <a:pt x="11676" y="2400"/>
                    </a:lnTo>
                    <a:lnTo>
                      <a:pt x="10508" y="7200"/>
                    </a:lnTo>
                    <a:lnTo>
                      <a:pt x="5254" y="9600"/>
                    </a:lnTo>
                    <a:lnTo>
                      <a:pt x="3503" y="14400"/>
                    </a:lnTo>
                    <a:lnTo>
                      <a:pt x="2335" y="12000"/>
                    </a:lnTo>
                    <a:lnTo>
                      <a:pt x="1168" y="14400"/>
                    </a:lnTo>
                    <a:lnTo>
                      <a:pt x="0" y="19200"/>
                    </a:lnTo>
                    <a:lnTo>
                      <a:pt x="1751" y="21600"/>
                    </a:lnTo>
                    <a:lnTo>
                      <a:pt x="3503" y="21600"/>
                    </a:lnTo>
                    <a:lnTo>
                      <a:pt x="3503" y="19200"/>
                    </a:lnTo>
                    <a:lnTo>
                      <a:pt x="5254" y="19200"/>
                    </a:lnTo>
                    <a:lnTo>
                      <a:pt x="5254" y="16800"/>
                    </a:lnTo>
                    <a:lnTo>
                      <a:pt x="5838" y="16800"/>
                    </a:lnTo>
                    <a:lnTo>
                      <a:pt x="8173" y="19200"/>
                    </a:lnTo>
                    <a:lnTo>
                      <a:pt x="8757" y="21600"/>
                    </a:lnTo>
                    <a:lnTo>
                      <a:pt x="11092" y="21600"/>
                    </a:lnTo>
                    <a:lnTo>
                      <a:pt x="10508" y="19200"/>
                    </a:lnTo>
                    <a:lnTo>
                      <a:pt x="11092" y="19200"/>
                    </a:lnTo>
                    <a:lnTo>
                      <a:pt x="11092" y="16800"/>
                    </a:lnTo>
                    <a:lnTo>
                      <a:pt x="10508" y="14400"/>
                    </a:lnTo>
                    <a:lnTo>
                      <a:pt x="14595" y="21600"/>
                    </a:lnTo>
                    <a:lnTo>
                      <a:pt x="21016" y="21600"/>
                    </a:lnTo>
                    <a:lnTo>
                      <a:pt x="21600" y="19200"/>
                    </a:lnTo>
                    <a:lnTo>
                      <a:pt x="21600" y="16800"/>
                    </a:lnTo>
                    <a:lnTo>
                      <a:pt x="21600" y="9600"/>
                    </a:lnTo>
                    <a:lnTo>
                      <a:pt x="20432" y="7200"/>
                    </a:lnTo>
                    <a:lnTo>
                      <a:pt x="19265" y="7200"/>
                    </a:lnTo>
                    <a:lnTo>
                      <a:pt x="18681" y="4800"/>
                    </a:lnTo>
                    <a:lnTo>
                      <a:pt x="15762" y="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01" name="Shape 601"/>
              <p:cNvSpPr/>
              <p:nvPr/>
            </p:nvSpPr>
            <p:spPr>
              <a:xfrm>
                <a:off x="1440029" y="445430"/>
                <a:ext cx="93644" cy="31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600" y="2700"/>
                    </a:moveTo>
                    <a:lnTo>
                      <a:pt x="5600" y="0"/>
                    </a:lnTo>
                    <a:lnTo>
                      <a:pt x="4800" y="0"/>
                    </a:lnTo>
                    <a:lnTo>
                      <a:pt x="4000" y="2700"/>
                    </a:lnTo>
                    <a:lnTo>
                      <a:pt x="0" y="5400"/>
                    </a:lnTo>
                    <a:lnTo>
                      <a:pt x="0" y="8100"/>
                    </a:lnTo>
                    <a:lnTo>
                      <a:pt x="2400" y="16200"/>
                    </a:lnTo>
                    <a:lnTo>
                      <a:pt x="8800" y="18900"/>
                    </a:lnTo>
                    <a:lnTo>
                      <a:pt x="10400" y="18900"/>
                    </a:lnTo>
                    <a:lnTo>
                      <a:pt x="19200" y="21600"/>
                    </a:lnTo>
                    <a:lnTo>
                      <a:pt x="20000" y="18900"/>
                    </a:lnTo>
                    <a:lnTo>
                      <a:pt x="20000" y="16200"/>
                    </a:lnTo>
                    <a:lnTo>
                      <a:pt x="20000" y="13500"/>
                    </a:lnTo>
                    <a:lnTo>
                      <a:pt x="20000" y="10800"/>
                    </a:lnTo>
                    <a:lnTo>
                      <a:pt x="21600" y="8100"/>
                    </a:lnTo>
                    <a:lnTo>
                      <a:pt x="20800" y="5400"/>
                    </a:lnTo>
                    <a:lnTo>
                      <a:pt x="18400" y="2700"/>
                    </a:lnTo>
                    <a:lnTo>
                      <a:pt x="16800" y="5400"/>
                    </a:lnTo>
                    <a:lnTo>
                      <a:pt x="12000" y="2700"/>
                    </a:lnTo>
                    <a:lnTo>
                      <a:pt x="8000" y="2700"/>
                    </a:lnTo>
                    <a:lnTo>
                      <a:pt x="5600" y="27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02" name="Shape 602"/>
              <p:cNvSpPr/>
              <p:nvPr/>
            </p:nvSpPr>
            <p:spPr>
              <a:xfrm>
                <a:off x="1410331" y="503740"/>
                <a:ext cx="554925" cy="196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240" y="1296"/>
                    </a:moveTo>
                    <a:lnTo>
                      <a:pt x="3645" y="864"/>
                    </a:lnTo>
                    <a:lnTo>
                      <a:pt x="3780" y="1296"/>
                    </a:lnTo>
                    <a:lnTo>
                      <a:pt x="4050" y="864"/>
                    </a:lnTo>
                    <a:lnTo>
                      <a:pt x="4455" y="2160"/>
                    </a:lnTo>
                    <a:lnTo>
                      <a:pt x="4455" y="2592"/>
                    </a:lnTo>
                    <a:lnTo>
                      <a:pt x="4320" y="3888"/>
                    </a:lnTo>
                    <a:lnTo>
                      <a:pt x="4455" y="4320"/>
                    </a:lnTo>
                    <a:lnTo>
                      <a:pt x="4185" y="4752"/>
                    </a:lnTo>
                    <a:lnTo>
                      <a:pt x="4050" y="5616"/>
                    </a:lnTo>
                    <a:lnTo>
                      <a:pt x="4455" y="5184"/>
                    </a:lnTo>
                    <a:lnTo>
                      <a:pt x="4860" y="3888"/>
                    </a:lnTo>
                    <a:lnTo>
                      <a:pt x="5940" y="3888"/>
                    </a:lnTo>
                    <a:lnTo>
                      <a:pt x="6210" y="3456"/>
                    </a:lnTo>
                    <a:lnTo>
                      <a:pt x="6615" y="3024"/>
                    </a:lnTo>
                    <a:lnTo>
                      <a:pt x="7830" y="4320"/>
                    </a:lnTo>
                    <a:lnTo>
                      <a:pt x="7965" y="4752"/>
                    </a:lnTo>
                    <a:lnTo>
                      <a:pt x="8100" y="5184"/>
                    </a:lnTo>
                    <a:lnTo>
                      <a:pt x="7695" y="5184"/>
                    </a:lnTo>
                    <a:lnTo>
                      <a:pt x="7425" y="4752"/>
                    </a:lnTo>
                    <a:lnTo>
                      <a:pt x="7290" y="5184"/>
                    </a:lnTo>
                    <a:lnTo>
                      <a:pt x="6750" y="4752"/>
                    </a:lnTo>
                    <a:lnTo>
                      <a:pt x="6750" y="5184"/>
                    </a:lnTo>
                    <a:lnTo>
                      <a:pt x="7425" y="5184"/>
                    </a:lnTo>
                    <a:lnTo>
                      <a:pt x="7965" y="6048"/>
                    </a:lnTo>
                    <a:lnTo>
                      <a:pt x="8235" y="6048"/>
                    </a:lnTo>
                    <a:lnTo>
                      <a:pt x="8775" y="6480"/>
                    </a:lnTo>
                    <a:lnTo>
                      <a:pt x="9585" y="6480"/>
                    </a:lnTo>
                    <a:lnTo>
                      <a:pt x="9585" y="6912"/>
                    </a:lnTo>
                    <a:lnTo>
                      <a:pt x="9450" y="7776"/>
                    </a:lnTo>
                    <a:lnTo>
                      <a:pt x="9180" y="8208"/>
                    </a:lnTo>
                    <a:lnTo>
                      <a:pt x="8235" y="7776"/>
                    </a:lnTo>
                    <a:lnTo>
                      <a:pt x="7965" y="8208"/>
                    </a:lnTo>
                    <a:lnTo>
                      <a:pt x="8100" y="8208"/>
                    </a:lnTo>
                    <a:lnTo>
                      <a:pt x="7965" y="8208"/>
                    </a:lnTo>
                    <a:lnTo>
                      <a:pt x="7695" y="7776"/>
                    </a:lnTo>
                    <a:lnTo>
                      <a:pt x="7155" y="7776"/>
                    </a:lnTo>
                    <a:lnTo>
                      <a:pt x="6750" y="6912"/>
                    </a:lnTo>
                    <a:lnTo>
                      <a:pt x="6750" y="7344"/>
                    </a:lnTo>
                    <a:lnTo>
                      <a:pt x="6885" y="7344"/>
                    </a:lnTo>
                    <a:lnTo>
                      <a:pt x="6615" y="7776"/>
                    </a:lnTo>
                    <a:lnTo>
                      <a:pt x="7290" y="8208"/>
                    </a:lnTo>
                    <a:lnTo>
                      <a:pt x="7560" y="8640"/>
                    </a:lnTo>
                    <a:lnTo>
                      <a:pt x="7425" y="8640"/>
                    </a:lnTo>
                    <a:lnTo>
                      <a:pt x="7560" y="9072"/>
                    </a:lnTo>
                    <a:lnTo>
                      <a:pt x="7830" y="8640"/>
                    </a:lnTo>
                    <a:lnTo>
                      <a:pt x="8100" y="9072"/>
                    </a:lnTo>
                    <a:lnTo>
                      <a:pt x="7155" y="9504"/>
                    </a:lnTo>
                    <a:lnTo>
                      <a:pt x="7290" y="9936"/>
                    </a:lnTo>
                    <a:lnTo>
                      <a:pt x="7020" y="9936"/>
                    </a:lnTo>
                    <a:lnTo>
                      <a:pt x="7020" y="10800"/>
                    </a:lnTo>
                    <a:lnTo>
                      <a:pt x="7560" y="9504"/>
                    </a:lnTo>
                    <a:lnTo>
                      <a:pt x="7965" y="9504"/>
                    </a:lnTo>
                    <a:lnTo>
                      <a:pt x="7965" y="9936"/>
                    </a:lnTo>
                    <a:lnTo>
                      <a:pt x="8235" y="9504"/>
                    </a:lnTo>
                    <a:lnTo>
                      <a:pt x="8370" y="9936"/>
                    </a:lnTo>
                    <a:lnTo>
                      <a:pt x="8505" y="9504"/>
                    </a:lnTo>
                    <a:lnTo>
                      <a:pt x="8910" y="10368"/>
                    </a:lnTo>
                    <a:lnTo>
                      <a:pt x="8640" y="10800"/>
                    </a:lnTo>
                    <a:lnTo>
                      <a:pt x="9315" y="10368"/>
                    </a:lnTo>
                    <a:lnTo>
                      <a:pt x="9450" y="11232"/>
                    </a:lnTo>
                    <a:lnTo>
                      <a:pt x="9315" y="12096"/>
                    </a:lnTo>
                    <a:lnTo>
                      <a:pt x="8910" y="12528"/>
                    </a:lnTo>
                    <a:lnTo>
                      <a:pt x="9045" y="12528"/>
                    </a:lnTo>
                    <a:lnTo>
                      <a:pt x="9045" y="12960"/>
                    </a:lnTo>
                    <a:lnTo>
                      <a:pt x="9180" y="12960"/>
                    </a:lnTo>
                    <a:lnTo>
                      <a:pt x="9315" y="12528"/>
                    </a:lnTo>
                    <a:lnTo>
                      <a:pt x="9585" y="12960"/>
                    </a:lnTo>
                    <a:lnTo>
                      <a:pt x="9855" y="13824"/>
                    </a:lnTo>
                    <a:lnTo>
                      <a:pt x="9990" y="13392"/>
                    </a:lnTo>
                    <a:lnTo>
                      <a:pt x="9855" y="12528"/>
                    </a:lnTo>
                    <a:lnTo>
                      <a:pt x="9990" y="12096"/>
                    </a:lnTo>
                    <a:lnTo>
                      <a:pt x="10125" y="12096"/>
                    </a:lnTo>
                    <a:lnTo>
                      <a:pt x="10665" y="12960"/>
                    </a:lnTo>
                    <a:lnTo>
                      <a:pt x="10665" y="13392"/>
                    </a:lnTo>
                    <a:lnTo>
                      <a:pt x="10800" y="13392"/>
                    </a:lnTo>
                    <a:lnTo>
                      <a:pt x="11205" y="12528"/>
                    </a:lnTo>
                    <a:lnTo>
                      <a:pt x="11340" y="12960"/>
                    </a:lnTo>
                    <a:lnTo>
                      <a:pt x="11475" y="13392"/>
                    </a:lnTo>
                    <a:lnTo>
                      <a:pt x="11475" y="12960"/>
                    </a:lnTo>
                    <a:lnTo>
                      <a:pt x="11745" y="12528"/>
                    </a:lnTo>
                    <a:lnTo>
                      <a:pt x="12960" y="13824"/>
                    </a:lnTo>
                    <a:lnTo>
                      <a:pt x="12555" y="14256"/>
                    </a:lnTo>
                    <a:lnTo>
                      <a:pt x="12690" y="14256"/>
                    </a:lnTo>
                    <a:lnTo>
                      <a:pt x="13365" y="13824"/>
                    </a:lnTo>
                    <a:lnTo>
                      <a:pt x="14040" y="14256"/>
                    </a:lnTo>
                    <a:lnTo>
                      <a:pt x="14040" y="13824"/>
                    </a:lnTo>
                    <a:lnTo>
                      <a:pt x="13365" y="13392"/>
                    </a:lnTo>
                    <a:lnTo>
                      <a:pt x="13365" y="12960"/>
                    </a:lnTo>
                    <a:lnTo>
                      <a:pt x="13905" y="12528"/>
                    </a:lnTo>
                    <a:lnTo>
                      <a:pt x="14175" y="12096"/>
                    </a:lnTo>
                    <a:lnTo>
                      <a:pt x="14580" y="12960"/>
                    </a:lnTo>
                    <a:lnTo>
                      <a:pt x="14445" y="12096"/>
                    </a:lnTo>
                    <a:lnTo>
                      <a:pt x="14715" y="11664"/>
                    </a:lnTo>
                    <a:lnTo>
                      <a:pt x="15390" y="12096"/>
                    </a:lnTo>
                    <a:lnTo>
                      <a:pt x="15255" y="11664"/>
                    </a:lnTo>
                    <a:lnTo>
                      <a:pt x="15390" y="11232"/>
                    </a:lnTo>
                    <a:lnTo>
                      <a:pt x="16200" y="10368"/>
                    </a:lnTo>
                    <a:lnTo>
                      <a:pt x="17280" y="10800"/>
                    </a:lnTo>
                    <a:lnTo>
                      <a:pt x="18225" y="9936"/>
                    </a:lnTo>
                    <a:lnTo>
                      <a:pt x="19575" y="10368"/>
                    </a:lnTo>
                    <a:lnTo>
                      <a:pt x="19710" y="10800"/>
                    </a:lnTo>
                    <a:lnTo>
                      <a:pt x="19575" y="11664"/>
                    </a:lnTo>
                    <a:lnTo>
                      <a:pt x="20385" y="11664"/>
                    </a:lnTo>
                    <a:lnTo>
                      <a:pt x="20790" y="12096"/>
                    </a:lnTo>
                    <a:lnTo>
                      <a:pt x="20790" y="12528"/>
                    </a:lnTo>
                    <a:lnTo>
                      <a:pt x="20520" y="12528"/>
                    </a:lnTo>
                    <a:lnTo>
                      <a:pt x="21330" y="12528"/>
                    </a:lnTo>
                    <a:lnTo>
                      <a:pt x="21330" y="12960"/>
                    </a:lnTo>
                    <a:lnTo>
                      <a:pt x="21330" y="13392"/>
                    </a:lnTo>
                    <a:lnTo>
                      <a:pt x="21600" y="13392"/>
                    </a:lnTo>
                    <a:lnTo>
                      <a:pt x="21600" y="14688"/>
                    </a:lnTo>
                    <a:lnTo>
                      <a:pt x="21330" y="15552"/>
                    </a:lnTo>
                    <a:lnTo>
                      <a:pt x="21060" y="15552"/>
                    </a:lnTo>
                    <a:lnTo>
                      <a:pt x="20925" y="15984"/>
                    </a:lnTo>
                    <a:lnTo>
                      <a:pt x="20520" y="16848"/>
                    </a:lnTo>
                    <a:lnTo>
                      <a:pt x="20385" y="17712"/>
                    </a:lnTo>
                    <a:lnTo>
                      <a:pt x="20925" y="18576"/>
                    </a:lnTo>
                    <a:lnTo>
                      <a:pt x="20790" y="19008"/>
                    </a:lnTo>
                    <a:lnTo>
                      <a:pt x="20925" y="20736"/>
                    </a:lnTo>
                    <a:lnTo>
                      <a:pt x="20925" y="19008"/>
                    </a:lnTo>
                    <a:lnTo>
                      <a:pt x="20925" y="20304"/>
                    </a:lnTo>
                    <a:lnTo>
                      <a:pt x="19575" y="20736"/>
                    </a:lnTo>
                    <a:lnTo>
                      <a:pt x="18765" y="21168"/>
                    </a:lnTo>
                    <a:lnTo>
                      <a:pt x="18225" y="21168"/>
                    </a:lnTo>
                    <a:lnTo>
                      <a:pt x="18495" y="21168"/>
                    </a:lnTo>
                    <a:lnTo>
                      <a:pt x="18090" y="20736"/>
                    </a:lnTo>
                    <a:lnTo>
                      <a:pt x="17955" y="20736"/>
                    </a:lnTo>
                    <a:lnTo>
                      <a:pt x="17685" y="21168"/>
                    </a:lnTo>
                    <a:lnTo>
                      <a:pt x="17280" y="20304"/>
                    </a:lnTo>
                    <a:lnTo>
                      <a:pt x="17280" y="18576"/>
                    </a:lnTo>
                    <a:lnTo>
                      <a:pt x="17010" y="18576"/>
                    </a:lnTo>
                    <a:lnTo>
                      <a:pt x="16875" y="18144"/>
                    </a:lnTo>
                    <a:lnTo>
                      <a:pt x="16605" y="17712"/>
                    </a:lnTo>
                    <a:lnTo>
                      <a:pt x="16335" y="17712"/>
                    </a:lnTo>
                    <a:lnTo>
                      <a:pt x="16740" y="18144"/>
                    </a:lnTo>
                    <a:lnTo>
                      <a:pt x="16875" y="18576"/>
                    </a:lnTo>
                    <a:lnTo>
                      <a:pt x="17010" y="19008"/>
                    </a:lnTo>
                    <a:lnTo>
                      <a:pt x="16605" y="20736"/>
                    </a:lnTo>
                    <a:lnTo>
                      <a:pt x="14985" y="20736"/>
                    </a:lnTo>
                    <a:lnTo>
                      <a:pt x="14850" y="19440"/>
                    </a:lnTo>
                    <a:lnTo>
                      <a:pt x="14850" y="19872"/>
                    </a:lnTo>
                    <a:lnTo>
                      <a:pt x="14850" y="20304"/>
                    </a:lnTo>
                    <a:lnTo>
                      <a:pt x="14580" y="21168"/>
                    </a:lnTo>
                    <a:lnTo>
                      <a:pt x="14445" y="21168"/>
                    </a:lnTo>
                    <a:lnTo>
                      <a:pt x="14175" y="19872"/>
                    </a:lnTo>
                    <a:lnTo>
                      <a:pt x="14175" y="20736"/>
                    </a:lnTo>
                    <a:lnTo>
                      <a:pt x="12150" y="21600"/>
                    </a:lnTo>
                    <a:lnTo>
                      <a:pt x="11880" y="21168"/>
                    </a:lnTo>
                    <a:lnTo>
                      <a:pt x="12015" y="20736"/>
                    </a:lnTo>
                    <a:lnTo>
                      <a:pt x="11745" y="20736"/>
                    </a:lnTo>
                    <a:lnTo>
                      <a:pt x="11745" y="21168"/>
                    </a:lnTo>
                    <a:lnTo>
                      <a:pt x="11340" y="21600"/>
                    </a:lnTo>
                    <a:lnTo>
                      <a:pt x="11205" y="21168"/>
                    </a:lnTo>
                    <a:lnTo>
                      <a:pt x="11070" y="21600"/>
                    </a:lnTo>
                    <a:lnTo>
                      <a:pt x="10800" y="21168"/>
                    </a:lnTo>
                    <a:lnTo>
                      <a:pt x="10665" y="21168"/>
                    </a:lnTo>
                    <a:lnTo>
                      <a:pt x="10260" y="21168"/>
                    </a:lnTo>
                    <a:lnTo>
                      <a:pt x="10395" y="19008"/>
                    </a:lnTo>
                    <a:lnTo>
                      <a:pt x="10260" y="18576"/>
                    </a:lnTo>
                    <a:lnTo>
                      <a:pt x="14040" y="21168"/>
                    </a:lnTo>
                    <a:lnTo>
                      <a:pt x="13500" y="21600"/>
                    </a:lnTo>
                    <a:lnTo>
                      <a:pt x="13230" y="20304"/>
                    </a:lnTo>
                    <a:lnTo>
                      <a:pt x="13230" y="20736"/>
                    </a:lnTo>
                    <a:lnTo>
                      <a:pt x="13095" y="21168"/>
                    </a:lnTo>
                    <a:lnTo>
                      <a:pt x="12690" y="20736"/>
                    </a:lnTo>
                    <a:lnTo>
                      <a:pt x="12690" y="20304"/>
                    </a:lnTo>
                    <a:lnTo>
                      <a:pt x="12825" y="21168"/>
                    </a:lnTo>
                    <a:lnTo>
                      <a:pt x="12690" y="21600"/>
                    </a:lnTo>
                    <a:lnTo>
                      <a:pt x="10125" y="18576"/>
                    </a:lnTo>
                    <a:lnTo>
                      <a:pt x="10125" y="19008"/>
                    </a:lnTo>
                    <a:lnTo>
                      <a:pt x="9855" y="19872"/>
                    </a:lnTo>
                    <a:lnTo>
                      <a:pt x="9585" y="18576"/>
                    </a:lnTo>
                    <a:lnTo>
                      <a:pt x="9585" y="19008"/>
                    </a:lnTo>
                    <a:lnTo>
                      <a:pt x="9180" y="19008"/>
                    </a:lnTo>
                    <a:lnTo>
                      <a:pt x="9315" y="19008"/>
                    </a:lnTo>
                    <a:lnTo>
                      <a:pt x="9180" y="19440"/>
                    </a:lnTo>
                    <a:lnTo>
                      <a:pt x="9450" y="19872"/>
                    </a:lnTo>
                    <a:lnTo>
                      <a:pt x="9045" y="21168"/>
                    </a:lnTo>
                    <a:lnTo>
                      <a:pt x="8370" y="20736"/>
                    </a:lnTo>
                    <a:lnTo>
                      <a:pt x="8370" y="20304"/>
                    </a:lnTo>
                    <a:lnTo>
                      <a:pt x="8235" y="20736"/>
                    </a:lnTo>
                    <a:lnTo>
                      <a:pt x="8100" y="20736"/>
                    </a:lnTo>
                    <a:lnTo>
                      <a:pt x="8100" y="20304"/>
                    </a:lnTo>
                    <a:lnTo>
                      <a:pt x="7830" y="20304"/>
                    </a:lnTo>
                    <a:lnTo>
                      <a:pt x="7695" y="19008"/>
                    </a:lnTo>
                    <a:lnTo>
                      <a:pt x="7695" y="20304"/>
                    </a:lnTo>
                    <a:lnTo>
                      <a:pt x="7290" y="19440"/>
                    </a:lnTo>
                    <a:lnTo>
                      <a:pt x="7560" y="18576"/>
                    </a:lnTo>
                    <a:lnTo>
                      <a:pt x="7020" y="19440"/>
                    </a:lnTo>
                    <a:lnTo>
                      <a:pt x="7020" y="19872"/>
                    </a:lnTo>
                    <a:lnTo>
                      <a:pt x="6615" y="19872"/>
                    </a:lnTo>
                    <a:lnTo>
                      <a:pt x="6480" y="19872"/>
                    </a:lnTo>
                    <a:lnTo>
                      <a:pt x="6480" y="19440"/>
                    </a:lnTo>
                    <a:lnTo>
                      <a:pt x="6615" y="19440"/>
                    </a:lnTo>
                    <a:lnTo>
                      <a:pt x="6210" y="19008"/>
                    </a:lnTo>
                    <a:lnTo>
                      <a:pt x="5940" y="18576"/>
                    </a:lnTo>
                    <a:lnTo>
                      <a:pt x="5940" y="18144"/>
                    </a:lnTo>
                    <a:lnTo>
                      <a:pt x="5805" y="17280"/>
                    </a:lnTo>
                    <a:lnTo>
                      <a:pt x="5940" y="16416"/>
                    </a:lnTo>
                    <a:lnTo>
                      <a:pt x="6345" y="16416"/>
                    </a:lnTo>
                    <a:lnTo>
                      <a:pt x="5940" y="16416"/>
                    </a:lnTo>
                    <a:lnTo>
                      <a:pt x="6075" y="15984"/>
                    </a:lnTo>
                    <a:lnTo>
                      <a:pt x="5535" y="15984"/>
                    </a:lnTo>
                    <a:lnTo>
                      <a:pt x="5400" y="15552"/>
                    </a:lnTo>
                    <a:lnTo>
                      <a:pt x="5535" y="14256"/>
                    </a:lnTo>
                    <a:lnTo>
                      <a:pt x="5400" y="13824"/>
                    </a:lnTo>
                    <a:lnTo>
                      <a:pt x="6075" y="12528"/>
                    </a:lnTo>
                    <a:lnTo>
                      <a:pt x="5940" y="12096"/>
                    </a:lnTo>
                    <a:lnTo>
                      <a:pt x="5805" y="10800"/>
                    </a:lnTo>
                    <a:lnTo>
                      <a:pt x="5265" y="9504"/>
                    </a:lnTo>
                    <a:lnTo>
                      <a:pt x="5265" y="8640"/>
                    </a:lnTo>
                    <a:lnTo>
                      <a:pt x="5130" y="7776"/>
                    </a:lnTo>
                    <a:lnTo>
                      <a:pt x="4860" y="6912"/>
                    </a:lnTo>
                    <a:lnTo>
                      <a:pt x="4725" y="6048"/>
                    </a:lnTo>
                    <a:lnTo>
                      <a:pt x="4455" y="6048"/>
                    </a:lnTo>
                    <a:lnTo>
                      <a:pt x="4185" y="6480"/>
                    </a:lnTo>
                    <a:lnTo>
                      <a:pt x="3915" y="6480"/>
                    </a:lnTo>
                    <a:lnTo>
                      <a:pt x="3780" y="6912"/>
                    </a:lnTo>
                    <a:lnTo>
                      <a:pt x="4050" y="7344"/>
                    </a:lnTo>
                    <a:lnTo>
                      <a:pt x="3915" y="7344"/>
                    </a:lnTo>
                    <a:lnTo>
                      <a:pt x="2700" y="6912"/>
                    </a:lnTo>
                    <a:lnTo>
                      <a:pt x="2565" y="6480"/>
                    </a:lnTo>
                    <a:lnTo>
                      <a:pt x="2565" y="7344"/>
                    </a:lnTo>
                    <a:lnTo>
                      <a:pt x="2295" y="6048"/>
                    </a:lnTo>
                    <a:lnTo>
                      <a:pt x="1620" y="5616"/>
                    </a:lnTo>
                    <a:lnTo>
                      <a:pt x="1215" y="3888"/>
                    </a:lnTo>
                    <a:lnTo>
                      <a:pt x="1080" y="3888"/>
                    </a:lnTo>
                    <a:lnTo>
                      <a:pt x="810" y="3456"/>
                    </a:lnTo>
                    <a:lnTo>
                      <a:pt x="540" y="3456"/>
                    </a:lnTo>
                    <a:lnTo>
                      <a:pt x="540" y="3024"/>
                    </a:lnTo>
                    <a:lnTo>
                      <a:pt x="0" y="2592"/>
                    </a:lnTo>
                    <a:lnTo>
                      <a:pt x="135" y="2160"/>
                    </a:lnTo>
                    <a:lnTo>
                      <a:pt x="810" y="2592"/>
                    </a:lnTo>
                    <a:lnTo>
                      <a:pt x="540" y="2160"/>
                    </a:lnTo>
                    <a:lnTo>
                      <a:pt x="675" y="2160"/>
                    </a:lnTo>
                    <a:lnTo>
                      <a:pt x="135" y="1296"/>
                    </a:lnTo>
                    <a:lnTo>
                      <a:pt x="270" y="864"/>
                    </a:lnTo>
                    <a:lnTo>
                      <a:pt x="135" y="864"/>
                    </a:lnTo>
                    <a:lnTo>
                      <a:pt x="540" y="864"/>
                    </a:lnTo>
                    <a:lnTo>
                      <a:pt x="675" y="432"/>
                    </a:lnTo>
                    <a:lnTo>
                      <a:pt x="675" y="0"/>
                    </a:lnTo>
                    <a:lnTo>
                      <a:pt x="1350" y="0"/>
                    </a:lnTo>
                    <a:lnTo>
                      <a:pt x="2565" y="432"/>
                    </a:lnTo>
                    <a:lnTo>
                      <a:pt x="3240" y="1296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03" name="Shape 603"/>
              <p:cNvSpPr/>
              <p:nvPr/>
            </p:nvSpPr>
            <p:spPr>
              <a:xfrm>
                <a:off x="1962392" y="577847"/>
                <a:ext cx="24279" cy="235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57" y="0"/>
                    </a:moveTo>
                    <a:lnTo>
                      <a:pt x="6171" y="7200"/>
                    </a:lnTo>
                    <a:lnTo>
                      <a:pt x="0" y="18000"/>
                    </a:lnTo>
                    <a:lnTo>
                      <a:pt x="9257" y="21600"/>
                    </a:lnTo>
                    <a:lnTo>
                      <a:pt x="9257" y="18000"/>
                    </a:lnTo>
                    <a:lnTo>
                      <a:pt x="21600" y="18000"/>
                    </a:lnTo>
                    <a:lnTo>
                      <a:pt x="15429" y="10800"/>
                    </a:lnTo>
                    <a:lnTo>
                      <a:pt x="18514" y="7200"/>
                    </a:lnTo>
                    <a:lnTo>
                      <a:pt x="18514" y="3600"/>
                    </a:lnTo>
                    <a:lnTo>
                      <a:pt x="9257" y="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04" name="Shape 604"/>
              <p:cNvSpPr/>
              <p:nvPr/>
            </p:nvSpPr>
            <p:spPr>
              <a:xfrm>
                <a:off x="1941385" y="656287"/>
                <a:ext cx="34684" cy="157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480" y="21600"/>
                    </a:moveTo>
                    <a:lnTo>
                      <a:pt x="0" y="10800"/>
                    </a:lnTo>
                    <a:lnTo>
                      <a:pt x="8640" y="0"/>
                    </a:lnTo>
                    <a:lnTo>
                      <a:pt x="17280" y="0"/>
                    </a:lnTo>
                    <a:lnTo>
                      <a:pt x="17280" y="5400"/>
                    </a:lnTo>
                    <a:lnTo>
                      <a:pt x="21600" y="10800"/>
                    </a:lnTo>
                    <a:lnTo>
                      <a:pt x="15120" y="16200"/>
                    </a:lnTo>
                    <a:lnTo>
                      <a:pt x="6480" y="216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05" name="Shape 605"/>
              <p:cNvSpPr/>
              <p:nvPr/>
            </p:nvSpPr>
            <p:spPr>
              <a:xfrm>
                <a:off x="1428740" y="605632"/>
                <a:ext cx="93645" cy="786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800" y="1080"/>
                    </a:moveTo>
                    <a:lnTo>
                      <a:pt x="4800" y="3240"/>
                    </a:lnTo>
                    <a:lnTo>
                      <a:pt x="5600" y="5400"/>
                    </a:lnTo>
                    <a:lnTo>
                      <a:pt x="2400" y="5400"/>
                    </a:lnTo>
                    <a:lnTo>
                      <a:pt x="2400" y="6480"/>
                    </a:lnTo>
                    <a:lnTo>
                      <a:pt x="4000" y="5400"/>
                    </a:lnTo>
                    <a:lnTo>
                      <a:pt x="4800" y="5400"/>
                    </a:lnTo>
                    <a:lnTo>
                      <a:pt x="4800" y="6480"/>
                    </a:lnTo>
                    <a:lnTo>
                      <a:pt x="4000" y="6480"/>
                    </a:lnTo>
                    <a:lnTo>
                      <a:pt x="4000" y="5400"/>
                    </a:lnTo>
                    <a:lnTo>
                      <a:pt x="3200" y="6480"/>
                    </a:lnTo>
                    <a:lnTo>
                      <a:pt x="3200" y="7560"/>
                    </a:lnTo>
                    <a:lnTo>
                      <a:pt x="4800" y="7560"/>
                    </a:lnTo>
                    <a:lnTo>
                      <a:pt x="2400" y="8640"/>
                    </a:lnTo>
                    <a:lnTo>
                      <a:pt x="4000" y="8640"/>
                    </a:lnTo>
                    <a:lnTo>
                      <a:pt x="1600" y="8640"/>
                    </a:lnTo>
                    <a:lnTo>
                      <a:pt x="800" y="8640"/>
                    </a:lnTo>
                    <a:lnTo>
                      <a:pt x="800" y="9720"/>
                    </a:lnTo>
                    <a:lnTo>
                      <a:pt x="0" y="9720"/>
                    </a:lnTo>
                    <a:lnTo>
                      <a:pt x="0" y="11880"/>
                    </a:lnTo>
                    <a:lnTo>
                      <a:pt x="800" y="14040"/>
                    </a:lnTo>
                    <a:lnTo>
                      <a:pt x="1600" y="15120"/>
                    </a:lnTo>
                    <a:lnTo>
                      <a:pt x="2400" y="15120"/>
                    </a:lnTo>
                    <a:lnTo>
                      <a:pt x="3200" y="12960"/>
                    </a:lnTo>
                    <a:lnTo>
                      <a:pt x="3200" y="14040"/>
                    </a:lnTo>
                    <a:lnTo>
                      <a:pt x="4000" y="14040"/>
                    </a:lnTo>
                    <a:lnTo>
                      <a:pt x="3200" y="15120"/>
                    </a:lnTo>
                    <a:lnTo>
                      <a:pt x="4000" y="17280"/>
                    </a:lnTo>
                    <a:lnTo>
                      <a:pt x="6400" y="17280"/>
                    </a:lnTo>
                    <a:lnTo>
                      <a:pt x="7200" y="18360"/>
                    </a:lnTo>
                    <a:lnTo>
                      <a:pt x="8000" y="18360"/>
                    </a:lnTo>
                    <a:lnTo>
                      <a:pt x="7200" y="18360"/>
                    </a:lnTo>
                    <a:lnTo>
                      <a:pt x="8000" y="17280"/>
                    </a:lnTo>
                    <a:lnTo>
                      <a:pt x="8800" y="18360"/>
                    </a:lnTo>
                    <a:lnTo>
                      <a:pt x="10400" y="19440"/>
                    </a:lnTo>
                    <a:lnTo>
                      <a:pt x="12800" y="21600"/>
                    </a:lnTo>
                    <a:lnTo>
                      <a:pt x="20000" y="21600"/>
                    </a:lnTo>
                    <a:lnTo>
                      <a:pt x="21600" y="20520"/>
                    </a:lnTo>
                    <a:lnTo>
                      <a:pt x="21600" y="17280"/>
                    </a:lnTo>
                    <a:lnTo>
                      <a:pt x="20800" y="14040"/>
                    </a:lnTo>
                    <a:lnTo>
                      <a:pt x="21600" y="11880"/>
                    </a:lnTo>
                    <a:lnTo>
                      <a:pt x="20800" y="10800"/>
                    </a:lnTo>
                    <a:lnTo>
                      <a:pt x="21600" y="9720"/>
                    </a:lnTo>
                    <a:lnTo>
                      <a:pt x="19200" y="7560"/>
                    </a:lnTo>
                    <a:lnTo>
                      <a:pt x="20000" y="7560"/>
                    </a:lnTo>
                    <a:lnTo>
                      <a:pt x="18400" y="6480"/>
                    </a:lnTo>
                    <a:lnTo>
                      <a:pt x="17600" y="7560"/>
                    </a:lnTo>
                    <a:lnTo>
                      <a:pt x="17600" y="5400"/>
                    </a:lnTo>
                    <a:lnTo>
                      <a:pt x="16800" y="5400"/>
                    </a:lnTo>
                    <a:lnTo>
                      <a:pt x="16000" y="4320"/>
                    </a:lnTo>
                    <a:lnTo>
                      <a:pt x="11200" y="1080"/>
                    </a:lnTo>
                    <a:lnTo>
                      <a:pt x="10400" y="0"/>
                    </a:lnTo>
                    <a:lnTo>
                      <a:pt x="11200" y="1080"/>
                    </a:lnTo>
                    <a:lnTo>
                      <a:pt x="8800" y="108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06" name="Shape 606"/>
              <p:cNvSpPr/>
              <p:nvPr/>
            </p:nvSpPr>
            <p:spPr>
              <a:xfrm>
                <a:off x="1452073" y="719249"/>
                <a:ext cx="173415" cy="1494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" y="1137"/>
                    </a:moveTo>
                    <a:lnTo>
                      <a:pt x="1296" y="2274"/>
                    </a:lnTo>
                    <a:lnTo>
                      <a:pt x="2592" y="3411"/>
                    </a:lnTo>
                    <a:lnTo>
                      <a:pt x="3024" y="4547"/>
                    </a:lnTo>
                    <a:lnTo>
                      <a:pt x="4320" y="5116"/>
                    </a:lnTo>
                    <a:lnTo>
                      <a:pt x="3888" y="5684"/>
                    </a:lnTo>
                    <a:lnTo>
                      <a:pt x="3024" y="5116"/>
                    </a:lnTo>
                    <a:lnTo>
                      <a:pt x="864" y="3411"/>
                    </a:lnTo>
                    <a:lnTo>
                      <a:pt x="0" y="3979"/>
                    </a:lnTo>
                    <a:lnTo>
                      <a:pt x="0" y="4547"/>
                    </a:lnTo>
                    <a:lnTo>
                      <a:pt x="432" y="5116"/>
                    </a:lnTo>
                    <a:lnTo>
                      <a:pt x="0" y="6821"/>
                    </a:lnTo>
                    <a:lnTo>
                      <a:pt x="432" y="8526"/>
                    </a:lnTo>
                    <a:lnTo>
                      <a:pt x="432" y="9663"/>
                    </a:lnTo>
                    <a:lnTo>
                      <a:pt x="432" y="10232"/>
                    </a:lnTo>
                    <a:lnTo>
                      <a:pt x="0" y="10800"/>
                    </a:lnTo>
                    <a:lnTo>
                      <a:pt x="0" y="12505"/>
                    </a:lnTo>
                    <a:lnTo>
                      <a:pt x="432" y="13642"/>
                    </a:lnTo>
                    <a:lnTo>
                      <a:pt x="432" y="14211"/>
                    </a:lnTo>
                    <a:lnTo>
                      <a:pt x="432" y="14779"/>
                    </a:lnTo>
                    <a:lnTo>
                      <a:pt x="1296" y="15347"/>
                    </a:lnTo>
                    <a:lnTo>
                      <a:pt x="1728" y="16484"/>
                    </a:lnTo>
                    <a:lnTo>
                      <a:pt x="3024" y="15916"/>
                    </a:lnTo>
                    <a:lnTo>
                      <a:pt x="2160" y="17053"/>
                    </a:lnTo>
                    <a:lnTo>
                      <a:pt x="2160" y="17621"/>
                    </a:lnTo>
                    <a:lnTo>
                      <a:pt x="2160" y="19895"/>
                    </a:lnTo>
                    <a:lnTo>
                      <a:pt x="3024" y="19895"/>
                    </a:lnTo>
                    <a:lnTo>
                      <a:pt x="2592" y="20463"/>
                    </a:lnTo>
                    <a:lnTo>
                      <a:pt x="2160" y="21032"/>
                    </a:lnTo>
                    <a:lnTo>
                      <a:pt x="3024" y="21600"/>
                    </a:lnTo>
                    <a:lnTo>
                      <a:pt x="5184" y="21600"/>
                    </a:lnTo>
                    <a:lnTo>
                      <a:pt x="5184" y="21032"/>
                    </a:lnTo>
                    <a:lnTo>
                      <a:pt x="6048" y="21032"/>
                    </a:lnTo>
                    <a:lnTo>
                      <a:pt x="6048" y="20463"/>
                    </a:lnTo>
                    <a:lnTo>
                      <a:pt x="6912" y="19895"/>
                    </a:lnTo>
                    <a:lnTo>
                      <a:pt x="6912" y="19326"/>
                    </a:lnTo>
                    <a:lnTo>
                      <a:pt x="7776" y="18758"/>
                    </a:lnTo>
                    <a:lnTo>
                      <a:pt x="8208" y="17621"/>
                    </a:lnTo>
                    <a:lnTo>
                      <a:pt x="8640" y="17053"/>
                    </a:lnTo>
                    <a:lnTo>
                      <a:pt x="7344" y="14779"/>
                    </a:lnTo>
                    <a:lnTo>
                      <a:pt x="5184" y="14211"/>
                    </a:lnTo>
                    <a:lnTo>
                      <a:pt x="9936" y="13642"/>
                    </a:lnTo>
                    <a:lnTo>
                      <a:pt x="11664" y="14211"/>
                    </a:lnTo>
                    <a:lnTo>
                      <a:pt x="12528" y="14211"/>
                    </a:lnTo>
                    <a:lnTo>
                      <a:pt x="13392" y="14779"/>
                    </a:lnTo>
                    <a:lnTo>
                      <a:pt x="14256" y="14779"/>
                    </a:lnTo>
                    <a:lnTo>
                      <a:pt x="15552" y="13074"/>
                    </a:lnTo>
                    <a:lnTo>
                      <a:pt x="16848" y="10800"/>
                    </a:lnTo>
                    <a:lnTo>
                      <a:pt x="17280" y="9663"/>
                    </a:lnTo>
                    <a:lnTo>
                      <a:pt x="16416" y="9663"/>
                    </a:lnTo>
                    <a:lnTo>
                      <a:pt x="18144" y="9095"/>
                    </a:lnTo>
                    <a:lnTo>
                      <a:pt x="18576" y="6821"/>
                    </a:lnTo>
                    <a:lnTo>
                      <a:pt x="19008" y="6253"/>
                    </a:lnTo>
                    <a:lnTo>
                      <a:pt x="18144" y="6253"/>
                    </a:lnTo>
                    <a:lnTo>
                      <a:pt x="18576" y="5684"/>
                    </a:lnTo>
                    <a:lnTo>
                      <a:pt x="19872" y="5684"/>
                    </a:lnTo>
                    <a:lnTo>
                      <a:pt x="20736" y="4547"/>
                    </a:lnTo>
                    <a:lnTo>
                      <a:pt x="21168" y="2842"/>
                    </a:lnTo>
                    <a:lnTo>
                      <a:pt x="21600" y="2274"/>
                    </a:lnTo>
                    <a:lnTo>
                      <a:pt x="16416" y="1137"/>
                    </a:lnTo>
                    <a:lnTo>
                      <a:pt x="14256" y="1137"/>
                    </a:lnTo>
                    <a:lnTo>
                      <a:pt x="13824" y="1705"/>
                    </a:lnTo>
                    <a:lnTo>
                      <a:pt x="12528" y="568"/>
                    </a:lnTo>
                    <a:lnTo>
                      <a:pt x="12096" y="568"/>
                    </a:lnTo>
                    <a:lnTo>
                      <a:pt x="11664" y="1137"/>
                    </a:lnTo>
                    <a:lnTo>
                      <a:pt x="11232" y="568"/>
                    </a:lnTo>
                    <a:lnTo>
                      <a:pt x="9072" y="0"/>
                    </a:lnTo>
                    <a:lnTo>
                      <a:pt x="3888" y="568"/>
                    </a:lnTo>
                    <a:lnTo>
                      <a:pt x="3456" y="568"/>
                    </a:lnTo>
                    <a:lnTo>
                      <a:pt x="3024" y="1137"/>
                    </a:lnTo>
                    <a:lnTo>
                      <a:pt x="2592" y="568"/>
                    </a:lnTo>
                    <a:lnTo>
                      <a:pt x="1296" y="1137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07" name="Shape 607"/>
              <p:cNvSpPr/>
              <p:nvPr/>
            </p:nvSpPr>
            <p:spPr>
              <a:xfrm>
                <a:off x="1735043" y="1109299"/>
                <a:ext cx="13875" cy="35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0"/>
                    </a:moveTo>
                    <a:lnTo>
                      <a:pt x="0" y="4800"/>
                    </a:lnTo>
                    <a:lnTo>
                      <a:pt x="0" y="9600"/>
                    </a:lnTo>
                    <a:lnTo>
                      <a:pt x="0" y="16800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6800"/>
                    </a:lnTo>
                    <a:lnTo>
                      <a:pt x="21600" y="9600"/>
                    </a:lnTo>
                    <a:lnTo>
                      <a:pt x="16200" y="2400"/>
                    </a:lnTo>
                    <a:lnTo>
                      <a:pt x="5400" y="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08" name="Shape 608"/>
              <p:cNvSpPr/>
              <p:nvPr/>
            </p:nvSpPr>
            <p:spPr>
              <a:xfrm>
                <a:off x="1726345" y="1258603"/>
                <a:ext cx="225439" cy="161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55" y="1580"/>
                    </a:moveTo>
                    <a:lnTo>
                      <a:pt x="2991" y="3688"/>
                    </a:lnTo>
                    <a:lnTo>
                      <a:pt x="3323" y="4215"/>
                    </a:lnTo>
                    <a:lnTo>
                      <a:pt x="2991" y="6849"/>
                    </a:lnTo>
                    <a:lnTo>
                      <a:pt x="2326" y="10537"/>
                    </a:lnTo>
                    <a:lnTo>
                      <a:pt x="2658" y="12644"/>
                    </a:lnTo>
                    <a:lnTo>
                      <a:pt x="2658" y="13171"/>
                    </a:lnTo>
                    <a:lnTo>
                      <a:pt x="2658" y="13698"/>
                    </a:lnTo>
                    <a:lnTo>
                      <a:pt x="1662" y="15278"/>
                    </a:lnTo>
                    <a:lnTo>
                      <a:pt x="665" y="15805"/>
                    </a:lnTo>
                    <a:lnTo>
                      <a:pt x="0" y="17385"/>
                    </a:lnTo>
                    <a:lnTo>
                      <a:pt x="332" y="18439"/>
                    </a:lnTo>
                    <a:lnTo>
                      <a:pt x="1994" y="17385"/>
                    </a:lnTo>
                    <a:lnTo>
                      <a:pt x="3323" y="17385"/>
                    </a:lnTo>
                    <a:lnTo>
                      <a:pt x="4320" y="17385"/>
                    </a:lnTo>
                    <a:lnTo>
                      <a:pt x="4320" y="16332"/>
                    </a:lnTo>
                    <a:lnTo>
                      <a:pt x="4320" y="15805"/>
                    </a:lnTo>
                    <a:lnTo>
                      <a:pt x="4652" y="17385"/>
                    </a:lnTo>
                    <a:lnTo>
                      <a:pt x="4652" y="17912"/>
                    </a:lnTo>
                    <a:lnTo>
                      <a:pt x="4652" y="18966"/>
                    </a:lnTo>
                    <a:lnTo>
                      <a:pt x="4985" y="20546"/>
                    </a:lnTo>
                    <a:lnTo>
                      <a:pt x="5317" y="21600"/>
                    </a:lnTo>
                    <a:lnTo>
                      <a:pt x="5649" y="21600"/>
                    </a:lnTo>
                    <a:lnTo>
                      <a:pt x="5982" y="21600"/>
                    </a:lnTo>
                    <a:lnTo>
                      <a:pt x="7643" y="20546"/>
                    </a:lnTo>
                    <a:lnTo>
                      <a:pt x="7975" y="20020"/>
                    </a:lnTo>
                    <a:lnTo>
                      <a:pt x="7975" y="19493"/>
                    </a:lnTo>
                    <a:lnTo>
                      <a:pt x="8308" y="19493"/>
                    </a:lnTo>
                    <a:lnTo>
                      <a:pt x="8972" y="18439"/>
                    </a:lnTo>
                    <a:lnTo>
                      <a:pt x="9305" y="18439"/>
                    </a:lnTo>
                    <a:lnTo>
                      <a:pt x="9969" y="17385"/>
                    </a:lnTo>
                    <a:lnTo>
                      <a:pt x="10302" y="17385"/>
                    </a:lnTo>
                    <a:lnTo>
                      <a:pt x="10634" y="16859"/>
                    </a:lnTo>
                    <a:lnTo>
                      <a:pt x="10966" y="16859"/>
                    </a:lnTo>
                    <a:lnTo>
                      <a:pt x="10966" y="16332"/>
                    </a:lnTo>
                    <a:lnTo>
                      <a:pt x="10966" y="15805"/>
                    </a:lnTo>
                    <a:lnTo>
                      <a:pt x="10966" y="14224"/>
                    </a:lnTo>
                    <a:lnTo>
                      <a:pt x="12960" y="13698"/>
                    </a:lnTo>
                    <a:lnTo>
                      <a:pt x="12628" y="15278"/>
                    </a:lnTo>
                    <a:lnTo>
                      <a:pt x="12960" y="15278"/>
                    </a:lnTo>
                    <a:lnTo>
                      <a:pt x="12960" y="14751"/>
                    </a:lnTo>
                    <a:lnTo>
                      <a:pt x="14289" y="15278"/>
                    </a:lnTo>
                    <a:lnTo>
                      <a:pt x="14622" y="15805"/>
                    </a:lnTo>
                    <a:lnTo>
                      <a:pt x="14622" y="16332"/>
                    </a:lnTo>
                    <a:lnTo>
                      <a:pt x="14622" y="16859"/>
                    </a:lnTo>
                    <a:lnTo>
                      <a:pt x="14622" y="17385"/>
                    </a:lnTo>
                    <a:lnTo>
                      <a:pt x="15286" y="17385"/>
                    </a:lnTo>
                    <a:lnTo>
                      <a:pt x="15618" y="17385"/>
                    </a:lnTo>
                    <a:lnTo>
                      <a:pt x="16948" y="17912"/>
                    </a:lnTo>
                    <a:lnTo>
                      <a:pt x="16948" y="18439"/>
                    </a:lnTo>
                    <a:lnTo>
                      <a:pt x="17280" y="17912"/>
                    </a:lnTo>
                    <a:lnTo>
                      <a:pt x="17945" y="18439"/>
                    </a:lnTo>
                    <a:lnTo>
                      <a:pt x="18609" y="18966"/>
                    </a:lnTo>
                    <a:lnTo>
                      <a:pt x="18942" y="18966"/>
                    </a:lnTo>
                    <a:lnTo>
                      <a:pt x="20935" y="16859"/>
                    </a:lnTo>
                    <a:lnTo>
                      <a:pt x="21600" y="16859"/>
                    </a:lnTo>
                    <a:lnTo>
                      <a:pt x="21268" y="16332"/>
                    </a:lnTo>
                    <a:lnTo>
                      <a:pt x="20271" y="15805"/>
                    </a:lnTo>
                    <a:lnTo>
                      <a:pt x="20271" y="15278"/>
                    </a:lnTo>
                    <a:lnTo>
                      <a:pt x="18942" y="13698"/>
                    </a:lnTo>
                    <a:lnTo>
                      <a:pt x="18277" y="14751"/>
                    </a:lnTo>
                    <a:lnTo>
                      <a:pt x="17280" y="14751"/>
                    </a:lnTo>
                    <a:lnTo>
                      <a:pt x="16948" y="14224"/>
                    </a:lnTo>
                    <a:lnTo>
                      <a:pt x="16948" y="13698"/>
                    </a:lnTo>
                    <a:lnTo>
                      <a:pt x="16615" y="13171"/>
                    </a:lnTo>
                    <a:lnTo>
                      <a:pt x="16615" y="11063"/>
                    </a:lnTo>
                    <a:lnTo>
                      <a:pt x="15951" y="10010"/>
                    </a:lnTo>
                    <a:lnTo>
                      <a:pt x="14622" y="8956"/>
                    </a:lnTo>
                    <a:lnTo>
                      <a:pt x="14289" y="8956"/>
                    </a:lnTo>
                    <a:lnTo>
                      <a:pt x="13625" y="8956"/>
                    </a:lnTo>
                    <a:lnTo>
                      <a:pt x="12960" y="7902"/>
                    </a:lnTo>
                    <a:lnTo>
                      <a:pt x="12295" y="7902"/>
                    </a:lnTo>
                    <a:lnTo>
                      <a:pt x="11963" y="6849"/>
                    </a:lnTo>
                    <a:lnTo>
                      <a:pt x="11631" y="6322"/>
                    </a:lnTo>
                    <a:lnTo>
                      <a:pt x="9969" y="5795"/>
                    </a:lnTo>
                    <a:lnTo>
                      <a:pt x="9305" y="5268"/>
                    </a:lnTo>
                    <a:lnTo>
                      <a:pt x="9305" y="4215"/>
                    </a:lnTo>
                    <a:lnTo>
                      <a:pt x="8308" y="3688"/>
                    </a:lnTo>
                    <a:lnTo>
                      <a:pt x="7975" y="3688"/>
                    </a:lnTo>
                    <a:lnTo>
                      <a:pt x="7311" y="4215"/>
                    </a:lnTo>
                    <a:lnTo>
                      <a:pt x="6978" y="5268"/>
                    </a:lnTo>
                    <a:lnTo>
                      <a:pt x="6646" y="4741"/>
                    </a:lnTo>
                    <a:lnTo>
                      <a:pt x="6314" y="3161"/>
                    </a:lnTo>
                    <a:lnTo>
                      <a:pt x="6646" y="2107"/>
                    </a:lnTo>
                    <a:lnTo>
                      <a:pt x="5982" y="1580"/>
                    </a:lnTo>
                    <a:lnTo>
                      <a:pt x="5649" y="527"/>
                    </a:lnTo>
                    <a:lnTo>
                      <a:pt x="4985" y="527"/>
                    </a:lnTo>
                    <a:lnTo>
                      <a:pt x="4985" y="0"/>
                    </a:lnTo>
                    <a:lnTo>
                      <a:pt x="4652" y="0"/>
                    </a:lnTo>
                    <a:lnTo>
                      <a:pt x="4320" y="1054"/>
                    </a:lnTo>
                    <a:lnTo>
                      <a:pt x="3655" y="158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09" name="Shape 609"/>
              <p:cNvSpPr/>
              <p:nvPr/>
            </p:nvSpPr>
            <p:spPr>
              <a:xfrm>
                <a:off x="1813215" y="1246441"/>
                <a:ext cx="38152" cy="27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891" y="0"/>
                    </a:moveTo>
                    <a:lnTo>
                      <a:pt x="0" y="0"/>
                    </a:lnTo>
                    <a:lnTo>
                      <a:pt x="3927" y="6171"/>
                    </a:lnTo>
                    <a:lnTo>
                      <a:pt x="7855" y="15429"/>
                    </a:lnTo>
                    <a:lnTo>
                      <a:pt x="13745" y="21600"/>
                    </a:lnTo>
                    <a:lnTo>
                      <a:pt x="21600" y="21600"/>
                    </a:lnTo>
                    <a:lnTo>
                      <a:pt x="19636" y="18514"/>
                    </a:lnTo>
                    <a:lnTo>
                      <a:pt x="15709" y="15429"/>
                    </a:lnTo>
                    <a:lnTo>
                      <a:pt x="13745" y="9257"/>
                    </a:lnTo>
                    <a:lnTo>
                      <a:pt x="11782" y="6171"/>
                    </a:lnTo>
                    <a:lnTo>
                      <a:pt x="5891" y="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10" name="Shape 610"/>
              <p:cNvSpPr/>
              <p:nvPr/>
            </p:nvSpPr>
            <p:spPr>
              <a:xfrm>
                <a:off x="2041972" y="1108534"/>
                <a:ext cx="72835" cy="70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71" y="2400"/>
                    </a:moveTo>
                    <a:lnTo>
                      <a:pt x="4114" y="3600"/>
                    </a:lnTo>
                    <a:lnTo>
                      <a:pt x="0" y="9600"/>
                    </a:lnTo>
                    <a:lnTo>
                      <a:pt x="0" y="12000"/>
                    </a:lnTo>
                    <a:lnTo>
                      <a:pt x="0" y="14400"/>
                    </a:lnTo>
                    <a:lnTo>
                      <a:pt x="1029" y="16800"/>
                    </a:lnTo>
                    <a:lnTo>
                      <a:pt x="3086" y="20400"/>
                    </a:lnTo>
                    <a:lnTo>
                      <a:pt x="7200" y="21600"/>
                    </a:lnTo>
                    <a:lnTo>
                      <a:pt x="15429" y="20400"/>
                    </a:lnTo>
                    <a:lnTo>
                      <a:pt x="20571" y="15600"/>
                    </a:lnTo>
                    <a:lnTo>
                      <a:pt x="21600" y="13200"/>
                    </a:lnTo>
                    <a:lnTo>
                      <a:pt x="20571" y="9600"/>
                    </a:lnTo>
                    <a:lnTo>
                      <a:pt x="21600" y="7200"/>
                    </a:lnTo>
                    <a:lnTo>
                      <a:pt x="20571" y="4800"/>
                    </a:lnTo>
                    <a:lnTo>
                      <a:pt x="19543" y="2400"/>
                    </a:lnTo>
                    <a:lnTo>
                      <a:pt x="16457" y="2400"/>
                    </a:lnTo>
                    <a:lnTo>
                      <a:pt x="15429" y="1200"/>
                    </a:lnTo>
                    <a:lnTo>
                      <a:pt x="13371" y="0"/>
                    </a:lnTo>
                    <a:lnTo>
                      <a:pt x="11314" y="1200"/>
                    </a:lnTo>
                    <a:lnTo>
                      <a:pt x="10286" y="0"/>
                    </a:lnTo>
                    <a:lnTo>
                      <a:pt x="9257" y="1200"/>
                    </a:lnTo>
                    <a:lnTo>
                      <a:pt x="6171" y="24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11" name="Shape 611"/>
              <p:cNvSpPr/>
              <p:nvPr/>
            </p:nvSpPr>
            <p:spPr>
              <a:xfrm>
                <a:off x="2124789" y="1121134"/>
                <a:ext cx="38152" cy="27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2343"/>
                    </a:moveTo>
                    <a:lnTo>
                      <a:pt x="5891" y="18514"/>
                    </a:lnTo>
                    <a:lnTo>
                      <a:pt x="11782" y="18514"/>
                    </a:lnTo>
                    <a:lnTo>
                      <a:pt x="17673" y="21600"/>
                    </a:lnTo>
                    <a:lnTo>
                      <a:pt x="21600" y="18514"/>
                    </a:lnTo>
                    <a:lnTo>
                      <a:pt x="19636" y="9257"/>
                    </a:lnTo>
                    <a:lnTo>
                      <a:pt x="7855" y="3086"/>
                    </a:lnTo>
                    <a:lnTo>
                      <a:pt x="7855" y="0"/>
                    </a:lnTo>
                    <a:lnTo>
                      <a:pt x="3927" y="3086"/>
                    </a:lnTo>
                    <a:lnTo>
                      <a:pt x="0" y="3086"/>
                    </a:lnTo>
                    <a:lnTo>
                      <a:pt x="0" y="6171"/>
                    </a:lnTo>
                    <a:lnTo>
                      <a:pt x="0" y="12343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12" name="Shape 612"/>
              <p:cNvSpPr/>
              <p:nvPr/>
            </p:nvSpPr>
            <p:spPr>
              <a:xfrm>
                <a:off x="1977509" y="1042403"/>
                <a:ext cx="34684" cy="31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5400"/>
                    </a:moveTo>
                    <a:lnTo>
                      <a:pt x="15120" y="2700"/>
                    </a:lnTo>
                    <a:lnTo>
                      <a:pt x="15120" y="0"/>
                    </a:lnTo>
                    <a:lnTo>
                      <a:pt x="21600" y="2700"/>
                    </a:lnTo>
                    <a:lnTo>
                      <a:pt x="21600" y="5400"/>
                    </a:lnTo>
                    <a:lnTo>
                      <a:pt x="19440" y="8100"/>
                    </a:lnTo>
                    <a:lnTo>
                      <a:pt x="12960" y="5400"/>
                    </a:lnTo>
                    <a:lnTo>
                      <a:pt x="6480" y="10800"/>
                    </a:lnTo>
                    <a:lnTo>
                      <a:pt x="2160" y="13500"/>
                    </a:lnTo>
                    <a:lnTo>
                      <a:pt x="0" y="18900"/>
                    </a:lnTo>
                    <a:lnTo>
                      <a:pt x="0" y="21600"/>
                    </a:lnTo>
                    <a:lnTo>
                      <a:pt x="6480" y="21600"/>
                    </a:lnTo>
                    <a:lnTo>
                      <a:pt x="10800" y="18900"/>
                    </a:lnTo>
                    <a:lnTo>
                      <a:pt x="17280" y="8100"/>
                    </a:lnTo>
                    <a:lnTo>
                      <a:pt x="12960" y="54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13" name="Shape 613"/>
              <p:cNvSpPr/>
              <p:nvPr/>
            </p:nvSpPr>
            <p:spPr>
              <a:xfrm>
                <a:off x="1941385" y="1014727"/>
                <a:ext cx="34684" cy="235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0"/>
                    </a:moveTo>
                    <a:lnTo>
                      <a:pt x="2160" y="10800"/>
                    </a:lnTo>
                    <a:lnTo>
                      <a:pt x="8640" y="21600"/>
                    </a:lnTo>
                    <a:lnTo>
                      <a:pt x="8640" y="10800"/>
                    </a:lnTo>
                    <a:lnTo>
                      <a:pt x="12960" y="14400"/>
                    </a:lnTo>
                    <a:lnTo>
                      <a:pt x="19440" y="10800"/>
                    </a:lnTo>
                    <a:lnTo>
                      <a:pt x="21600" y="3600"/>
                    </a:lnTo>
                    <a:lnTo>
                      <a:pt x="15120" y="0"/>
                    </a:lnTo>
                    <a:lnTo>
                      <a:pt x="10800" y="7200"/>
                    </a:lnTo>
                    <a:lnTo>
                      <a:pt x="8640" y="3600"/>
                    </a:lnTo>
                    <a:lnTo>
                      <a:pt x="4320" y="0"/>
                    </a:lnTo>
                    <a:lnTo>
                      <a:pt x="0" y="36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14" name="Shape 614"/>
              <p:cNvSpPr/>
              <p:nvPr/>
            </p:nvSpPr>
            <p:spPr>
              <a:xfrm>
                <a:off x="2004079" y="1399678"/>
                <a:ext cx="31215" cy="235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00" y="21600"/>
                    </a:moveTo>
                    <a:lnTo>
                      <a:pt x="21600" y="14400"/>
                    </a:lnTo>
                    <a:lnTo>
                      <a:pt x="21600" y="7200"/>
                    </a:lnTo>
                    <a:lnTo>
                      <a:pt x="16800" y="3600"/>
                    </a:lnTo>
                    <a:lnTo>
                      <a:pt x="7200" y="0"/>
                    </a:lnTo>
                    <a:lnTo>
                      <a:pt x="0" y="3600"/>
                    </a:lnTo>
                    <a:lnTo>
                      <a:pt x="14400" y="216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15" name="Shape 615"/>
              <p:cNvSpPr/>
              <p:nvPr/>
            </p:nvSpPr>
            <p:spPr>
              <a:xfrm>
                <a:off x="2039157" y="1385230"/>
                <a:ext cx="24279" cy="157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86" y="10800"/>
                    </a:moveTo>
                    <a:lnTo>
                      <a:pt x="9257" y="16200"/>
                    </a:lnTo>
                    <a:lnTo>
                      <a:pt x="21600" y="21600"/>
                    </a:lnTo>
                    <a:lnTo>
                      <a:pt x="21600" y="16200"/>
                    </a:lnTo>
                    <a:lnTo>
                      <a:pt x="18514" y="10800"/>
                    </a:lnTo>
                    <a:lnTo>
                      <a:pt x="0" y="0"/>
                    </a:lnTo>
                    <a:lnTo>
                      <a:pt x="3086" y="108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16" name="Shape 616"/>
              <p:cNvSpPr/>
              <p:nvPr/>
            </p:nvSpPr>
            <p:spPr>
              <a:xfrm>
                <a:off x="1923588" y="750676"/>
                <a:ext cx="156073" cy="70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40" y="2400"/>
                    </a:moveTo>
                    <a:lnTo>
                      <a:pt x="6240" y="2400"/>
                    </a:lnTo>
                    <a:lnTo>
                      <a:pt x="2400" y="0"/>
                    </a:lnTo>
                    <a:lnTo>
                      <a:pt x="1440" y="0"/>
                    </a:lnTo>
                    <a:lnTo>
                      <a:pt x="960" y="2400"/>
                    </a:lnTo>
                    <a:lnTo>
                      <a:pt x="960" y="4800"/>
                    </a:lnTo>
                    <a:lnTo>
                      <a:pt x="480" y="6000"/>
                    </a:lnTo>
                    <a:lnTo>
                      <a:pt x="0" y="8400"/>
                    </a:lnTo>
                    <a:lnTo>
                      <a:pt x="960" y="10800"/>
                    </a:lnTo>
                    <a:lnTo>
                      <a:pt x="3360" y="10800"/>
                    </a:lnTo>
                    <a:lnTo>
                      <a:pt x="3840" y="15600"/>
                    </a:lnTo>
                    <a:lnTo>
                      <a:pt x="4320" y="19200"/>
                    </a:lnTo>
                    <a:lnTo>
                      <a:pt x="7200" y="21600"/>
                    </a:lnTo>
                    <a:lnTo>
                      <a:pt x="12480" y="18000"/>
                    </a:lnTo>
                    <a:lnTo>
                      <a:pt x="15360" y="18000"/>
                    </a:lnTo>
                    <a:lnTo>
                      <a:pt x="19680" y="19200"/>
                    </a:lnTo>
                    <a:lnTo>
                      <a:pt x="21120" y="19200"/>
                    </a:lnTo>
                    <a:lnTo>
                      <a:pt x="21600" y="18000"/>
                    </a:lnTo>
                    <a:lnTo>
                      <a:pt x="21120" y="16800"/>
                    </a:lnTo>
                    <a:lnTo>
                      <a:pt x="20640" y="15600"/>
                    </a:lnTo>
                    <a:lnTo>
                      <a:pt x="20640" y="14400"/>
                    </a:lnTo>
                    <a:lnTo>
                      <a:pt x="20160" y="13200"/>
                    </a:lnTo>
                    <a:lnTo>
                      <a:pt x="18720" y="9600"/>
                    </a:lnTo>
                    <a:lnTo>
                      <a:pt x="17280" y="7200"/>
                    </a:lnTo>
                    <a:lnTo>
                      <a:pt x="16320" y="4800"/>
                    </a:lnTo>
                    <a:lnTo>
                      <a:pt x="12480" y="2400"/>
                    </a:lnTo>
                    <a:lnTo>
                      <a:pt x="9120" y="2400"/>
                    </a:lnTo>
                    <a:lnTo>
                      <a:pt x="8640" y="24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17" name="Shape 617"/>
              <p:cNvSpPr/>
              <p:nvPr/>
            </p:nvSpPr>
            <p:spPr>
              <a:xfrm>
                <a:off x="253540" y="1899558"/>
                <a:ext cx="45088" cy="51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954" y="3323"/>
                    </a:moveTo>
                    <a:lnTo>
                      <a:pt x="14954" y="4985"/>
                    </a:lnTo>
                    <a:lnTo>
                      <a:pt x="13292" y="8308"/>
                    </a:lnTo>
                    <a:lnTo>
                      <a:pt x="11631" y="11631"/>
                    </a:lnTo>
                    <a:lnTo>
                      <a:pt x="9969" y="11631"/>
                    </a:lnTo>
                    <a:lnTo>
                      <a:pt x="9969" y="9969"/>
                    </a:lnTo>
                    <a:lnTo>
                      <a:pt x="6646" y="9969"/>
                    </a:lnTo>
                    <a:lnTo>
                      <a:pt x="13292" y="6646"/>
                    </a:lnTo>
                    <a:lnTo>
                      <a:pt x="13292" y="3323"/>
                    </a:lnTo>
                    <a:lnTo>
                      <a:pt x="11631" y="0"/>
                    </a:lnTo>
                    <a:lnTo>
                      <a:pt x="8308" y="1662"/>
                    </a:lnTo>
                    <a:lnTo>
                      <a:pt x="6646" y="3323"/>
                    </a:lnTo>
                    <a:lnTo>
                      <a:pt x="6646" y="0"/>
                    </a:lnTo>
                    <a:lnTo>
                      <a:pt x="0" y="0"/>
                    </a:lnTo>
                    <a:lnTo>
                      <a:pt x="0" y="4985"/>
                    </a:lnTo>
                    <a:lnTo>
                      <a:pt x="1662" y="4985"/>
                    </a:lnTo>
                    <a:lnTo>
                      <a:pt x="3323" y="11631"/>
                    </a:lnTo>
                    <a:lnTo>
                      <a:pt x="6646" y="13292"/>
                    </a:lnTo>
                    <a:lnTo>
                      <a:pt x="9969" y="14954"/>
                    </a:lnTo>
                    <a:lnTo>
                      <a:pt x="9969" y="16615"/>
                    </a:lnTo>
                    <a:lnTo>
                      <a:pt x="8308" y="16615"/>
                    </a:lnTo>
                    <a:lnTo>
                      <a:pt x="8308" y="18277"/>
                    </a:lnTo>
                    <a:lnTo>
                      <a:pt x="9969" y="19938"/>
                    </a:lnTo>
                    <a:lnTo>
                      <a:pt x="9969" y="21600"/>
                    </a:lnTo>
                    <a:lnTo>
                      <a:pt x="13292" y="18277"/>
                    </a:lnTo>
                    <a:lnTo>
                      <a:pt x="14954" y="18277"/>
                    </a:lnTo>
                    <a:lnTo>
                      <a:pt x="14954" y="19938"/>
                    </a:lnTo>
                    <a:lnTo>
                      <a:pt x="18277" y="16615"/>
                    </a:lnTo>
                    <a:lnTo>
                      <a:pt x="18277" y="13292"/>
                    </a:lnTo>
                    <a:lnTo>
                      <a:pt x="18277" y="9969"/>
                    </a:lnTo>
                    <a:lnTo>
                      <a:pt x="21600" y="3323"/>
                    </a:lnTo>
                    <a:lnTo>
                      <a:pt x="19938" y="0"/>
                    </a:lnTo>
                    <a:lnTo>
                      <a:pt x="18277" y="1662"/>
                    </a:lnTo>
                    <a:lnTo>
                      <a:pt x="16615" y="3323"/>
                    </a:lnTo>
                    <a:lnTo>
                      <a:pt x="14954" y="3323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18" name="Shape 618"/>
              <p:cNvSpPr/>
              <p:nvPr/>
            </p:nvSpPr>
            <p:spPr>
              <a:xfrm>
                <a:off x="273411" y="1942747"/>
                <a:ext cx="38152" cy="550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82" y="15429"/>
                    </a:moveTo>
                    <a:lnTo>
                      <a:pt x="11782" y="16971"/>
                    </a:lnTo>
                    <a:lnTo>
                      <a:pt x="19636" y="21600"/>
                    </a:lnTo>
                    <a:lnTo>
                      <a:pt x="21600" y="21600"/>
                    </a:lnTo>
                    <a:lnTo>
                      <a:pt x="17673" y="15429"/>
                    </a:lnTo>
                    <a:lnTo>
                      <a:pt x="15709" y="15429"/>
                    </a:lnTo>
                    <a:lnTo>
                      <a:pt x="15709" y="13886"/>
                    </a:lnTo>
                    <a:lnTo>
                      <a:pt x="9818" y="13886"/>
                    </a:lnTo>
                    <a:lnTo>
                      <a:pt x="9818" y="10800"/>
                    </a:lnTo>
                    <a:lnTo>
                      <a:pt x="7855" y="10800"/>
                    </a:lnTo>
                    <a:lnTo>
                      <a:pt x="9818" y="9257"/>
                    </a:lnTo>
                    <a:lnTo>
                      <a:pt x="9818" y="7714"/>
                    </a:lnTo>
                    <a:lnTo>
                      <a:pt x="11782" y="7714"/>
                    </a:lnTo>
                    <a:lnTo>
                      <a:pt x="13745" y="6171"/>
                    </a:lnTo>
                    <a:lnTo>
                      <a:pt x="13745" y="4629"/>
                    </a:lnTo>
                    <a:lnTo>
                      <a:pt x="9818" y="4629"/>
                    </a:lnTo>
                    <a:lnTo>
                      <a:pt x="13745" y="3086"/>
                    </a:lnTo>
                    <a:lnTo>
                      <a:pt x="11782" y="0"/>
                    </a:lnTo>
                    <a:lnTo>
                      <a:pt x="9818" y="0"/>
                    </a:lnTo>
                    <a:lnTo>
                      <a:pt x="0" y="4629"/>
                    </a:lnTo>
                    <a:lnTo>
                      <a:pt x="3927" y="4629"/>
                    </a:lnTo>
                    <a:lnTo>
                      <a:pt x="1964" y="7714"/>
                    </a:lnTo>
                    <a:lnTo>
                      <a:pt x="3927" y="7714"/>
                    </a:lnTo>
                    <a:lnTo>
                      <a:pt x="5891" y="6171"/>
                    </a:lnTo>
                    <a:lnTo>
                      <a:pt x="3927" y="9257"/>
                    </a:lnTo>
                    <a:lnTo>
                      <a:pt x="5891" y="10800"/>
                    </a:lnTo>
                    <a:lnTo>
                      <a:pt x="11782" y="15429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19" name="Shape 619"/>
              <p:cNvSpPr/>
              <p:nvPr/>
            </p:nvSpPr>
            <p:spPr>
              <a:xfrm>
                <a:off x="336268" y="1926578"/>
                <a:ext cx="20811" cy="196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00" y="12960"/>
                    </a:moveTo>
                    <a:lnTo>
                      <a:pt x="14400" y="12960"/>
                    </a:lnTo>
                    <a:lnTo>
                      <a:pt x="21600" y="21600"/>
                    </a:lnTo>
                    <a:lnTo>
                      <a:pt x="18000" y="8640"/>
                    </a:lnTo>
                    <a:lnTo>
                      <a:pt x="14400" y="4320"/>
                    </a:lnTo>
                    <a:lnTo>
                      <a:pt x="0" y="0"/>
                    </a:lnTo>
                    <a:lnTo>
                      <a:pt x="7200" y="1296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20" name="Shape 620"/>
              <p:cNvSpPr/>
              <p:nvPr/>
            </p:nvSpPr>
            <p:spPr>
              <a:xfrm>
                <a:off x="343565" y="1910810"/>
                <a:ext cx="24279" cy="35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57" y="4800"/>
                    </a:moveTo>
                    <a:lnTo>
                      <a:pt x="3086" y="0"/>
                    </a:lnTo>
                    <a:lnTo>
                      <a:pt x="0" y="0"/>
                    </a:lnTo>
                    <a:lnTo>
                      <a:pt x="0" y="2400"/>
                    </a:lnTo>
                    <a:lnTo>
                      <a:pt x="3086" y="4800"/>
                    </a:lnTo>
                    <a:lnTo>
                      <a:pt x="6171" y="4800"/>
                    </a:lnTo>
                    <a:lnTo>
                      <a:pt x="6171" y="7200"/>
                    </a:lnTo>
                    <a:lnTo>
                      <a:pt x="12343" y="12000"/>
                    </a:lnTo>
                    <a:lnTo>
                      <a:pt x="18514" y="21600"/>
                    </a:lnTo>
                    <a:lnTo>
                      <a:pt x="21600" y="19200"/>
                    </a:lnTo>
                    <a:lnTo>
                      <a:pt x="21600" y="14400"/>
                    </a:lnTo>
                    <a:lnTo>
                      <a:pt x="15429" y="7200"/>
                    </a:lnTo>
                    <a:lnTo>
                      <a:pt x="12343" y="9600"/>
                    </a:lnTo>
                    <a:lnTo>
                      <a:pt x="9257" y="48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21" name="Shape 621"/>
              <p:cNvSpPr/>
              <p:nvPr/>
            </p:nvSpPr>
            <p:spPr>
              <a:xfrm>
                <a:off x="405151" y="2060297"/>
                <a:ext cx="163010" cy="117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217" y="3600"/>
                    </a:moveTo>
                    <a:lnTo>
                      <a:pt x="1838" y="3600"/>
                    </a:lnTo>
                    <a:lnTo>
                      <a:pt x="1838" y="4320"/>
                    </a:lnTo>
                    <a:lnTo>
                      <a:pt x="2298" y="5040"/>
                    </a:lnTo>
                    <a:lnTo>
                      <a:pt x="2298" y="5760"/>
                    </a:lnTo>
                    <a:lnTo>
                      <a:pt x="2298" y="6480"/>
                    </a:lnTo>
                    <a:lnTo>
                      <a:pt x="2757" y="6480"/>
                    </a:lnTo>
                    <a:lnTo>
                      <a:pt x="3217" y="5760"/>
                    </a:lnTo>
                    <a:lnTo>
                      <a:pt x="3677" y="5760"/>
                    </a:lnTo>
                    <a:lnTo>
                      <a:pt x="4596" y="7200"/>
                    </a:lnTo>
                    <a:lnTo>
                      <a:pt x="4596" y="5760"/>
                    </a:lnTo>
                    <a:lnTo>
                      <a:pt x="5515" y="6480"/>
                    </a:lnTo>
                    <a:lnTo>
                      <a:pt x="5055" y="7920"/>
                    </a:lnTo>
                    <a:lnTo>
                      <a:pt x="5515" y="8640"/>
                    </a:lnTo>
                    <a:lnTo>
                      <a:pt x="5974" y="7920"/>
                    </a:lnTo>
                    <a:lnTo>
                      <a:pt x="6434" y="8640"/>
                    </a:lnTo>
                    <a:lnTo>
                      <a:pt x="6434" y="7920"/>
                    </a:lnTo>
                    <a:lnTo>
                      <a:pt x="7353" y="8640"/>
                    </a:lnTo>
                    <a:lnTo>
                      <a:pt x="7813" y="10080"/>
                    </a:lnTo>
                    <a:lnTo>
                      <a:pt x="8272" y="9360"/>
                    </a:lnTo>
                    <a:lnTo>
                      <a:pt x="8272" y="10080"/>
                    </a:lnTo>
                    <a:lnTo>
                      <a:pt x="9191" y="10080"/>
                    </a:lnTo>
                    <a:lnTo>
                      <a:pt x="10111" y="10800"/>
                    </a:lnTo>
                    <a:lnTo>
                      <a:pt x="9191" y="10800"/>
                    </a:lnTo>
                    <a:lnTo>
                      <a:pt x="8272" y="10800"/>
                    </a:lnTo>
                    <a:lnTo>
                      <a:pt x="7813" y="11520"/>
                    </a:lnTo>
                    <a:lnTo>
                      <a:pt x="8272" y="12240"/>
                    </a:lnTo>
                    <a:lnTo>
                      <a:pt x="9191" y="12240"/>
                    </a:lnTo>
                    <a:lnTo>
                      <a:pt x="10111" y="12960"/>
                    </a:lnTo>
                    <a:lnTo>
                      <a:pt x="10111" y="13680"/>
                    </a:lnTo>
                    <a:lnTo>
                      <a:pt x="11030" y="13680"/>
                    </a:lnTo>
                    <a:lnTo>
                      <a:pt x="11949" y="14400"/>
                    </a:lnTo>
                    <a:lnTo>
                      <a:pt x="12409" y="15840"/>
                    </a:lnTo>
                    <a:lnTo>
                      <a:pt x="11030" y="15840"/>
                    </a:lnTo>
                    <a:lnTo>
                      <a:pt x="11949" y="16560"/>
                    </a:lnTo>
                    <a:lnTo>
                      <a:pt x="12868" y="15840"/>
                    </a:lnTo>
                    <a:lnTo>
                      <a:pt x="13328" y="16560"/>
                    </a:lnTo>
                    <a:lnTo>
                      <a:pt x="13787" y="15840"/>
                    </a:lnTo>
                    <a:lnTo>
                      <a:pt x="14706" y="15840"/>
                    </a:lnTo>
                    <a:lnTo>
                      <a:pt x="14247" y="16560"/>
                    </a:lnTo>
                    <a:lnTo>
                      <a:pt x="13787" y="17280"/>
                    </a:lnTo>
                    <a:lnTo>
                      <a:pt x="14706" y="18720"/>
                    </a:lnTo>
                    <a:lnTo>
                      <a:pt x="15166" y="18720"/>
                    </a:lnTo>
                    <a:lnTo>
                      <a:pt x="15626" y="18000"/>
                    </a:lnTo>
                    <a:lnTo>
                      <a:pt x="15166" y="18720"/>
                    </a:lnTo>
                    <a:lnTo>
                      <a:pt x="15166" y="19440"/>
                    </a:lnTo>
                    <a:lnTo>
                      <a:pt x="16545" y="20160"/>
                    </a:lnTo>
                    <a:lnTo>
                      <a:pt x="17004" y="19440"/>
                    </a:lnTo>
                    <a:lnTo>
                      <a:pt x="17464" y="20160"/>
                    </a:lnTo>
                    <a:lnTo>
                      <a:pt x="18383" y="20880"/>
                    </a:lnTo>
                    <a:lnTo>
                      <a:pt x="19762" y="21600"/>
                    </a:lnTo>
                    <a:lnTo>
                      <a:pt x="20681" y="21600"/>
                    </a:lnTo>
                    <a:lnTo>
                      <a:pt x="21600" y="20160"/>
                    </a:lnTo>
                    <a:lnTo>
                      <a:pt x="20681" y="19440"/>
                    </a:lnTo>
                    <a:lnTo>
                      <a:pt x="20221" y="18000"/>
                    </a:lnTo>
                    <a:lnTo>
                      <a:pt x="19302" y="15120"/>
                    </a:lnTo>
                    <a:lnTo>
                      <a:pt x="18383" y="13680"/>
                    </a:lnTo>
                    <a:lnTo>
                      <a:pt x="17464" y="12960"/>
                    </a:lnTo>
                    <a:lnTo>
                      <a:pt x="16085" y="12960"/>
                    </a:lnTo>
                    <a:lnTo>
                      <a:pt x="15166" y="11520"/>
                    </a:lnTo>
                    <a:lnTo>
                      <a:pt x="14706" y="10800"/>
                    </a:lnTo>
                    <a:lnTo>
                      <a:pt x="14706" y="10080"/>
                    </a:lnTo>
                    <a:lnTo>
                      <a:pt x="12409" y="6480"/>
                    </a:lnTo>
                    <a:lnTo>
                      <a:pt x="12409" y="5760"/>
                    </a:lnTo>
                    <a:lnTo>
                      <a:pt x="11489" y="4320"/>
                    </a:lnTo>
                    <a:lnTo>
                      <a:pt x="6894" y="2880"/>
                    </a:lnTo>
                    <a:lnTo>
                      <a:pt x="4136" y="1440"/>
                    </a:lnTo>
                    <a:lnTo>
                      <a:pt x="3677" y="720"/>
                    </a:lnTo>
                    <a:lnTo>
                      <a:pt x="1379" y="0"/>
                    </a:lnTo>
                    <a:lnTo>
                      <a:pt x="460" y="0"/>
                    </a:lnTo>
                    <a:lnTo>
                      <a:pt x="0" y="720"/>
                    </a:lnTo>
                    <a:lnTo>
                      <a:pt x="0" y="1440"/>
                    </a:lnTo>
                    <a:lnTo>
                      <a:pt x="919" y="2880"/>
                    </a:lnTo>
                    <a:lnTo>
                      <a:pt x="1379" y="1440"/>
                    </a:lnTo>
                    <a:lnTo>
                      <a:pt x="1838" y="2160"/>
                    </a:lnTo>
                    <a:lnTo>
                      <a:pt x="3677" y="2160"/>
                    </a:lnTo>
                    <a:lnTo>
                      <a:pt x="3677" y="4320"/>
                    </a:lnTo>
                    <a:lnTo>
                      <a:pt x="3217" y="36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22" name="Shape 622"/>
              <p:cNvSpPr/>
              <p:nvPr/>
            </p:nvSpPr>
            <p:spPr>
              <a:xfrm>
                <a:off x="895510" y="1486020"/>
                <a:ext cx="31216" cy="157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00" y="16200"/>
                    </a:moveTo>
                    <a:lnTo>
                      <a:pt x="9600" y="16200"/>
                    </a:lnTo>
                    <a:lnTo>
                      <a:pt x="12000" y="21600"/>
                    </a:lnTo>
                    <a:lnTo>
                      <a:pt x="19200" y="16200"/>
                    </a:lnTo>
                    <a:lnTo>
                      <a:pt x="19200" y="10800"/>
                    </a:lnTo>
                    <a:lnTo>
                      <a:pt x="21600" y="0"/>
                    </a:lnTo>
                    <a:lnTo>
                      <a:pt x="0" y="10800"/>
                    </a:lnTo>
                    <a:lnTo>
                      <a:pt x="7200" y="162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23" name="Shape 623"/>
              <p:cNvSpPr/>
              <p:nvPr/>
            </p:nvSpPr>
            <p:spPr>
              <a:xfrm>
                <a:off x="938932" y="1447347"/>
                <a:ext cx="34683" cy="117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20" y="7200"/>
                    </a:moveTo>
                    <a:lnTo>
                      <a:pt x="0" y="21600"/>
                    </a:lnTo>
                    <a:lnTo>
                      <a:pt x="8640" y="7200"/>
                    </a:lnTo>
                    <a:lnTo>
                      <a:pt x="12960" y="14400"/>
                    </a:lnTo>
                    <a:lnTo>
                      <a:pt x="21600" y="7200"/>
                    </a:lnTo>
                    <a:lnTo>
                      <a:pt x="21600" y="0"/>
                    </a:lnTo>
                    <a:lnTo>
                      <a:pt x="19440" y="0"/>
                    </a:lnTo>
                    <a:lnTo>
                      <a:pt x="8640" y="0"/>
                    </a:lnTo>
                    <a:lnTo>
                      <a:pt x="4320" y="72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24" name="Shape 624"/>
              <p:cNvSpPr/>
              <p:nvPr/>
            </p:nvSpPr>
            <p:spPr>
              <a:xfrm>
                <a:off x="1834420" y="1431906"/>
                <a:ext cx="58961" cy="471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788" y="0"/>
                    </a:moveTo>
                    <a:lnTo>
                      <a:pt x="21600" y="1800"/>
                    </a:lnTo>
                    <a:lnTo>
                      <a:pt x="20329" y="7200"/>
                    </a:lnTo>
                    <a:lnTo>
                      <a:pt x="15247" y="10800"/>
                    </a:lnTo>
                    <a:lnTo>
                      <a:pt x="12706" y="10800"/>
                    </a:lnTo>
                    <a:lnTo>
                      <a:pt x="11435" y="14400"/>
                    </a:lnTo>
                    <a:lnTo>
                      <a:pt x="11435" y="16200"/>
                    </a:lnTo>
                    <a:lnTo>
                      <a:pt x="8894" y="18000"/>
                    </a:lnTo>
                    <a:lnTo>
                      <a:pt x="7624" y="19800"/>
                    </a:lnTo>
                    <a:lnTo>
                      <a:pt x="5082" y="19800"/>
                    </a:lnTo>
                    <a:lnTo>
                      <a:pt x="1271" y="21600"/>
                    </a:lnTo>
                    <a:lnTo>
                      <a:pt x="0" y="21600"/>
                    </a:lnTo>
                    <a:lnTo>
                      <a:pt x="0" y="18000"/>
                    </a:lnTo>
                    <a:lnTo>
                      <a:pt x="6353" y="5400"/>
                    </a:lnTo>
                    <a:lnTo>
                      <a:pt x="8894" y="3600"/>
                    </a:lnTo>
                    <a:lnTo>
                      <a:pt x="15247" y="0"/>
                    </a:lnTo>
                    <a:lnTo>
                      <a:pt x="17788" y="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25" name="Shape 625"/>
              <p:cNvSpPr/>
              <p:nvPr/>
            </p:nvSpPr>
            <p:spPr>
              <a:xfrm>
                <a:off x="1945377" y="1462386"/>
                <a:ext cx="31215" cy="471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00" y="1800"/>
                    </a:moveTo>
                    <a:lnTo>
                      <a:pt x="21600" y="3600"/>
                    </a:lnTo>
                    <a:lnTo>
                      <a:pt x="21600" y="9000"/>
                    </a:lnTo>
                    <a:lnTo>
                      <a:pt x="14400" y="16200"/>
                    </a:lnTo>
                    <a:lnTo>
                      <a:pt x="14400" y="19800"/>
                    </a:lnTo>
                    <a:lnTo>
                      <a:pt x="12000" y="21600"/>
                    </a:lnTo>
                    <a:lnTo>
                      <a:pt x="9600" y="21600"/>
                    </a:lnTo>
                    <a:lnTo>
                      <a:pt x="7200" y="18000"/>
                    </a:lnTo>
                    <a:lnTo>
                      <a:pt x="0" y="16200"/>
                    </a:lnTo>
                    <a:lnTo>
                      <a:pt x="2400" y="9000"/>
                    </a:lnTo>
                    <a:lnTo>
                      <a:pt x="2400" y="3600"/>
                    </a:lnTo>
                    <a:lnTo>
                      <a:pt x="7200" y="0"/>
                    </a:lnTo>
                    <a:lnTo>
                      <a:pt x="19200" y="18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26" name="Shape 626"/>
              <p:cNvSpPr/>
              <p:nvPr/>
            </p:nvSpPr>
            <p:spPr>
              <a:xfrm>
                <a:off x="1890503" y="1950576"/>
                <a:ext cx="41621" cy="235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7200"/>
                    </a:moveTo>
                    <a:lnTo>
                      <a:pt x="3600" y="10800"/>
                    </a:lnTo>
                    <a:lnTo>
                      <a:pt x="9000" y="10800"/>
                    </a:lnTo>
                    <a:lnTo>
                      <a:pt x="16200" y="18000"/>
                    </a:lnTo>
                    <a:lnTo>
                      <a:pt x="19800" y="18000"/>
                    </a:lnTo>
                    <a:lnTo>
                      <a:pt x="21600" y="21600"/>
                    </a:lnTo>
                    <a:lnTo>
                      <a:pt x="19800" y="3600"/>
                    </a:lnTo>
                    <a:lnTo>
                      <a:pt x="16200" y="0"/>
                    </a:lnTo>
                    <a:lnTo>
                      <a:pt x="9000" y="0"/>
                    </a:lnTo>
                    <a:lnTo>
                      <a:pt x="1800" y="0"/>
                    </a:lnTo>
                    <a:lnTo>
                      <a:pt x="0" y="72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27" name="Shape 627"/>
              <p:cNvSpPr/>
              <p:nvPr/>
            </p:nvSpPr>
            <p:spPr>
              <a:xfrm>
                <a:off x="1855426" y="2293176"/>
                <a:ext cx="48557" cy="157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971" y="0"/>
                    </a:moveTo>
                    <a:lnTo>
                      <a:pt x="18514" y="0"/>
                    </a:lnTo>
                    <a:lnTo>
                      <a:pt x="18514" y="5400"/>
                    </a:lnTo>
                    <a:lnTo>
                      <a:pt x="18514" y="16200"/>
                    </a:lnTo>
                    <a:lnTo>
                      <a:pt x="20057" y="16200"/>
                    </a:lnTo>
                    <a:lnTo>
                      <a:pt x="20057" y="5400"/>
                    </a:lnTo>
                    <a:lnTo>
                      <a:pt x="21600" y="5400"/>
                    </a:lnTo>
                    <a:lnTo>
                      <a:pt x="20057" y="16200"/>
                    </a:lnTo>
                    <a:lnTo>
                      <a:pt x="20057" y="21600"/>
                    </a:lnTo>
                    <a:lnTo>
                      <a:pt x="18514" y="21600"/>
                    </a:lnTo>
                    <a:lnTo>
                      <a:pt x="13886" y="21600"/>
                    </a:lnTo>
                    <a:lnTo>
                      <a:pt x="10800" y="16200"/>
                    </a:lnTo>
                    <a:lnTo>
                      <a:pt x="9257" y="16200"/>
                    </a:lnTo>
                    <a:lnTo>
                      <a:pt x="7714" y="10800"/>
                    </a:lnTo>
                    <a:lnTo>
                      <a:pt x="1543" y="5400"/>
                    </a:lnTo>
                    <a:lnTo>
                      <a:pt x="0" y="0"/>
                    </a:lnTo>
                    <a:lnTo>
                      <a:pt x="3086" y="0"/>
                    </a:lnTo>
                    <a:lnTo>
                      <a:pt x="7714" y="5400"/>
                    </a:lnTo>
                    <a:lnTo>
                      <a:pt x="9257" y="0"/>
                    </a:lnTo>
                    <a:lnTo>
                      <a:pt x="15429" y="0"/>
                    </a:lnTo>
                    <a:lnTo>
                      <a:pt x="16971" y="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28" name="Shape 628"/>
              <p:cNvSpPr/>
              <p:nvPr/>
            </p:nvSpPr>
            <p:spPr>
              <a:xfrm>
                <a:off x="2459497" y="2104433"/>
                <a:ext cx="86708" cy="432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964"/>
                    </a:lnTo>
                    <a:lnTo>
                      <a:pt x="6048" y="9818"/>
                    </a:lnTo>
                    <a:lnTo>
                      <a:pt x="6912" y="11782"/>
                    </a:lnTo>
                    <a:lnTo>
                      <a:pt x="7776" y="15709"/>
                    </a:lnTo>
                    <a:lnTo>
                      <a:pt x="12960" y="19636"/>
                    </a:lnTo>
                    <a:lnTo>
                      <a:pt x="17280" y="21600"/>
                    </a:lnTo>
                    <a:lnTo>
                      <a:pt x="20736" y="19636"/>
                    </a:lnTo>
                    <a:lnTo>
                      <a:pt x="21600" y="19636"/>
                    </a:lnTo>
                    <a:lnTo>
                      <a:pt x="19872" y="13745"/>
                    </a:lnTo>
                    <a:lnTo>
                      <a:pt x="17280" y="11782"/>
                    </a:lnTo>
                    <a:lnTo>
                      <a:pt x="14688" y="7855"/>
                    </a:lnTo>
                    <a:lnTo>
                      <a:pt x="34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29" name="Shape 629"/>
              <p:cNvSpPr/>
              <p:nvPr/>
            </p:nvSpPr>
            <p:spPr>
              <a:xfrm>
                <a:off x="2622846" y="2025009"/>
                <a:ext cx="211566" cy="235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77" y="0"/>
                    </a:moveTo>
                    <a:lnTo>
                      <a:pt x="12039" y="360"/>
                    </a:lnTo>
                    <a:lnTo>
                      <a:pt x="12393" y="0"/>
                    </a:lnTo>
                    <a:lnTo>
                      <a:pt x="12393" y="360"/>
                    </a:lnTo>
                    <a:lnTo>
                      <a:pt x="12039" y="1080"/>
                    </a:lnTo>
                    <a:lnTo>
                      <a:pt x="11331" y="1080"/>
                    </a:lnTo>
                    <a:lnTo>
                      <a:pt x="10977" y="1440"/>
                    </a:lnTo>
                    <a:lnTo>
                      <a:pt x="11685" y="1800"/>
                    </a:lnTo>
                    <a:lnTo>
                      <a:pt x="11331" y="3240"/>
                    </a:lnTo>
                    <a:lnTo>
                      <a:pt x="10623" y="3600"/>
                    </a:lnTo>
                    <a:lnTo>
                      <a:pt x="10269" y="3240"/>
                    </a:lnTo>
                    <a:lnTo>
                      <a:pt x="10269" y="4320"/>
                    </a:lnTo>
                    <a:lnTo>
                      <a:pt x="8498" y="6840"/>
                    </a:lnTo>
                    <a:lnTo>
                      <a:pt x="8498" y="7560"/>
                    </a:lnTo>
                    <a:lnTo>
                      <a:pt x="8144" y="7920"/>
                    </a:lnTo>
                    <a:lnTo>
                      <a:pt x="8498" y="8640"/>
                    </a:lnTo>
                    <a:lnTo>
                      <a:pt x="8852" y="7920"/>
                    </a:lnTo>
                    <a:lnTo>
                      <a:pt x="9561" y="7560"/>
                    </a:lnTo>
                    <a:lnTo>
                      <a:pt x="10269" y="6480"/>
                    </a:lnTo>
                    <a:lnTo>
                      <a:pt x="10623" y="6480"/>
                    </a:lnTo>
                    <a:lnTo>
                      <a:pt x="10623" y="7200"/>
                    </a:lnTo>
                    <a:lnTo>
                      <a:pt x="12039" y="7200"/>
                    </a:lnTo>
                    <a:lnTo>
                      <a:pt x="12748" y="7560"/>
                    </a:lnTo>
                    <a:lnTo>
                      <a:pt x="11685" y="7920"/>
                    </a:lnTo>
                    <a:lnTo>
                      <a:pt x="10623" y="8280"/>
                    </a:lnTo>
                    <a:lnTo>
                      <a:pt x="11331" y="8640"/>
                    </a:lnTo>
                    <a:lnTo>
                      <a:pt x="11331" y="9360"/>
                    </a:lnTo>
                    <a:lnTo>
                      <a:pt x="12748" y="9360"/>
                    </a:lnTo>
                    <a:lnTo>
                      <a:pt x="13102" y="9720"/>
                    </a:lnTo>
                    <a:lnTo>
                      <a:pt x="13102" y="9360"/>
                    </a:lnTo>
                    <a:lnTo>
                      <a:pt x="13810" y="9000"/>
                    </a:lnTo>
                    <a:lnTo>
                      <a:pt x="13102" y="10440"/>
                    </a:lnTo>
                    <a:lnTo>
                      <a:pt x="13810" y="10080"/>
                    </a:lnTo>
                    <a:lnTo>
                      <a:pt x="15934" y="9360"/>
                    </a:lnTo>
                    <a:lnTo>
                      <a:pt x="16643" y="9720"/>
                    </a:lnTo>
                    <a:lnTo>
                      <a:pt x="17705" y="9720"/>
                    </a:lnTo>
                    <a:lnTo>
                      <a:pt x="18767" y="9720"/>
                    </a:lnTo>
                    <a:lnTo>
                      <a:pt x="19475" y="10440"/>
                    </a:lnTo>
                    <a:lnTo>
                      <a:pt x="19121" y="9720"/>
                    </a:lnTo>
                    <a:lnTo>
                      <a:pt x="19121" y="10080"/>
                    </a:lnTo>
                    <a:lnTo>
                      <a:pt x="18767" y="10800"/>
                    </a:lnTo>
                    <a:lnTo>
                      <a:pt x="18059" y="11520"/>
                    </a:lnTo>
                    <a:lnTo>
                      <a:pt x="17705" y="12240"/>
                    </a:lnTo>
                    <a:lnTo>
                      <a:pt x="18059" y="12240"/>
                    </a:lnTo>
                    <a:lnTo>
                      <a:pt x="18413" y="12600"/>
                    </a:lnTo>
                    <a:lnTo>
                      <a:pt x="17351" y="13680"/>
                    </a:lnTo>
                    <a:lnTo>
                      <a:pt x="17705" y="13680"/>
                    </a:lnTo>
                    <a:lnTo>
                      <a:pt x="18767" y="13680"/>
                    </a:lnTo>
                    <a:lnTo>
                      <a:pt x="20538" y="12960"/>
                    </a:lnTo>
                    <a:lnTo>
                      <a:pt x="20538" y="13320"/>
                    </a:lnTo>
                    <a:lnTo>
                      <a:pt x="20184" y="13680"/>
                    </a:lnTo>
                    <a:lnTo>
                      <a:pt x="19475" y="14040"/>
                    </a:lnTo>
                    <a:lnTo>
                      <a:pt x="19121" y="14400"/>
                    </a:lnTo>
                    <a:lnTo>
                      <a:pt x="18059" y="14760"/>
                    </a:lnTo>
                    <a:lnTo>
                      <a:pt x="18767" y="15480"/>
                    </a:lnTo>
                    <a:lnTo>
                      <a:pt x="18413" y="16560"/>
                    </a:lnTo>
                    <a:lnTo>
                      <a:pt x="18413" y="16920"/>
                    </a:lnTo>
                    <a:lnTo>
                      <a:pt x="18767" y="17280"/>
                    </a:lnTo>
                    <a:lnTo>
                      <a:pt x="19121" y="17280"/>
                    </a:lnTo>
                    <a:lnTo>
                      <a:pt x="19830" y="15480"/>
                    </a:lnTo>
                    <a:lnTo>
                      <a:pt x="21246" y="14760"/>
                    </a:lnTo>
                    <a:lnTo>
                      <a:pt x="21246" y="15120"/>
                    </a:lnTo>
                    <a:lnTo>
                      <a:pt x="20538" y="16200"/>
                    </a:lnTo>
                    <a:lnTo>
                      <a:pt x="20184" y="16920"/>
                    </a:lnTo>
                    <a:lnTo>
                      <a:pt x="20184" y="17640"/>
                    </a:lnTo>
                    <a:lnTo>
                      <a:pt x="20538" y="18000"/>
                    </a:lnTo>
                    <a:lnTo>
                      <a:pt x="21246" y="16920"/>
                    </a:lnTo>
                    <a:lnTo>
                      <a:pt x="21600" y="16920"/>
                    </a:lnTo>
                    <a:lnTo>
                      <a:pt x="21600" y="18000"/>
                    </a:lnTo>
                    <a:lnTo>
                      <a:pt x="20538" y="21240"/>
                    </a:lnTo>
                    <a:lnTo>
                      <a:pt x="19830" y="21240"/>
                    </a:lnTo>
                    <a:lnTo>
                      <a:pt x="19121" y="21600"/>
                    </a:lnTo>
                    <a:lnTo>
                      <a:pt x="18767" y="21240"/>
                    </a:lnTo>
                    <a:lnTo>
                      <a:pt x="18767" y="20160"/>
                    </a:lnTo>
                    <a:lnTo>
                      <a:pt x="19121" y="19440"/>
                    </a:lnTo>
                    <a:lnTo>
                      <a:pt x="18767" y="19080"/>
                    </a:lnTo>
                    <a:lnTo>
                      <a:pt x="17705" y="20520"/>
                    </a:lnTo>
                    <a:lnTo>
                      <a:pt x="17351" y="20520"/>
                    </a:lnTo>
                    <a:lnTo>
                      <a:pt x="17351" y="19440"/>
                    </a:lnTo>
                    <a:lnTo>
                      <a:pt x="17705" y="18360"/>
                    </a:lnTo>
                    <a:lnTo>
                      <a:pt x="17351" y="15840"/>
                    </a:lnTo>
                    <a:lnTo>
                      <a:pt x="16997" y="15840"/>
                    </a:lnTo>
                    <a:lnTo>
                      <a:pt x="15934" y="18000"/>
                    </a:lnTo>
                    <a:lnTo>
                      <a:pt x="14872" y="18360"/>
                    </a:lnTo>
                    <a:lnTo>
                      <a:pt x="14164" y="19080"/>
                    </a:lnTo>
                    <a:lnTo>
                      <a:pt x="13456" y="20160"/>
                    </a:lnTo>
                    <a:lnTo>
                      <a:pt x="12039" y="20520"/>
                    </a:lnTo>
                    <a:lnTo>
                      <a:pt x="11331" y="20160"/>
                    </a:lnTo>
                    <a:lnTo>
                      <a:pt x="11331" y="19800"/>
                    </a:lnTo>
                    <a:lnTo>
                      <a:pt x="12748" y="19440"/>
                    </a:lnTo>
                    <a:lnTo>
                      <a:pt x="13456" y="18360"/>
                    </a:lnTo>
                    <a:lnTo>
                      <a:pt x="14872" y="17640"/>
                    </a:lnTo>
                    <a:lnTo>
                      <a:pt x="13456" y="17280"/>
                    </a:lnTo>
                    <a:lnTo>
                      <a:pt x="12748" y="18000"/>
                    </a:lnTo>
                    <a:lnTo>
                      <a:pt x="11331" y="18000"/>
                    </a:lnTo>
                    <a:lnTo>
                      <a:pt x="10623" y="18000"/>
                    </a:lnTo>
                    <a:lnTo>
                      <a:pt x="10623" y="17640"/>
                    </a:lnTo>
                    <a:lnTo>
                      <a:pt x="11685" y="17280"/>
                    </a:lnTo>
                    <a:lnTo>
                      <a:pt x="11685" y="16200"/>
                    </a:lnTo>
                    <a:lnTo>
                      <a:pt x="10977" y="16920"/>
                    </a:lnTo>
                    <a:lnTo>
                      <a:pt x="10269" y="17280"/>
                    </a:lnTo>
                    <a:lnTo>
                      <a:pt x="8498" y="17640"/>
                    </a:lnTo>
                    <a:lnTo>
                      <a:pt x="6728" y="17280"/>
                    </a:lnTo>
                    <a:lnTo>
                      <a:pt x="6374" y="17280"/>
                    </a:lnTo>
                    <a:lnTo>
                      <a:pt x="4249" y="16920"/>
                    </a:lnTo>
                    <a:lnTo>
                      <a:pt x="1062" y="17640"/>
                    </a:lnTo>
                    <a:lnTo>
                      <a:pt x="354" y="17280"/>
                    </a:lnTo>
                    <a:lnTo>
                      <a:pt x="0" y="16920"/>
                    </a:lnTo>
                    <a:lnTo>
                      <a:pt x="0" y="16200"/>
                    </a:lnTo>
                    <a:lnTo>
                      <a:pt x="2833" y="14040"/>
                    </a:lnTo>
                    <a:lnTo>
                      <a:pt x="2833" y="13680"/>
                    </a:lnTo>
                    <a:lnTo>
                      <a:pt x="708" y="13680"/>
                    </a:lnTo>
                    <a:lnTo>
                      <a:pt x="708" y="13320"/>
                    </a:lnTo>
                    <a:lnTo>
                      <a:pt x="1770" y="12960"/>
                    </a:lnTo>
                    <a:lnTo>
                      <a:pt x="2479" y="12960"/>
                    </a:lnTo>
                    <a:lnTo>
                      <a:pt x="3187" y="11160"/>
                    </a:lnTo>
                    <a:lnTo>
                      <a:pt x="4249" y="11160"/>
                    </a:lnTo>
                    <a:lnTo>
                      <a:pt x="4249" y="10800"/>
                    </a:lnTo>
                    <a:lnTo>
                      <a:pt x="4249" y="10440"/>
                    </a:lnTo>
                    <a:lnTo>
                      <a:pt x="3895" y="10440"/>
                    </a:lnTo>
                    <a:lnTo>
                      <a:pt x="3541" y="10080"/>
                    </a:lnTo>
                    <a:lnTo>
                      <a:pt x="3895" y="9720"/>
                    </a:lnTo>
                    <a:lnTo>
                      <a:pt x="4603" y="9000"/>
                    </a:lnTo>
                    <a:lnTo>
                      <a:pt x="4957" y="9000"/>
                    </a:lnTo>
                    <a:lnTo>
                      <a:pt x="4957" y="8280"/>
                    </a:lnTo>
                    <a:lnTo>
                      <a:pt x="5666" y="6840"/>
                    </a:lnTo>
                    <a:lnTo>
                      <a:pt x="6728" y="6480"/>
                    </a:lnTo>
                    <a:lnTo>
                      <a:pt x="6374" y="5760"/>
                    </a:lnTo>
                    <a:lnTo>
                      <a:pt x="6728" y="4680"/>
                    </a:lnTo>
                    <a:lnTo>
                      <a:pt x="7082" y="4320"/>
                    </a:lnTo>
                    <a:lnTo>
                      <a:pt x="6374" y="3960"/>
                    </a:lnTo>
                    <a:lnTo>
                      <a:pt x="7082" y="3600"/>
                    </a:lnTo>
                    <a:lnTo>
                      <a:pt x="7436" y="3240"/>
                    </a:lnTo>
                    <a:lnTo>
                      <a:pt x="7790" y="2520"/>
                    </a:lnTo>
                    <a:lnTo>
                      <a:pt x="8498" y="2160"/>
                    </a:lnTo>
                    <a:lnTo>
                      <a:pt x="8852" y="1080"/>
                    </a:lnTo>
                    <a:lnTo>
                      <a:pt x="10269" y="360"/>
                    </a:lnTo>
                    <a:lnTo>
                      <a:pt x="10977" y="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30" name="Shape 630"/>
              <p:cNvSpPr/>
              <p:nvPr/>
            </p:nvSpPr>
            <p:spPr>
              <a:xfrm>
                <a:off x="2333355" y="1560818"/>
                <a:ext cx="13874" cy="196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4320"/>
                    </a:moveTo>
                    <a:lnTo>
                      <a:pt x="10800" y="0"/>
                    </a:lnTo>
                    <a:lnTo>
                      <a:pt x="21600" y="0"/>
                    </a:lnTo>
                    <a:lnTo>
                      <a:pt x="21600" y="8640"/>
                    </a:lnTo>
                    <a:lnTo>
                      <a:pt x="16200" y="17280"/>
                    </a:lnTo>
                    <a:lnTo>
                      <a:pt x="0" y="21600"/>
                    </a:lnTo>
                    <a:lnTo>
                      <a:pt x="0" y="17280"/>
                    </a:lnTo>
                    <a:lnTo>
                      <a:pt x="0" y="8640"/>
                    </a:lnTo>
                    <a:lnTo>
                      <a:pt x="5400" y="8640"/>
                    </a:lnTo>
                    <a:lnTo>
                      <a:pt x="5400" y="432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31" name="Shape 631"/>
              <p:cNvSpPr/>
              <p:nvPr/>
            </p:nvSpPr>
            <p:spPr>
              <a:xfrm>
                <a:off x="2425237" y="1502116"/>
                <a:ext cx="24279" cy="196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86" y="0"/>
                    </a:moveTo>
                    <a:lnTo>
                      <a:pt x="0" y="4320"/>
                    </a:lnTo>
                    <a:lnTo>
                      <a:pt x="0" y="8640"/>
                    </a:lnTo>
                    <a:lnTo>
                      <a:pt x="3086" y="8640"/>
                    </a:lnTo>
                    <a:lnTo>
                      <a:pt x="6171" y="12960"/>
                    </a:lnTo>
                    <a:lnTo>
                      <a:pt x="9257" y="12960"/>
                    </a:lnTo>
                    <a:lnTo>
                      <a:pt x="9257" y="17280"/>
                    </a:lnTo>
                    <a:lnTo>
                      <a:pt x="15429" y="21600"/>
                    </a:lnTo>
                    <a:lnTo>
                      <a:pt x="21600" y="17280"/>
                    </a:lnTo>
                    <a:lnTo>
                      <a:pt x="21600" y="4320"/>
                    </a:lnTo>
                    <a:lnTo>
                      <a:pt x="18514" y="4320"/>
                    </a:lnTo>
                    <a:lnTo>
                      <a:pt x="12343" y="0"/>
                    </a:lnTo>
                    <a:lnTo>
                      <a:pt x="3086" y="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32" name="Shape 632"/>
              <p:cNvSpPr/>
              <p:nvPr/>
            </p:nvSpPr>
            <p:spPr>
              <a:xfrm>
                <a:off x="2244091" y="1439444"/>
                <a:ext cx="20810" cy="11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7200"/>
                    </a:moveTo>
                    <a:lnTo>
                      <a:pt x="3600" y="14400"/>
                    </a:lnTo>
                    <a:lnTo>
                      <a:pt x="14400" y="21600"/>
                    </a:lnTo>
                    <a:lnTo>
                      <a:pt x="21600" y="21600"/>
                    </a:lnTo>
                    <a:lnTo>
                      <a:pt x="21600" y="14400"/>
                    </a:lnTo>
                    <a:lnTo>
                      <a:pt x="18000" y="7200"/>
                    </a:lnTo>
                    <a:lnTo>
                      <a:pt x="3600" y="0"/>
                    </a:lnTo>
                    <a:lnTo>
                      <a:pt x="0" y="720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33" name="Shape 633"/>
              <p:cNvSpPr/>
              <p:nvPr/>
            </p:nvSpPr>
            <p:spPr>
              <a:xfrm>
                <a:off x="2124952" y="1443669"/>
                <a:ext cx="24279" cy="7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514" y="0"/>
                    </a:moveTo>
                    <a:lnTo>
                      <a:pt x="6171" y="10800"/>
                    </a:lnTo>
                    <a:lnTo>
                      <a:pt x="3086" y="0"/>
                    </a:lnTo>
                    <a:lnTo>
                      <a:pt x="0" y="10800"/>
                    </a:lnTo>
                    <a:lnTo>
                      <a:pt x="15429" y="21600"/>
                    </a:lnTo>
                    <a:lnTo>
                      <a:pt x="21600" y="10800"/>
                    </a:lnTo>
                    <a:lnTo>
                      <a:pt x="18514" y="0"/>
                    </a:lnTo>
                    <a:lnTo>
                      <a:pt x="21600" y="10800"/>
                    </a:lnTo>
                    <a:lnTo>
                      <a:pt x="18514" y="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34" name="Shape 634"/>
              <p:cNvSpPr/>
              <p:nvPr/>
            </p:nvSpPr>
            <p:spPr>
              <a:xfrm>
                <a:off x="0" y="872736"/>
                <a:ext cx="2743410" cy="1596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9576"/>
                    </a:moveTo>
                    <a:lnTo>
                      <a:pt x="27" y="9576"/>
                    </a:lnTo>
                    <a:lnTo>
                      <a:pt x="55" y="9630"/>
                    </a:lnTo>
                    <a:lnTo>
                      <a:pt x="82" y="9630"/>
                    </a:lnTo>
                    <a:lnTo>
                      <a:pt x="109" y="9630"/>
                    </a:lnTo>
                    <a:lnTo>
                      <a:pt x="109" y="9576"/>
                    </a:lnTo>
                    <a:lnTo>
                      <a:pt x="137" y="9576"/>
                    </a:lnTo>
                    <a:lnTo>
                      <a:pt x="164" y="9576"/>
                    </a:lnTo>
                    <a:lnTo>
                      <a:pt x="191" y="9576"/>
                    </a:lnTo>
                    <a:lnTo>
                      <a:pt x="218" y="9630"/>
                    </a:lnTo>
                    <a:lnTo>
                      <a:pt x="246" y="9630"/>
                    </a:lnTo>
                    <a:lnTo>
                      <a:pt x="273" y="9630"/>
                    </a:lnTo>
                    <a:lnTo>
                      <a:pt x="273" y="9576"/>
                    </a:lnTo>
                    <a:lnTo>
                      <a:pt x="300" y="9576"/>
                    </a:lnTo>
                    <a:lnTo>
                      <a:pt x="300" y="9523"/>
                    </a:lnTo>
                    <a:lnTo>
                      <a:pt x="464" y="9523"/>
                    </a:lnTo>
                    <a:lnTo>
                      <a:pt x="464" y="9683"/>
                    </a:lnTo>
                    <a:lnTo>
                      <a:pt x="437" y="9683"/>
                    </a:lnTo>
                    <a:lnTo>
                      <a:pt x="437" y="9736"/>
                    </a:lnTo>
                    <a:lnTo>
                      <a:pt x="464" y="9789"/>
                    </a:lnTo>
                    <a:lnTo>
                      <a:pt x="492" y="9789"/>
                    </a:lnTo>
                    <a:lnTo>
                      <a:pt x="519" y="9842"/>
                    </a:lnTo>
                    <a:lnTo>
                      <a:pt x="546" y="9896"/>
                    </a:lnTo>
                    <a:lnTo>
                      <a:pt x="546" y="9949"/>
                    </a:lnTo>
                    <a:lnTo>
                      <a:pt x="573" y="9949"/>
                    </a:lnTo>
                    <a:lnTo>
                      <a:pt x="573" y="10002"/>
                    </a:lnTo>
                    <a:lnTo>
                      <a:pt x="601" y="10002"/>
                    </a:lnTo>
                    <a:lnTo>
                      <a:pt x="601" y="10055"/>
                    </a:lnTo>
                    <a:lnTo>
                      <a:pt x="628" y="10055"/>
                    </a:lnTo>
                    <a:lnTo>
                      <a:pt x="628" y="10108"/>
                    </a:lnTo>
                    <a:lnTo>
                      <a:pt x="655" y="10162"/>
                    </a:lnTo>
                    <a:lnTo>
                      <a:pt x="683" y="10162"/>
                    </a:lnTo>
                    <a:lnTo>
                      <a:pt x="710" y="10215"/>
                    </a:lnTo>
                    <a:lnTo>
                      <a:pt x="737" y="10215"/>
                    </a:lnTo>
                    <a:lnTo>
                      <a:pt x="737" y="10268"/>
                    </a:lnTo>
                    <a:lnTo>
                      <a:pt x="765" y="10268"/>
                    </a:lnTo>
                    <a:lnTo>
                      <a:pt x="765" y="10321"/>
                    </a:lnTo>
                    <a:lnTo>
                      <a:pt x="792" y="10321"/>
                    </a:lnTo>
                    <a:lnTo>
                      <a:pt x="792" y="10374"/>
                    </a:lnTo>
                    <a:lnTo>
                      <a:pt x="819" y="10374"/>
                    </a:lnTo>
                    <a:lnTo>
                      <a:pt x="819" y="10428"/>
                    </a:lnTo>
                    <a:lnTo>
                      <a:pt x="847" y="10481"/>
                    </a:lnTo>
                    <a:lnTo>
                      <a:pt x="847" y="10534"/>
                    </a:lnTo>
                    <a:lnTo>
                      <a:pt x="874" y="10587"/>
                    </a:lnTo>
                    <a:lnTo>
                      <a:pt x="874" y="10534"/>
                    </a:lnTo>
                    <a:lnTo>
                      <a:pt x="901" y="10534"/>
                    </a:lnTo>
                    <a:lnTo>
                      <a:pt x="928" y="10534"/>
                    </a:lnTo>
                    <a:lnTo>
                      <a:pt x="1010" y="10428"/>
                    </a:lnTo>
                    <a:lnTo>
                      <a:pt x="1038" y="10428"/>
                    </a:lnTo>
                    <a:lnTo>
                      <a:pt x="1065" y="10374"/>
                    </a:lnTo>
                    <a:lnTo>
                      <a:pt x="1092" y="10321"/>
                    </a:lnTo>
                    <a:lnTo>
                      <a:pt x="1092" y="10268"/>
                    </a:lnTo>
                    <a:lnTo>
                      <a:pt x="1120" y="10215"/>
                    </a:lnTo>
                    <a:lnTo>
                      <a:pt x="1147" y="10215"/>
                    </a:lnTo>
                    <a:lnTo>
                      <a:pt x="1147" y="10162"/>
                    </a:lnTo>
                    <a:lnTo>
                      <a:pt x="1147" y="10108"/>
                    </a:lnTo>
                    <a:lnTo>
                      <a:pt x="1174" y="10108"/>
                    </a:lnTo>
                    <a:lnTo>
                      <a:pt x="1229" y="10055"/>
                    </a:lnTo>
                    <a:lnTo>
                      <a:pt x="1256" y="10055"/>
                    </a:lnTo>
                    <a:lnTo>
                      <a:pt x="1283" y="10055"/>
                    </a:lnTo>
                    <a:lnTo>
                      <a:pt x="1283" y="10002"/>
                    </a:lnTo>
                    <a:lnTo>
                      <a:pt x="1311" y="10002"/>
                    </a:lnTo>
                    <a:lnTo>
                      <a:pt x="1338" y="10002"/>
                    </a:lnTo>
                    <a:lnTo>
                      <a:pt x="1338" y="9949"/>
                    </a:lnTo>
                    <a:lnTo>
                      <a:pt x="1365" y="9949"/>
                    </a:lnTo>
                    <a:lnTo>
                      <a:pt x="1393" y="9949"/>
                    </a:lnTo>
                    <a:lnTo>
                      <a:pt x="1420" y="10002"/>
                    </a:lnTo>
                    <a:lnTo>
                      <a:pt x="1447" y="10055"/>
                    </a:lnTo>
                    <a:lnTo>
                      <a:pt x="1447" y="10108"/>
                    </a:lnTo>
                    <a:lnTo>
                      <a:pt x="1475" y="10108"/>
                    </a:lnTo>
                    <a:lnTo>
                      <a:pt x="1502" y="10108"/>
                    </a:lnTo>
                    <a:lnTo>
                      <a:pt x="1529" y="10215"/>
                    </a:lnTo>
                    <a:lnTo>
                      <a:pt x="1557" y="10268"/>
                    </a:lnTo>
                    <a:lnTo>
                      <a:pt x="1557" y="10321"/>
                    </a:lnTo>
                    <a:lnTo>
                      <a:pt x="1557" y="10374"/>
                    </a:lnTo>
                    <a:lnTo>
                      <a:pt x="1611" y="10428"/>
                    </a:lnTo>
                    <a:lnTo>
                      <a:pt x="1638" y="10481"/>
                    </a:lnTo>
                    <a:lnTo>
                      <a:pt x="1638" y="10534"/>
                    </a:lnTo>
                    <a:lnTo>
                      <a:pt x="1638" y="10587"/>
                    </a:lnTo>
                    <a:lnTo>
                      <a:pt x="1666" y="10587"/>
                    </a:lnTo>
                    <a:lnTo>
                      <a:pt x="1666" y="10640"/>
                    </a:lnTo>
                    <a:lnTo>
                      <a:pt x="1720" y="10640"/>
                    </a:lnTo>
                    <a:lnTo>
                      <a:pt x="1748" y="10640"/>
                    </a:lnTo>
                    <a:lnTo>
                      <a:pt x="1748" y="10694"/>
                    </a:lnTo>
                    <a:lnTo>
                      <a:pt x="1802" y="10747"/>
                    </a:lnTo>
                    <a:lnTo>
                      <a:pt x="1802" y="10800"/>
                    </a:lnTo>
                    <a:lnTo>
                      <a:pt x="1830" y="10800"/>
                    </a:lnTo>
                    <a:lnTo>
                      <a:pt x="1830" y="10853"/>
                    </a:lnTo>
                    <a:lnTo>
                      <a:pt x="1830" y="10906"/>
                    </a:lnTo>
                    <a:lnTo>
                      <a:pt x="1884" y="11013"/>
                    </a:lnTo>
                    <a:lnTo>
                      <a:pt x="1912" y="11066"/>
                    </a:lnTo>
                    <a:lnTo>
                      <a:pt x="1939" y="11119"/>
                    </a:lnTo>
                    <a:lnTo>
                      <a:pt x="1966" y="11172"/>
                    </a:lnTo>
                    <a:lnTo>
                      <a:pt x="1993" y="11279"/>
                    </a:lnTo>
                    <a:lnTo>
                      <a:pt x="2021" y="11332"/>
                    </a:lnTo>
                    <a:lnTo>
                      <a:pt x="2021" y="11385"/>
                    </a:lnTo>
                    <a:lnTo>
                      <a:pt x="2048" y="11385"/>
                    </a:lnTo>
                    <a:lnTo>
                      <a:pt x="2048" y="11492"/>
                    </a:lnTo>
                    <a:lnTo>
                      <a:pt x="2075" y="11492"/>
                    </a:lnTo>
                    <a:lnTo>
                      <a:pt x="2075" y="11545"/>
                    </a:lnTo>
                    <a:lnTo>
                      <a:pt x="2103" y="11598"/>
                    </a:lnTo>
                    <a:lnTo>
                      <a:pt x="2130" y="11704"/>
                    </a:lnTo>
                    <a:lnTo>
                      <a:pt x="2157" y="11758"/>
                    </a:lnTo>
                    <a:lnTo>
                      <a:pt x="2157" y="11811"/>
                    </a:lnTo>
                    <a:lnTo>
                      <a:pt x="2185" y="11811"/>
                    </a:lnTo>
                    <a:lnTo>
                      <a:pt x="2157" y="11864"/>
                    </a:lnTo>
                    <a:lnTo>
                      <a:pt x="2185" y="11917"/>
                    </a:lnTo>
                    <a:lnTo>
                      <a:pt x="2212" y="11970"/>
                    </a:lnTo>
                    <a:lnTo>
                      <a:pt x="2239" y="12024"/>
                    </a:lnTo>
                    <a:lnTo>
                      <a:pt x="2239" y="12077"/>
                    </a:lnTo>
                    <a:lnTo>
                      <a:pt x="2266" y="12130"/>
                    </a:lnTo>
                    <a:lnTo>
                      <a:pt x="2266" y="12183"/>
                    </a:lnTo>
                    <a:lnTo>
                      <a:pt x="2294" y="12236"/>
                    </a:lnTo>
                    <a:lnTo>
                      <a:pt x="2321" y="12290"/>
                    </a:lnTo>
                    <a:lnTo>
                      <a:pt x="2348" y="12290"/>
                    </a:lnTo>
                    <a:lnTo>
                      <a:pt x="2376" y="12290"/>
                    </a:lnTo>
                    <a:lnTo>
                      <a:pt x="2403" y="12343"/>
                    </a:lnTo>
                    <a:lnTo>
                      <a:pt x="2430" y="12343"/>
                    </a:lnTo>
                    <a:lnTo>
                      <a:pt x="2485" y="12343"/>
                    </a:lnTo>
                    <a:lnTo>
                      <a:pt x="2512" y="12343"/>
                    </a:lnTo>
                    <a:lnTo>
                      <a:pt x="2594" y="12449"/>
                    </a:lnTo>
                    <a:lnTo>
                      <a:pt x="2649" y="12502"/>
                    </a:lnTo>
                    <a:lnTo>
                      <a:pt x="2649" y="12556"/>
                    </a:lnTo>
                    <a:lnTo>
                      <a:pt x="2676" y="12556"/>
                    </a:lnTo>
                    <a:lnTo>
                      <a:pt x="2758" y="12609"/>
                    </a:lnTo>
                    <a:lnTo>
                      <a:pt x="2785" y="12662"/>
                    </a:lnTo>
                    <a:lnTo>
                      <a:pt x="2785" y="12715"/>
                    </a:lnTo>
                    <a:lnTo>
                      <a:pt x="2758" y="12715"/>
                    </a:lnTo>
                    <a:lnTo>
                      <a:pt x="2758" y="12822"/>
                    </a:lnTo>
                    <a:lnTo>
                      <a:pt x="2758" y="13034"/>
                    </a:lnTo>
                    <a:lnTo>
                      <a:pt x="2758" y="13088"/>
                    </a:lnTo>
                    <a:lnTo>
                      <a:pt x="2785" y="13141"/>
                    </a:lnTo>
                    <a:lnTo>
                      <a:pt x="2758" y="13194"/>
                    </a:lnTo>
                    <a:lnTo>
                      <a:pt x="2758" y="13247"/>
                    </a:lnTo>
                    <a:lnTo>
                      <a:pt x="2758" y="13300"/>
                    </a:lnTo>
                    <a:lnTo>
                      <a:pt x="2758" y="13354"/>
                    </a:lnTo>
                    <a:lnTo>
                      <a:pt x="2731" y="13407"/>
                    </a:lnTo>
                    <a:lnTo>
                      <a:pt x="2731" y="13460"/>
                    </a:lnTo>
                    <a:lnTo>
                      <a:pt x="2731" y="13513"/>
                    </a:lnTo>
                    <a:lnTo>
                      <a:pt x="2758" y="13513"/>
                    </a:lnTo>
                    <a:lnTo>
                      <a:pt x="2758" y="13567"/>
                    </a:lnTo>
                    <a:lnTo>
                      <a:pt x="2703" y="13513"/>
                    </a:lnTo>
                    <a:lnTo>
                      <a:pt x="2676" y="13513"/>
                    </a:lnTo>
                    <a:lnTo>
                      <a:pt x="2676" y="13567"/>
                    </a:lnTo>
                    <a:lnTo>
                      <a:pt x="2649" y="13620"/>
                    </a:lnTo>
                    <a:lnTo>
                      <a:pt x="2649" y="13673"/>
                    </a:lnTo>
                    <a:lnTo>
                      <a:pt x="2649" y="13726"/>
                    </a:lnTo>
                    <a:lnTo>
                      <a:pt x="2676" y="13726"/>
                    </a:lnTo>
                    <a:lnTo>
                      <a:pt x="2676" y="13779"/>
                    </a:lnTo>
                    <a:lnTo>
                      <a:pt x="2703" y="13779"/>
                    </a:lnTo>
                    <a:lnTo>
                      <a:pt x="2703" y="13833"/>
                    </a:lnTo>
                    <a:lnTo>
                      <a:pt x="2731" y="13833"/>
                    </a:lnTo>
                    <a:lnTo>
                      <a:pt x="2758" y="13833"/>
                    </a:lnTo>
                    <a:lnTo>
                      <a:pt x="2785" y="13833"/>
                    </a:lnTo>
                    <a:lnTo>
                      <a:pt x="2785" y="13886"/>
                    </a:lnTo>
                    <a:lnTo>
                      <a:pt x="2758" y="13939"/>
                    </a:lnTo>
                    <a:lnTo>
                      <a:pt x="2758" y="13992"/>
                    </a:lnTo>
                    <a:lnTo>
                      <a:pt x="2758" y="14045"/>
                    </a:lnTo>
                    <a:lnTo>
                      <a:pt x="2785" y="14045"/>
                    </a:lnTo>
                    <a:lnTo>
                      <a:pt x="2813" y="14099"/>
                    </a:lnTo>
                    <a:lnTo>
                      <a:pt x="2813" y="14152"/>
                    </a:lnTo>
                    <a:lnTo>
                      <a:pt x="2840" y="14152"/>
                    </a:lnTo>
                    <a:lnTo>
                      <a:pt x="2867" y="14205"/>
                    </a:lnTo>
                    <a:lnTo>
                      <a:pt x="2867" y="14258"/>
                    </a:lnTo>
                    <a:lnTo>
                      <a:pt x="2895" y="14258"/>
                    </a:lnTo>
                    <a:lnTo>
                      <a:pt x="2895" y="14311"/>
                    </a:lnTo>
                    <a:lnTo>
                      <a:pt x="2922" y="14311"/>
                    </a:lnTo>
                    <a:lnTo>
                      <a:pt x="2949" y="14365"/>
                    </a:lnTo>
                    <a:lnTo>
                      <a:pt x="2976" y="14365"/>
                    </a:lnTo>
                    <a:lnTo>
                      <a:pt x="3004" y="14311"/>
                    </a:lnTo>
                    <a:lnTo>
                      <a:pt x="3004" y="14365"/>
                    </a:lnTo>
                    <a:lnTo>
                      <a:pt x="3004" y="14418"/>
                    </a:lnTo>
                    <a:lnTo>
                      <a:pt x="3031" y="14471"/>
                    </a:lnTo>
                    <a:lnTo>
                      <a:pt x="3031" y="14524"/>
                    </a:lnTo>
                    <a:lnTo>
                      <a:pt x="3004" y="14524"/>
                    </a:lnTo>
                    <a:lnTo>
                      <a:pt x="3004" y="14577"/>
                    </a:lnTo>
                    <a:lnTo>
                      <a:pt x="3004" y="14631"/>
                    </a:lnTo>
                    <a:lnTo>
                      <a:pt x="2976" y="14684"/>
                    </a:lnTo>
                    <a:lnTo>
                      <a:pt x="3004" y="14737"/>
                    </a:lnTo>
                    <a:lnTo>
                      <a:pt x="3031" y="14843"/>
                    </a:lnTo>
                    <a:lnTo>
                      <a:pt x="3058" y="14843"/>
                    </a:lnTo>
                    <a:lnTo>
                      <a:pt x="3086" y="14897"/>
                    </a:lnTo>
                    <a:lnTo>
                      <a:pt x="3086" y="14950"/>
                    </a:lnTo>
                    <a:lnTo>
                      <a:pt x="3086" y="15003"/>
                    </a:lnTo>
                    <a:lnTo>
                      <a:pt x="3140" y="15003"/>
                    </a:lnTo>
                    <a:lnTo>
                      <a:pt x="3168" y="14950"/>
                    </a:lnTo>
                    <a:lnTo>
                      <a:pt x="3222" y="14950"/>
                    </a:lnTo>
                    <a:lnTo>
                      <a:pt x="3222" y="15003"/>
                    </a:lnTo>
                    <a:lnTo>
                      <a:pt x="3222" y="15056"/>
                    </a:lnTo>
                    <a:lnTo>
                      <a:pt x="3195" y="15109"/>
                    </a:lnTo>
                    <a:lnTo>
                      <a:pt x="3222" y="15109"/>
                    </a:lnTo>
                    <a:lnTo>
                      <a:pt x="3250" y="15109"/>
                    </a:lnTo>
                    <a:lnTo>
                      <a:pt x="3277" y="15056"/>
                    </a:lnTo>
                    <a:lnTo>
                      <a:pt x="3304" y="15056"/>
                    </a:lnTo>
                    <a:lnTo>
                      <a:pt x="3304" y="15109"/>
                    </a:lnTo>
                    <a:lnTo>
                      <a:pt x="3304" y="15163"/>
                    </a:lnTo>
                    <a:lnTo>
                      <a:pt x="3331" y="15216"/>
                    </a:lnTo>
                    <a:lnTo>
                      <a:pt x="3304" y="15269"/>
                    </a:lnTo>
                    <a:lnTo>
                      <a:pt x="3304" y="15322"/>
                    </a:lnTo>
                    <a:lnTo>
                      <a:pt x="3331" y="15322"/>
                    </a:lnTo>
                    <a:lnTo>
                      <a:pt x="3331" y="15375"/>
                    </a:lnTo>
                    <a:lnTo>
                      <a:pt x="3304" y="15429"/>
                    </a:lnTo>
                    <a:lnTo>
                      <a:pt x="3304" y="15482"/>
                    </a:lnTo>
                    <a:lnTo>
                      <a:pt x="3331" y="15535"/>
                    </a:lnTo>
                    <a:lnTo>
                      <a:pt x="3331" y="15588"/>
                    </a:lnTo>
                    <a:lnTo>
                      <a:pt x="3359" y="15588"/>
                    </a:lnTo>
                    <a:lnTo>
                      <a:pt x="3386" y="15535"/>
                    </a:lnTo>
                    <a:lnTo>
                      <a:pt x="3413" y="15482"/>
                    </a:lnTo>
                    <a:lnTo>
                      <a:pt x="3413" y="15535"/>
                    </a:lnTo>
                    <a:lnTo>
                      <a:pt x="3441" y="15535"/>
                    </a:lnTo>
                    <a:lnTo>
                      <a:pt x="3413" y="15588"/>
                    </a:lnTo>
                    <a:lnTo>
                      <a:pt x="3413" y="15641"/>
                    </a:lnTo>
                    <a:lnTo>
                      <a:pt x="3468" y="15641"/>
                    </a:lnTo>
                    <a:lnTo>
                      <a:pt x="3441" y="15695"/>
                    </a:lnTo>
                    <a:lnTo>
                      <a:pt x="3413" y="15695"/>
                    </a:lnTo>
                    <a:lnTo>
                      <a:pt x="3386" y="15695"/>
                    </a:lnTo>
                    <a:lnTo>
                      <a:pt x="3359" y="15695"/>
                    </a:lnTo>
                    <a:lnTo>
                      <a:pt x="3359" y="15748"/>
                    </a:lnTo>
                    <a:lnTo>
                      <a:pt x="3386" y="15748"/>
                    </a:lnTo>
                    <a:lnTo>
                      <a:pt x="3413" y="15748"/>
                    </a:lnTo>
                    <a:lnTo>
                      <a:pt x="3441" y="15801"/>
                    </a:lnTo>
                    <a:lnTo>
                      <a:pt x="3413" y="15801"/>
                    </a:lnTo>
                    <a:lnTo>
                      <a:pt x="3386" y="15801"/>
                    </a:lnTo>
                    <a:lnTo>
                      <a:pt x="3359" y="15801"/>
                    </a:lnTo>
                    <a:lnTo>
                      <a:pt x="3359" y="15854"/>
                    </a:lnTo>
                    <a:lnTo>
                      <a:pt x="3359" y="15907"/>
                    </a:lnTo>
                    <a:lnTo>
                      <a:pt x="3386" y="15961"/>
                    </a:lnTo>
                    <a:lnTo>
                      <a:pt x="3413" y="15961"/>
                    </a:lnTo>
                    <a:lnTo>
                      <a:pt x="3441" y="16014"/>
                    </a:lnTo>
                    <a:lnTo>
                      <a:pt x="3495" y="16067"/>
                    </a:lnTo>
                    <a:lnTo>
                      <a:pt x="3523" y="16067"/>
                    </a:lnTo>
                    <a:lnTo>
                      <a:pt x="3523" y="16014"/>
                    </a:lnTo>
                    <a:lnTo>
                      <a:pt x="3550" y="16014"/>
                    </a:lnTo>
                    <a:lnTo>
                      <a:pt x="3605" y="16014"/>
                    </a:lnTo>
                    <a:lnTo>
                      <a:pt x="3632" y="16014"/>
                    </a:lnTo>
                    <a:lnTo>
                      <a:pt x="3632" y="15961"/>
                    </a:lnTo>
                    <a:lnTo>
                      <a:pt x="3686" y="16014"/>
                    </a:lnTo>
                    <a:lnTo>
                      <a:pt x="3714" y="16014"/>
                    </a:lnTo>
                    <a:lnTo>
                      <a:pt x="3741" y="16014"/>
                    </a:lnTo>
                    <a:lnTo>
                      <a:pt x="3714" y="16067"/>
                    </a:lnTo>
                    <a:lnTo>
                      <a:pt x="3686" y="16067"/>
                    </a:lnTo>
                    <a:lnTo>
                      <a:pt x="3714" y="16067"/>
                    </a:lnTo>
                    <a:lnTo>
                      <a:pt x="3741" y="16120"/>
                    </a:lnTo>
                    <a:lnTo>
                      <a:pt x="3768" y="16120"/>
                    </a:lnTo>
                    <a:lnTo>
                      <a:pt x="3741" y="16173"/>
                    </a:lnTo>
                    <a:lnTo>
                      <a:pt x="3796" y="16173"/>
                    </a:lnTo>
                    <a:lnTo>
                      <a:pt x="3796" y="16227"/>
                    </a:lnTo>
                    <a:lnTo>
                      <a:pt x="3768" y="16227"/>
                    </a:lnTo>
                    <a:lnTo>
                      <a:pt x="3741" y="16227"/>
                    </a:lnTo>
                    <a:lnTo>
                      <a:pt x="3714" y="16227"/>
                    </a:lnTo>
                    <a:lnTo>
                      <a:pt x="3659" y="16280"/>
                    </a:lnTo>
                    <a:lnTo>
                      <a:pt x="3686" y="16280"/>
                    </a:lnTo>
                    <a:lnTo>
                      <a:pt x="3714" y="16280"/>
                    </a:lnTo>
                    <a:lnTo>
                      <a:pt x="3823" y="16280"/>
                    </a:lnTo>
                    <a:lnTo>
                      <a:pt x="3850" y="16333"/>
                    </a:lnTo>
                    <a:lnTo>
                      <a:pt x="3878" y="16280"/>
                    </a:lnTo>
                    <a:lnTo>
                      <a:pt x="3905" y="16333"/>
                    </a:lnTo>
                    <a:lnTo>
                      <a:pt x="3932" y="16280"/>
                    </a:lnTo>
                    <a:lnTo>
                      <a:pt x="3960" y="16333"/>
                    </a:lnTo>
                    <a:lnTo>
                      <a:pt x="3987" y="16333"/>
                    </a:lnTo>
                    <a:lnTo>
                      <a:pt x="4014" y="16280"/>
                    </a:lnTo>
                    <a:lnTo>
                      <a:pt x="4041" y="16280"/>
                    </a:lnTo>
                    <a:lnTo>
                      <a:pt x="4041" y="16333"/>
                    </a:lnTo>
                    <a:lnTo>
                      <a:pt x="4069" y="16386"/>
                    </a:lnTo>
                    <a:lnTo>
                      <a:pt x="4096" y="16386"/>
                    </a:lnTo>
                    <a:lnTo>
                      <a:pt x="4123" y="16333"/>
                    </a:lnTo>
                    <a:lnTo>
                      <a:pt x="4123" y="16439"/>
                    </a:lnTo>
                    <a:lnTo>
                      <a:pt x="4123" y="16493"/>
                    </a:lnTo>
                    <a:lnTo>
                      <a:pt x="4123" y="16546"/>
                    </a:lnTo>
                    <a:lnTo>
                      <a:pt x="4096" y="16599"/>
                    </a:lnTo>
                    <a:lnTo>
                      <a:pt x="4123" y="16652"/>
                    </a:lnTo>
                    <a:lnTo>
                      <a:pt x="4151" y="16705"/>
                    </a:lnTo>
                    <a:lnTo>
                      <a:pt x="4178" y="16759"/>
                    </a:lnTo>
                    <a:lnTo>
                      <a:pt x="4233" y="16759"/>
                    </a:lnTo>
                    <a:lnTo>
                      <a:pt x="4260" y="16705"/>
                    </a:lnTo>
                    <a:lnTo>
                      <a:pt x="4287" y="16705"/>
                    </a:lnTo>
                    <a:lnTo>
                      <a:pt x="4287" y="16652"/>
                    </a:lnTo>
                    <a:lnTo>
                      <a:pt x="4287" y="16705"/>
                    </a:lnTo>
                    <a:lnTo>
                      <a:pt x="4315" y="16705"/>
                    </a:lnTo>
                    <a:lnTo>
                      <a:pt x="4287" y="16599"/>
                    </a:lnTo>
                    <a:lnTo>
                      <a:pt x="4315" y="16599"/>
                    </a:lnTo>
                    <a:lnTo>
                      <a:pt x="4315" y="16652"/>
                    </a:lnTo>
                    <a:lnTo>
                      <a:pt x="4342" y="16705"/>
                    </a:lnTo>
                    <a:lnTo>
                      <a:pt x="4342" y="16759"/>
                    </a:lnTo>
                    <a:lnTo>
                      <a:pt x="4369" y="16759"/>
                    </a:lnTo>
                    <a:lnTo>
                      <a:pt x="4369" y="16812"/>
                    </a:lnTo>
                    <a:lnTo>
                      <a:pt x="4396" y="16812"/>
                    </a:lnTo>
                    <a:lnTo>
                      <a:pt x="4369" y="16918"/>
                    </a:lnTo>
                    <a:lnTo>
                      <a:pt x="4396" y="16971"/>
                    </a:lnTo>
                    <a:lnTo>
                      <a:pt x="4424" y="16971"/>
                    </a:lnTo>
                    <a:lnTo>
                      <a:pt x="4451" y="16918"/>
                    </a:lnTo>
                    <a:lnTo>
                      <a:pt x="4451" y="16865"/>
                    </a:lnTo>
                    <a:lnTo>
                      <a:pt x="4478" y="16865"/>
                    </a:lnTo>
                    <a:lnTo>
                      <a:pt x="4478" y="16812"/>
                    </a:lnTo>
                    <a:lnTo>
                      <a:pt x="4506" y="16812"/>
                    </a:lnTo>
                    <a:lnTo>
                      <a:pt x="4506" y="16918"/>
                    </a:lnTo>
                    <a:lnTo>
                      <a:pt x="4506" y="16971"/>
                    </a:lnTo>
                    <a:lnTo>
                      <a:pt x="4506" y="17025"/>
                    </a:lnTo>
                    <a:lnTo>
                      <a:pt x="4506" y="17078"/>
                    </a:lnTo>
                    <a:lnTo>
                      <a:pt x="4506" y="17131"/>
                    </a:lnTo>
                    <a:lnTo>
                      <a:pt x="4533" y="17131"/>
                    </a:lnTo>
                    <a:lnTo>
                      <a:pt x="4560" y="17131"/>
                    </a:lnTo>
                    <a:lnTo>
                      <a:pt x="4588" y="17131"/>
                    </a:lnTo>
                    <a:lnTo>
                      <a:pt x="4615" y="17078"/>
                    </a:lnTo>
                    <a:lnTo>
                      <a:pt x="4642" y="17131"/>
                    </a:lnTo>
                    <a:lnTo>
                      <a:pt x="4615" y="17131"/>
                    </a:lnTo>
                    <a:lnTo>
                      <a:pt x="4588" y="17131"/>
                    </a:lnTo>
                    <a:lnTo>
                      <a:pt x="4560" y="17184"/>
                    </a:lnTo>
                    <a:lnTo>
                      <a:pt x="4533" y="17184"/>
                    </a:lnTo>
                    <a:lnTo>
                      <a:pt x="4533" y="17237"/>
                    </a:lnTo>
                    <a:lnTo>
                      <a:pt x="4560" y="17237"/>
                    </a:lnTo>
                    <a:lnTo>
                      <a:pt x="4588" y="17237"/>
                    </a:lnTo>
                    <a:lnTo>
                      <a:pt x="4615" y="17291"/>
                    </a:lnTo>
                    <a:lnTo>
                      <a:pt x="4861" y="17291"/>
                    </a:lnTo>
                    <a:lnTo>
                      <a:pt x="5106" y="17291"/>
                    </a:lnTo>
                    <a:lnTo>
                      <a:pt x="5352" y="17291"/>
                    </a:lnTo>
                    <a:lnTo>
                      <a:pt x="5625" y="17291"/>
                    </a:lnTo>
                    <a:lnTo>
                      <a:pt x="5871" y="17291"/>
                    </a:lnTo>
                    <a:lnTo>
                      <a:pt x="6117" y="17291"/>
                    </a:lnTo>
                    <a:lnTo>
                      <a:pt x="6363" y="17291"/>
                    </a:lnTo>
                    <a:lnTo>
                      <a:pt x="6636" y="17291"/>
                    </a:lnTo>
                    <a:lnTo>
                      <a:pt x="6881" y="17291"/>
                    </a:lnTo>
                    <a:lnTo>
                      <a:pt x="7127" y="17291"/>
                    </a:lnTo>
                    <a:lnTo>
                      <a:pt x="7373" y="17291"/>
                    </a:lnTo>
                    <a:lnTo>
                      <a:pt x="7646" y="17291"/>
                    </a:lnTo>
                    <a:lnTo>
                      <a:pt x="7892" y="17291"/>
                    </a:lnTo>
                    <a:lnTo>
                      <a:pt x="8138" y="17291"/>
                    </a:lnTo>
                    <a:lnTo>
                      <a:pt x="8383" y="17291"/>
                    </a:lnTo>
                    <a:lnTo>
                      <a:pt x="8656" y="17291"/>
                    </a:lnTo>
                    <a:lnTo>
                      <a:pt x="8902" y="17291"/>
                    </a:lnTo>
                    <a:lnTo>
                      <a:pt x="9148" y="17291"/>
                    </a:lnTo>
                    <a:lnTo>
                      <a:pt x="9421" y="17291"/>
                    </a:lnTo>
                    <a:lnTo>
                      <a:pt x="9667" y="17291"/>
                    </a:lnTo>
                    <a:lnTo>
                      <a:pt x="9913" y="17291"/>
                    </a:lnTo>
                    <a:lnTo>
                      <a:pt x="10158" y="17291"/>
                    </a:lnTo>
                    <a:lnTo>
                      <a:pt x="10431" y="17291"/>
                    </a:lnTo>
                    <a:lnTo>
                      <a:pt x="10677" y="17291"/>
                    </a:lnTo>
                    <a:lnTo>
                      <a:pt x="10923" y="17291"/>
                    </a:lnTo>
                    <a:lnTo>
                      <a:pt x="11169" y="17291"/>
                    </a:lnTo>
                    <a:lnTo>
                      <a:pt x="11578" y="17291"/>
                    </a:lnTo>
                    <a:lnTo>
                      <a:pt x="11578" y="17025"/>
                    </a:lnTo>
                    <a:lnTo>
                      <a:pt x="11606" y="17025"/>
                    </a:lnTo>
                    <a:lnTo>
                      <a:pt x="11633" y="17025"/>
                    </a:lnTo>
                    <a:lnTo>
                      <a:pt x="11633" y="17078"/>
                    </a:lnTo>
                    <a:lnTo>
                      <a:pt x="11660" y="17078"/>
                    </a:lnTo>
                    <a:lnTo>
                      <a:pt x="11660" y="17131"/>
                    </a:lnTo>
                    <a:lnTo>
                      <a:pt x="11687" y="17184"/>
                    </a:lnTo>
                    <a:lnTo>
                      <a:pt x="11687" y="17291"/>
                    </a:lnTo>
                    <a:lnTo>
                      <a:pt x="11715" y="17397"/>
                    </a:lnTo>
                    <a:lnTo>
                      <a:pt x="11715" y="17450"/>
                    </a:lnTo>
                    <a:lnTo>
                      <a:pt x="11742" y="17450"/>
                    </a:lnTo>
                    <a:lnTo>
                      <a:pt x="11769" y="17450"/>
                    </a:lnTo>
                    <a:lnTo>
                      <a:pt x="11797" y="17450"/>
                    </a:lnTo>
                    <a:lnTo>
                      <a:pt x="11824" y="17450"/>
                    </a:lnTo>
                    <a:lnTo>
                      <a:pt x="11851" y="17450"/>
                    </a:lnTo>
                    <a:lnTo>
                      <a:pt x="11879" y="17450"/>
                    </a:lnTo>
                    <a:lnTo>
                      <a:pt x="11906" y="17503"/>
                    </a:lnTo>
                    <a:lnTo>
                      <a:pt x="11933" y="17503"/>
                    </a:lnTo>
                    <a:lnTo>
                      <a:pt x="11961" y="17557"/>
                    </a:lnTo>
                    <a:lnTo>
                      <a:pt x="11988" y="17557"/>
                    </a:lnTo>
                    <a:lnTo>
                      <a:pt x="12015" y="17557"/>
                    </a:lnTo>
                    <a:lnTo>
                      <a:pt x="12042" y="17503"/>
                    </a:lnTo>
                    <a:lnTo>
                      <a:pt x="12070" y="17503"/>
                    </a:lnTo>
                    <a:lnTo>
                      <a:pt x="12152" y="17503"/>
                    </a:lnTo>
                    <a:lnTo>
                      <a:pt x="12179" y="17503"/>
                    </a:lnTo>
                    <a:lnTo>
                      <a:pt x="12234" y="17557"/>
                    </a:lnTo>
                    <a:lnTo>
                      <a:pt x="12261" y="17610"/>
                    </a:lnTo>
                    <a:lnTo>
                      <a:pt x="12288" y="17663"/>
                    </a:lnTo>
                    <a:lnTo>
                      <a:pt x="12316" y="17663"/>
                    </a:lnTo>
                    <a:lnTo>
                      <a:pt x="12343" y="17663"/>
                    </a:lnTo>
                    <a:lnTo>
                      <a:pt x="12370" y="17716"/>
                    </a:lnTo>
                    <a:lnTo>
                      <a:pt x="12397" y="17716"/>
                    </a:lnTo>
                    <a:lnTo>
                      <a:pt x="12452" y="17769"/>
                    </a:lnTo>
                    <a:lnTo>
                      <a:pt x="12479" y="17823"/>
                    </a:lnTo>
                    <a:lnTo>
                      <a:pt x="12507" y="17876"/>
                    </a:lnTo>
                    <a:lnTo>
                      <a:pt x="12534" y="17876"/>
                    </a:lnTo>
                    <a:lnTo>
                      <a:pt x="12561" y="17876"/>
                    </a:lnTo>
                    <a:lnTo>
                      <a:pt x="12589" y="17876"/>
                    </a:lnTo>
                    <a:lnTo>
                      <a:pt x="12589" y="17823"/>
                    </a:lnTo>
                    <a:lnTo>
                      <a:pt x="12616" y="17823"/>
                    </a:lnTo>
                    <a:lnTo>
                      <a:pt x="12643" y="17823"/>
                    </a:lnTo>
                    <a:lnTo>
                      <a:pt x="12671" y="17823"/>
                    </a:lnTo>
                    <a:lnTo>
                      <a:pt x="12698" y="17823"/>
                    </a:lnTo>
                    <a:lnTo>
                      <a:pt x="12725" y="17876"/>
                    </a:lnTo>
                    <a:lnTo>
                      <a:pt x="12752" y="17876"/>
                    </a:lnTo>
                    <a:lnTo>
                      <a:pt x="12780" y="17876"/>
                    </a:lnTo>
                    <a:lnTo>
                      <a:pt x="12862" y="17876"/>
                    </a:lnTo>
                    <a:lnTo>
                      <a:pt x="12889" y="17876"/>
                    </a:lnTo>
                    <a:lnTo>
                      <a:pt x="12916" y="17929"/>
                    </a:lnTo>
                    <a:lnTo>
                      <a:pt x="12944" y="17929"/>
                    </a:lnTo>
                    <a:lnTo>
                      <a:pt x="12971" y="17876"/>
                    </a:lnTo>
                    <a:lnTo>
                      <a:pt x="12998" y="17876"/>
                    </a:lnTo>
                    <a:lnTo>
                      <a:pt x="13026" y="17876"/>
                    </a:lnTo>
                    <a:lnTo>
                      <a:pt x="13053" y="17823"/>
                    </a:lnTo>
                    <a:lnTo>
                      <a:pt x="13080" y="17769"/>
                    </a:lnTo>
                    <a:lnTo>
                      <a:pt x="13107" y="17663"/>
                    </a:lnTo>
                    <a:lnTo>
                      <a:pt x="13135" y="17610"/>
                    </a:lnTo>
                    <a:lnTo>
                      <a:pt x="13162" y="17557"/>
                    </a:lnTo>
                    <a:lnTo>
                      <a:pt x="13162" y="17610"/>
                    </a:lnTo>
                    <a:lnTo>
                      <a:pt x="13189" y="17716"/>
                    </a:lnTo>
                    <a:lnTo>
                      <a:pt x="13217" y="17663"/>
                    </a:lnTo>
                    <a:lnTo>
                      <a:pt x="13271" y="17450"/>
                    </a:lnTo>
                    <a:lnTo>
                      <a:pt x="13271" y="17397"/>
                    </a:lnTo>
                    <a:lnTo>
                      <a:pt x="13299" y="17450"/>
                    </a:lnTo>
                    <a:lnTo>
                      <a:pt x="13271" y="17503"/>
                    </a:lnTo>
                    <a:lnTo>
                      <a:pt x="13244" y="17557"/>
                    </a:lnTo>
                    <a:lnTo>
                      <a:pt x="13271" y="17610"/>
                    </a:lnTo>
                    <a:lnTo>
                      <a:pt x="13299" y="17557"/>
                    </a:lnTo>
                    <a:lnTo>
                      <a:pt x="13353" y="17503"/>
                    </a:lnTo>
                    <a:lnTo>
                      <a:pt x="13353" y="17397"/>
                    </a:lnTo>
                    <a:lnTo>
                      <a:pt x="13353" y="17344"/>
                    </a:lnTo>
                    <a:lnTo>
                      <a:pt x="13353" y="17291"/>
                    </a:lnTo>
                    <a:lnTo>
                      <a:pt x="13381" y="17291"/>
                    </a:lnTo>
                    <a:lnTo>
                      <a:pt x="13435" y="17291"/>
                    </a:lnTo>
                    <a:lnTo>
                      <a:pt x="13544" y="17397"/>
                    </a:lnTo>
                    <a:lnTo>
                      <a:pt x="13626" y="17716"/>
                    </a:lnTo>
                    <a:lnTo>
                      <a:pt x="13626" y="17397"/>
                    </a:lnTo>
                    <a:lnTo>
                      <a:pt x="13681" y="17397"/>
                    </a:lnTo>
                    <a:lnTo>
                      <a:pt x="13763" y="17450"/>
                    </a:lnTo>
                    <a:lnTo>
                      <a:pt x="13790" y="17450"/>
                    </a:lnTo>
                    <a:lnTo>
                      <a:pt x="13817" y="17503"/>
                    </a:lnTo>
                    <a:lnTo>
                      <a:pt x="13845" y="17610"/>
                    </a:lnTo>
                    <a:lnTo>
                      <a:pt x="13899" y="17876"/>
                    </a:lnTo>
                    <a:lnTo>
                      <a:pt x="13954" y="17929"/>
                    </a:lnTo>
                    <a:lnTo>
                      <a:pt x="14063" y="17929"/>
                    </a:lnTo>
                    <a:lnTo>
                      <a:pt x="14118" y="17929"/>
                    </a:lnTo>
                    <a:lnTo>
                      <a:pt x="14145" y="17929"/>
                    </a:lnTo>
                    <a:lnTo>
                      <a:pt x="14172" y="17929"/>
                    </a:lnTo>
                    <a:lnTo>
                      <a:pt x="14172" y="17982"/>
                    </a:lnTo>
                    <a:lnTo>
                      <a:pt x="14145" y="18142"/>
                    </a:lnTo>
                    <a:lnTo>
                      <a:pt x="14172" y="18195"/>
                    </a:lnTo>
                    <a:lnTo>
                      <a:pt x="14227" y="18355"/>
                    </a:lnTo>
                    <a:lnTo>
                      <a:pt x="14200" y="18461"/>
                    </a:lnTo>
                    <a:lnTo>
                      <a:pt x="14227" y="18567"/>
                    </a:lnTo>
                    <a:lnTo>
                      <a:pt x="14282" y="18621"/>
                    </a:lnTo>
                    <a:lnTo>
                      <a:pt x="14254" y="18674"/>
                    </a:lnTo>
                    <a:lnTo>
                      <a:pt x="14254" y="18727"/>
                    </a:lnTo>
                    <a:lnTo>
                      <a:pt x="14282" y="18727"/>
                    </a:lnTo>
                    <a:lnTo>
                      <a:pt x="14254" y="18780"/>
                    </a:lnTo>
                    <a:lnTo>
                      <a:pt x="14282" y="18833"/>
                    </a:lnTo>
                    <a:lnTo>
                      <a:pt x="14309" y="18833"/>
                    </a:lnTo>
                    <a:lnTo>
                      <a:pt x="14309" y="18780"/>
                    </a:lnTo>
                    <a:lnTo>
                      <a:pt x="14336" y="18780"/>
                    </a:lnTo>
                    <a:lnTo>
                      <a:pt x="14336" y="18833"/>
                    </a:lnTo>
                    <a:lnTo>
                      <a:pt x="14364" y="18940"/>
                    </a:lnTo>
                    <a:lnTo>
                      <a:pt x="14364" y="18993"/>
                    </a:lnTo>
                    <a:lnTo>
                      <a:pt x="14391" y="18940"/>
                    </a:lnTo>
                    <a:lnTo>
                      <a:pt x="14446" y="18940"/>
                    </a:lnTo>
                    <a:lnTo>
                      <a:pt x="14500" y="18993"/>
                    </a:lnTo>
                    <a:lnTo>
                      <a:pt x="14527" y="18993"/>
                    </a:lnTo>
                    <a:lnTo>
                      <a:pt x="14555" y="18993"/>
                    </a:lnTo>
                    <a:lnTo>
                      <a:pt x="14609" y="19046"/>
                    </a:lnTo>
                    <a:lnTo>
                      <a:pt x="14637" y="19046"/>
                    </a:lnTo>
                    <a:lnTo>
                      <a:pt x="14664" y="19046"/>
                    </a:lnTo>
                    <a:lnTo>
                      <a:pt x="14719" y="19046"/>
                    </a:lnTo>
                    <a:lnTo>
                      <a:pt x="14746" y="19046"/>
                    </a:lnTo>
                    <a:lnTo>
                      <a:pt x="14773" y="19046"/>
                    </a:lnTo>
                    <a:lnTo>
                      <a:pt x="14801" y="19100"/>
                    </a:lnTo>
                    <a:lnTo>
                      <a:pt x="14828" y="19100"/>
                    </a:lnTo>
                    <a:lnTo>
                      <a:pt x="14882" y="19100"/>
                    </a:lnTo>
                    <a:lnTo>
                      <a:pt x="14937" y="19100"/>
                    </a:lnTo>
                    <a:lnTo>
                      <a:pt x="14992" y="19100"/>
                    </a:lnTo>
                    <a:lnTo>
                      <a:pt x="15019" y="19100"/>
                    </a:lnTo>
                    <a:lnTo>
                      <a:pt x="15019" y="19153"/>
                    </a:lnTo>
                    <a:lnTo>
                      <a:pt x="15046" y="19153"/>
                    </a:lnTo>
                    <a:lnTo>
                      <a:pt x="15074" y="19153"/>
                    </a:lnTo>
                    <a:lnTo>
                      <a:pt x="15128" y="19153"/>
                    </a:lnTo>
                    <a:lnTo>
                      <a:pt x="15155" y="19206"/>
                    </a:lnTo>
                    <a:lnTo>
                      <a:pt x="15210" y="19206"/>
                    </a:lnTo>
                    <a:lnTo>
                      <a:pt x="15265" y="19259"/>
                    </a:lnTo>
                    <a:lnTo>
                      <a:pt x="15265" y="19312"/>
                    </a:lnTo>
                    <a:lnTo>
                      <a:pt x="15265" y="19366"/>
                    </a:lnTo>
                    <a:lnTo>
                      <a:pt x="15319" y="19472"/>
                    </a:lnTo>
                    <a:lnTo>
                      <a:pt x="15347" y="19525"/>
                    </a:lnTo>
                    <a:lnTo>
                      <a:pt x="15374" y="19525"/>
                    </a:lnTo>
                    <a:lnTo>
                      <a:pt x="15401" y="19525"/>
                    </a:lnTo>
                    <a:lnTo>
                      <a:pt x="15401" y="19578"/>
                    </a:lnTo>
                    <a:lnTo>
                      <a:pt x="15401" y="19685"/>
                    </a:lnTo>
                    <a:lnTo>
                      <a:pt x="15429" y="19738"/>
                    </a:lnTo>
                    <a:lnTo>
                      <a:pt x="15429" y="19791"/>
                    </a:lnTo>
                    <a:lnTo>
                      <a:pt x="15456" y="19791"/>
                    </a:lnTo>
                    <a:lnTo>
                      <a:pt x="15483" y="19791"/>
                    </a:lnTo>
                    <a:lnTo>
                      <a:pt x="15483" y="19844"/>
                    </a:lnTo>
                    <a:lnTo>
                      <a:pt x="15483" y="19898"/>
                    </a:lnTo>
                    <a:lnTo>
                      <a:pt x="15429" y="19898"/>
                    </a:lnTo>
                    <a:lnTo>
                      <a:pt x="15429" y="19844"/>
                    </a:lnTo>
                    <a:lnTo>
                      <a:pt x="15401" y="19844"/>
                    </a:lnTo>
                    <a:lnTo>
                      <a:pt x="15401" y="19898"/>
                    </a:lnTo>
                    <a:lnTo>
                      <a:pt x="15401" y="19951"/>
                    </a:lnTo>
                    <a:lnTo>
                      <a:pt x="15401" y="20004"/>
                    </a:lnTo>
                    <a:lnTo>
                      <a:pt x="15401" y="20057"/>
                    </a:lnTo>
                    <a:lnTo>
                      <a:pt x="15374" y="20057"/>
                    </a:lnTo>
                    <a:lnTo>
                      <a:pt x="15319" y="20057"/>
                    </a:lnTo>
                    <a:lnTo>
                      <a:pt x="15265" y="20004"/>
                    </a:lnTo>
                    <a:lnTo>
                      <a:pt x="15237" y="20004"/>
                    </a:lnTo>
                    <a:lnTo>
                      <a:pt x="15237" y="19951"/>
                    </a:lnTo>
                    <a:lnTo>
                      <a:pt x="15210" y="19898"/>
                    </a:lnTo>
                    <a:lnTo>
                      <a:pt x="15210" y="19951"/>
                    </a:lnTo>
                    <a:lnTo>
                      <a:pt x="15183" y="20004"/>
                    </a:lnTo>
                    <a:lnTo>
                      <a:pt x="15183" y="19951"/>
                    </a:lnTo>
                    <a:lnTo>
                      <a:pt x="15155" y="19898"/>
                    </a:lnTo>
                    <a:lnTo>
                      <a:pt x="15155" y="19791"/>
                    </a:lnTo>
                    <a:lnTo>
                      <a:pt x="15128" y="19791"/>
                    </a:lnTo>
                    <a:lnTo>
                      <a:pt x="15128" y="19844"/>
                    </a:lnTo>
                    <a:lnTo>
                      <a:pt x="15101" y="19791"/>
                    </a:lnTo>
                    <a:lnTo>
                      <a:pt x="15074" y="19738"/>
                    </a:lnTo>
                    <a:lnTo>
                      <a:pt x="15074" y="19685"/>
                    </a:lnTo>
                    <a:lnTo>
                      <a:pt x="15074" y="19632"/>
                    </a:lnTo>
                    <a:lnTo>
                      <a:pt x="15046" y="19632"/>
                    </a:lnTo>
                    <a:lnTo>
                      <a:pt x="14992" y="19578"/>
                    </a:lnTo>
                    <a:lnTo>
                      <a:pt x="14992" y="19632"/>
                    </a:lnTo>
                    <a:lnTo>
                      <a:pt x="15019" y="19632"/>
                    </a:lnTo>
                    <a:lnTo>
                      <a:pt x="15019" y="19685"/>
                    </a:lnTo>
                    <a:lnTo>
                      <a:pt x="15046" y="19791"/>
                    </a:lnTo>
                    <a:lnTo>
                      <a:pt x="15074" y="19844"/>
                    </a:lnTo>
                    <a:lnTo>
                      <a:pt x="15074" y="19951"/>
                    </a:lnTo>
                    <a:lnTo>
                      <a:pt x="15074" y="20004"/>
                    </a:lnTo>
                    <a:lnTo>
                      <a:pt x="15046" y="20057"/>
                    </a:lnTo>
                    <a:lnTo>
                      <a:pt x="14964" y="20270"/>
                    </a:lnTo>
                    <a:lnTo>
                      <a:pt x="14964" y="20376"/>
                    </a:lnTo>
                    <a:lnTo>
                      <a:pt x="14964" y="20483"/>
                    </a:lnTo>
                    <a:lnTo>
                      <a:pt x="14964" y="20642"/>
                    </a:lnTo>
                    <a:lnTo>
                      <a:pt x="14964" y="20749"/>
                    </a:lnTo>
                    <a:lnTo>
                      <a:pt x="14910" y="20855"/>
                    </a:lnTo>
                    <a:lnTo>
                      <a:pt x="14882" y="20855"/>
                    </a:lnTo>
                    <a:lnTo>
                      <a:pt x="14855" y="20855"/>
                    </a:lnTo>
                    <a:lnTo>
                      <a:pt x="14855" y="20908"/>
                    </a:lnTo>
                    <a:lnTo>
                      <a:pt x="14801" y="20908"/>
                    </a:lnTo>
                    <a:lnTo>
                      <a:pt x="14801" y="20962"/>
                    </a:lnTo>
                    <a:lnTo>
                      <a:pt x="14773" y="21121"/>
                    </a:lnTo>
                    <a:lnTo>
                      <a:pt x="14773" y="21174"/>
                    </a:lnTo>
                    <a:lnTo>
                      <a:pt x="14773" y="21228"/>
                    </a:lnTo>
                    <a:lnTo>
                      <a:pt x="14773" y="21281"/>
                    </a:lnTo>
                    <a:lnTo>
                      <a:pt x="14801" y="21281"/>
                    </a:lnTo>
                    <a:lnTo>
                      <a:pt x="14801" y="21334"/>
                    </a:lnTo>
                    <a:lnTo>
                      <a:pt x="14801" y="21387"/>
                    </a:lnTo>
                    <a:lnTo>
                      <a:pt x="14773" y="21387"/>
                    </a:lnTo>
                    <a:lnTo>
                      <a:pt x="14719" y="21387"/>
                    </a:lnTo>
                    <a:lnTo>
                      <a:pt x="14691" y="21387"/>
                    </a:lnTo>
                    <a:lnTo>
                      <a:pt x="14664" y="21334"/>
                    </a:lnTo>
                    <a:lnTo>
                      <a:pt x="14637" y="21387"/>
                    </a:lnTo>
                    <a:lnTo>
                      <a:pt x="14637" y="21440"/>
                    </a:lnTo>
                    <a:lnTo>
                      <a:pt x="14637" y="21494"/>
                    </a:lnTo>
                    <a:lnTo>
                      <a:pt x="14637" y="21547"/>
                    </a:lnTo>
                    <a:lnTo>
                      <a:pt x="14691" y="21600"/>
                    </a:lnTo>
                    <a:lnTo>
                      <a:pt x="14719" y="21547"/>
                    </a:lnTo>
                    <a:lnTo>
                      <a:pt x="14773" y="21600"/>
                    </a:lnTo>
                    <a:lnTo>
                      <a:pt x="14801" y="21600"/>
                    </a:lnTo>
                    <a:lnTo>
                      <a:pt x="14801" y="21547"/>
                    </a:lnTo>
                    <a:lnTo>
                      <a:pt x="14828" y="21494"/>
                    </a:lnTo>
                    <a:lnTo>
                      <a:pt x="14882" y="21440"/>
                    </a:lnTo>
                    <a:lnTo>
                      <a:pt x="14910" y="21387"/>
                    </a:lnTo>
                    <a:lnTo>
                      <a:pt x="14937" y="21387"/>
                    </a:lnTo>
                    <a:lnTo>
                      <a:pt x="14964" y="21387"/>
                    </a:lnTo>
                    <a:lnTo>
                      <a:pt x="14964" y="21334"/>
                    </a:lnTo>
                    <a:lnTo>
                      <a:pt x="14992" y="21281"/>
                    </a:lnTo>
                    <a:lnTo>
                      <a:pt x="15019" y="21228"/>
                    </a:lnTo>
                    <a:lnTo>
                      <a:pt x="15046" y="21228"/>
                    </a:lnTo>
                    <a:lnTo>
                      <a:pt x="15128" y="21174"/>
                    </a:lnTo>
                    <a:lnTo>
                      <a:pt x="15237" y="21174"/>
                    </a:lnTo>
                    <a:lnTo>
                      <a:pt x="15292" y="21228"/>
                    </a:lnTo>
                    <a:lnTo>
                      <a:pt x="15347" y="21121"/>
                    </a:lnTo>
                    <a:lnTo>
                      <a:pt x="15401" y="21068"/>
                    </a:lnTo>
                    <a:lnTo>
                      <a:pt x="15483" y="21068"/>
                    </a:lnTo>
                    <a:lnTo>
                      <a:pt x="15565" y="21015"/>
                    </a:lnTo>
                    <a:lnTo>
                      <a:pt x="15647" y="21068"/>
                    </a:lnTo>
                    <a:lnTo>
                      <a:pt x="15702" y="21068"/>
                    </a:lnTo>
                    <a:lnTo>
                      <a:pt x="15702" y="21015"/>
                    </a:lnTo>
                    <a:lnTo>
                      <a:pt x="15702" y="20962"/>
                    </a:lnTo>
                    <a:lnTo>
                      <a:pt x="15674" y="20962"/>
                    </a:lnTo>
                    <a:lnTo>
                      <a:pt x="15674" y="20908"/>
                    </a:lnTo>
                    <a:lnTo>
                      <a:pt x="15647" y="20855"/>
                    </a:lnTo>
                    <a:lnTo>
                      <a:pt x="15565" y="20855"/>
                    </a:lnTo>
                    <a:lnTo>
                      <a:pt x="15538" y="20855"/>
                    </a:lnTo>
                    <a:lnTo>
                      <a:pt x="15483" y="20802"/>
                    </a:lnTo>
                    <a:lnTo>
                      <a:pt x="15456" y="20802"/>
                    </a:lnTo>
                    <a:lnTo>
                      <a:pt x="15510" y="20749"/>
                    </a:lnTo>
                    <a:lnTo>
                      <a:pt x="15510" y="20696"/>
                    </a:lnTo>
                    <a:lnTo>
                      <a:pt x="15538" y="20642"/>
                    </a:lnTo>
                    <a:lnTo>
                      <a:pt x="15565" y="20589"/>
                    </a:lnTo>
                    <a:lnTo>
                      <a:pt x="15592" y="20536"/>
                    </a:lnTo>
                    <a:lnTo>
                      <a:pt x="15620" y="20536"/>
                    </a:lnTo>
                    <a:lnTo>
                      <a:pt x="15674" y="20483"/>
                    </a:lnTo>
                    <a:lnTo>
                      <a:pt x="15729" y="20483"/>
                    </a:lnTo>
                    <a:lnTo>
                      <a:pt x="15784" y="20430"/>
                    </a:lnTo>
                    <a:lnTo>
                      <a:pt x="15893" y="20376"/>
                    </a:lnTo>
                    <a:lnTo>
                      <a:pt x="15975" y="20376"/>
                    </a:lnTo>
                    <a:lnTo>
                      <a:pt x="16002" y="20376"/>
                    </a:lnTo>
                    <a:lnTo>
                      <a:pt x="16057" y="20376"/>
                    </a:lnTo>
                    <a:lnTo>
                      <a:pt x="16111" y="20430"/>
                    </a:lnTo>
                    <a:lnTo>
                      <a:pt x="16139" y="20430"/>
                    </a:lnTo>
                    <a:lnTo>
                      <a:pt x="16166" y="20430"/>
                    </a:lnTo>
                    <a:lnTo>
                      <a:pt x="16166" y="20376"/>
                    </a:lnTo>
                    <a:lnTo>
                      <a:pt x="16139" y="20323"/>
                    </a:lnTo>
                    <a:lnTo>
                      <a:pt x="16111" y="20323"/>
                    </a:lnTo>
                    <a:lnTo>
                      <a:pt x="16111" y="20270"/>
                    </a:lnTo>
                    <a:lnTo>
                      <a:pt x="16166" y="20270"/>
                    </a:lnTo>
                    <a:lnTo>
                      <a:pt x="16193" y="20270"/>
                    </a:lnTo>
                    <a:lnTo>
                      <a:pt x="16193" y="20323"/>
                    </a:lnTo>
                    <a:lnTo>
                      <a:pt x="16220" y="20270"/>
                    </a:lnTo>
                    <a:lnTo>
                      <a:pt x="16330" y="20217"/>
                    </a:lnTo>
                    <a:lnTo>
                      <a:pt x="16384" y="20164"/>
                    </a:lnTo>
                    <a:lnTo>
                      <a:pt x="16439" y="20164"/>
                    </a:lnTo>
                    <a:lnTo>
                      <a:pt x="16494" y="20057"/>
                    </a:lnTo>
                    <a:lnTo>
                      <a:pt x="16521" y="20004"/>
                    </a:lnTo>
                    <a:lnTo>
                      <a:pt x="16494" y="20004"/>
                    </a:lnTo>
                    <a:lnTo>
                      <a:pt x="16521" y="20004"/>
                    </a:lnTo>
                    <a:lnTo>
                      <a:pt x="16548" y="19951"/>
                    </a:lnTo>
                    <a:lnTo>
                      <a:pt x="16575" y="19951"/>
                    </a:lnTo>
                    <a:lnTo>
                      <a:pt x="16603" y="19898"/>
                    </a:lnTo>
                    <a:lnTo>
                      <a:pt x="16630" y="19844"/>
                    </a:lnTo>
                    <a:lnTo>
                      <a:pt x="16657" y="19844"/>
                    </a:lnTo>
                    <a:lnTo>
                      <a:pt x="16657" y="19791"/>
                    </a:lnTo>
                    <a:lnTo>
                      <a:pt x="16685" y="19791"/>
                    </a:lnTo>
                    <a:lnTo>
                      <a:pt x="17531" y="19791"/>
                    </a:lnTo>
                    <a:lnTo>
                      <a:pt x="17559" y="19791"/>
                    </a:lnTo>
                    <a:lnTo>
                      <a:pt x="17559" y="19738"/>
                    </a:lnTo>
                    <a:lnTo>
                      <a:pt x="17559" y="19685"/>
                    </a:lnTo>
                    <a:lnTo>
                      <a:pt x="17586" y="19632"/>
                    </a:lnTo>
                    <a:lnTo>
                      <a:pt x="17613" y="19632"/>
                    </a:lnTo>
                    <a:lnTo>
                      <a:pt x="17640" y="19632"/>
                    </a:lnTo>
                    <a:lnTo>
                      <a:pt x="17668" y="19578"/>
                    </a:lnTo>
                    <a:lnTo>
                      <a:pt x="17695" y="19578"/>
                    </a:lnTo>
                    <a:lnTo>
                      <a:pt x="17722" y="19578"/>
                    </a:lnTo>
                    <a:lnTo>
                      <a:pt x="17750" y="19632"/>
                    </a:lnTo>
                    <a:lnTo>
                      <a:pt x="17750" y="19578"/>
                    </a:lnTo>
                    <a:lnTo>
                      <a:pt x="17777" y="19578"/>
                    </a:lnTo>
                    <a:lnTo>
                      <a:pt x="17804" y="19578"/>
                    </a:lnTo>
                    <a:lnTo>
                      <a:pt x="17777" y="19525"/>
                    </a:lnTo>
                    <a:lnTo>
                      <a:pt x="17777" y="19472"/>
                    </a:lnTo>
                    <a:lnTo>
                      <a:pt x="17804" y="19472"/>
                    </a:lnTo>
                    <a:lnTo>
                      <a:pt x="17804" y="19419"/>
                    </a:lnTo>
                    <a:lnTo>
                      <a:pt x="17832" y="19419"/>
                    </a:lnTo>
                    <a:lnTo>
                      <a:pt x="17832" y="19366"/>
                    </a:lnTo>
                    <a:lnTo>
                      <a:pt x="17859" y="19366"/>
                    </a:lnTo>
                    <a:lnTo>
                      <a:pt x="17859" y="19312"/>
                    </a:lnTo>
                    <a:lnTo>
                      <a:pt x="17859" y="19259"/>
                    </a:lnTo>
                    <a:lnTo>
                      <a:pt x="17859" y="19206"/>
                    </a:lnTo>
                    <a:lnTo>
                      <a:pt x="17859" y="19153"/>
                    </a:lnTo>
                    <a:lnTo>
                      <a:pt x="17859" y="19100"/>
                    </a:lnTo>
                    <a:lnTo>
                      <a:pt x="17859" y="19046"/>
                    </a:lnTo>
                    <a:lnTo>
                      <a:pt x="17886" y="18993"/>
                    </a:lnTo>
                    <a:lnTo>
                      <a:pt x="17886" y="18940"/>
                    </a:lnTo>
                    <a:lnTo>
                      <a:pt x="17914" y="18887"/>
                    </a:lnTo>
                    <a:lnTo>
                      <a:pt x="17914" y="18833"/>
                    </a:lnTo>
                    <a:lnTo>
                      <a:pt x="17941" y="18780"/>
                    </a:lnTo>
                    <a:lnTo>
                      <a:pt x="17941" y="18674"/>
                    </a:lnTo>
                    <a:lnTo>
                      <a:pt x="17941" y="18621"/>
                    </a:lnTo>
                    <a:lnTo>
                      <a:pt x="17968" y="18567"/>
                    </a:lnTo>
                    <a:lnTo>
                      <a:pt x="17995" y="18514"/>
                    </a:lnTo>
                    <a:lnTo>
                      <a:pt x="18023" y="18461"/>
                    </a:lnTo>
                    <a:lnTo>
                      <a:pt x="18023" y="18408"/>
                    </a:lnTo>
                    <a:lnTo>
                      <a:pt x="18050" y="18355"/>
                    </a:lnTo>
                    <a:lnTo>
                      <a:pt x="18050" y="18301"/>
                    </a:lnTo>
                    <a:lnTo>
                      <a:pt x="18077" y="18301"/>
                    </a:lnTo>
                    <a:lnTo>
                      <a:pt x="18077" y="18248"/>
                    </a:lnTo>
                    <a:lnTo>
                      <a:pt x="18105" y="18248"/>
                    </a:lnTo>
                    <a:lnTo>
                      <a:pt x="18132" y="18248"/>
                    </a:lnTo>
                    <a:lnTo>
                      <a:pt x="18132" y="18301"/>
                    </a:lnTo>
                    <a:lnTo>
                      <a:pt x="18159" y="18301"/>
                    </a:lnTo>
                    <a:lnTo>
                      <a:pt x="18159" y="18355"/>
                    </a:lnTo>
                    <a:lnTo>
                      <a:pt x="18187" y="18408"/>
                    </a:lnTo>
                    <a:lnTo>
                      <a:pt x="18214" y="18408"/>
                    </a:lnTo>
                    <a:lnTo>
                      <a:pt x="18241" y="18461"/>
                    </a:lnTo>
                    <a:lnTo>
                      <a:pt x="18241" y="18408"/>
                    </a:lnTo>
                    <a:lnTo>
                      <a:pt x="18269" y="18408"/>
                    </a:lnTo>
                    <a:lnTo>
                      <a:pt x="18296" y="18408"/>
                    </a:lnTo>
                    <a:lnTo>
                      <a:pt x="18323" y="18408"/>
                    </a:lnTo>
                    <a:lnTo>
                      <a:pt x="18323" y="18355"/>
                    </a:lnTo>
                    <a:lnTo>
                      <a:pt x="18350" y="18301"/>
                    </a:lnTo>
                    <a:lnTo>
                      <a:pt x="18378" y="18301"/>
                    </a:lnTo>
                    <a:lnTo>
                      <a:pt x="18405" y="18355"/>
                    </a:lnTo>
                    <a:lnTo>
                      <a:pt x="18432" y="18408"/>
                    </a:lnTo>
                    <a:lnTo>
                      <a:pt x="18460" y="18461"/>
                    </a:lnTo>
                    <a:lnTo>
                      <a:pt x="18487" y="18461"/>
                    </a:lnTo>
                    <a:lnTo>
                      <a:pt x="18487" y="18514"/>
                    </a:lnTo>
                    <a:lnTo>
                      <a:pt x="18514" y="18514"/>
                    </a:lnTo>
                    <a:lnTo>
                      <a:pt x="18514" y="19366"/>
                    </a:lnTo>
                    <a:lnTo>
                      <a:pt x="18542" y="19419"/>
                    </a:lnTo>
                    <a:lnTo>
                      <a:pt x="18569" y="19419"/>
                    </a:lnTo>
                    <a:lnTo>
                      <a:pt x="18569" y="19525"/>
                    </a:lnTo>
                    <a:lnTo>
                      <a:pt x="18569" y="19578"/>
                    </a:lnTo>
                    <a:lnTo>
                      <a:pt x="18596" y="19578"/>
                    </a:lnTo>
                    <a:lnTo>
                      <a:pt x="18596" y="19632"/>
                    </a:lnTo>
                    <a:lnTo>
                      <a:pt x="18624" y="19685"/>
                    </a:lnTo>
                    <a:lnTo>
                      <a:pt x="18651" y="19685"/>
                    </a:lnTo>
                    <a:lnTo>
                      <a:pt x="18678" y="19685"/>
                    </a:lnTo>
                    <a:lnTo>
                      <a:pt x="18705" y="19685"/>
                    </a:lnTo>
                    <a:lnTo>
                      <a:pt x="18705" y="19632"/>
                    </a:lnTo>
                    <a:lnTo>
                      <a:pt x="18733" y="19685"/>
                    </a:lnTo>
                    <a:lnTo>
                      <a:pt x="18760" y="19685"/>
                    </a:lnTo>
                    <a:lnTo>
                      <a:pt x="18787" y="19685"/>
                    </a:lnTo>
                    <a:lnTo>
                      <a:pt x="18815" y="19685"/>
                    </a:lnTo>
                    <a:lnTo>
                      <a:pt x="18897" y="19685"/>
                    </a:lnTo>
                    <a:lnTo>
                      <a:pt x="18924" y="19632"/>
                    </a:lnTo>
                    <a:lnTo>
                      <a:pt x="18979" y="19578"/>
                    </a:lnTo>
                    <a:lnTo>
                      <a:pt x="19006" y="19578"/>
                    </a:lnTo>
                    <a:lnTo>
                      <a:pt x="19060" y="19578"/>
                    </a:lnTo>
                    <a:lnTo>
                      <a:pt x="19088" y="19578"/>
                    </a:lnTo>
                    <a:lnTo>
                      <a:pt x="19142" y="19472"/>
                    </a:lnTo>
                    <a:lnTo>
                      <a:pt x="19224" y="19419"/>
                    </a:lnTo>
                    <a:lnTo>
                      <a:pt x="19252" y="19366"/>
                    </a:lnTo>
                    <a:lnTo>
                      <a:pt x="19306" y="19312"/>
                    </a:lnTo>
                    <a:lnTo>
                      <a:pt x="19334" y="19206"/>
                    </a:lnTo>
                    <a:lnTo>
                      <a:pt x="19361" y="19259"/>
                    </a:lnTo>
                    <a:lnTo>
                      <a:pt x="19388" y="19259"/>
                    </a:lnTo>
                    <a:lnTo>
                      <a:pt x="19334" y="19366"/>
                    </a:lnTo>
                    <a:lnTo>
                      <a:pt x="19279" y="19472"/>
                    </a:lnTo>
                    <a:lnTo>
                      <a:pt x="19279" y="19525"/>
                    </a:lnTo>
                    <a:lnTo>
                      <a:pt x="19334" y="19525"/>
                    </a:lnTo>
                    <a:lnTo>
                      <a:pt x="19388" y="19472"/>
                    </a:lnTo>
                    <a:lnTo>
                      <a:pt x="19497" y="19525"/>
                    </a:lnTo>
                    <a:lnTo>
                      <a:pt x="19579" y="19525"/>
                    </a:lnTo>
                    <a:lnTo>
                      <a:pt x="19634" y="19525"/>
                    </a:lnTo>
                    <a:lnTo>
                      <a:pt x="19634" y="19578"/>
                    </a:lnTo>
                    <a:lnTo>
                      <a:pt x="19579" y="19578"/>
                    </a:lnTo>
                    <a:lnTo>
                      <a:pt x="19525" y="19578"/>
                    </a:lnTo>
                    <a:lnTo>
                      <a:pt x="19470" y="19632"/>
                    </a:lnTo>
                    <a:lnTo>
                      <a:pt x="19443" y="19685"/>
                    </a:lnTo>
                    <a:lnTo>
                      <a:pt x="19388" y="19685"/>
                    </a:lnTo>
                    <a:lnTo>
                      <a:pt x="19388" y="19578"/>
                    </a:lnTo>
                    <a:lnTo>
                      <a:pt x="19361" y="19578"/>
                    </a:lnTo>
                    <a:lnTo>
                      <a:pt x="19306" y="19632"/>
                    </a:lnTo>
                    <a:lnTo>
                      <a:pt x="19197" y="19738"/>
                    </a:lnTo>
                    <a:lnTo>
                      <a:pt x="19142" y="19844"/>
                    </a:lnTo>
                    <a:lnTo>
                      <a:pt x="19088" y="19844"/>
                    </a:lnTo>
                    <a:lnTo>
                      <a:pt x="19088" y="19898"/>
                    </a:lnTo>
                    <a:lnTo>
                      <a:pt x="19033" y="19951"/>
                    </a:lnTo>
                    <a:lnTo>
                      <a:pt x="19006" y="19951"/>
                    </a:lnTo>
                    <a:lnTo>
                      <a:pt x="18951" y="20057"/>
                    </a:lnTo>
                    <a:lnTo>
                      <a:pt x="18924" y="20110"/>
                    </a:lnTo>
                    <a:lnTo>
                      <a:pt x="18979" y="20057"/>
                    </a:lnTo>
                    <a:lnTo>
                      <a:pt x="19006" y="20004"/>
                    </a:lnTo>
                    <a:lnTo>
                      <a:pt x="18979" y="20057"/>
                    </a:lnTo>
                    <a:lnTo>
                      <a:pt x="18951" y="20164"/>
                    </a:lnTo>
                    <a:lnTo>
                      <a:pt x="18924" y="20270"/>
                    </a:lnTo>
                    <a:lnTo>
                      <a:pt x="18951" y="20376"/>
                    </a:lnTo>
                    <a:lnTo>
                      <a:pt x="18951" y="20483"/>
                    </a:lnTo>
                    <a:lnTo>
                      <a:pt x="19006" y="20483"/>
                    </a:lnTo>
                    <a:lnTo>
                      <a:pt x="19033" y="20536"/>
                    </a:lnTo>
                    <a:lnTo>
                      <a:pt x="19060" y="20642"/>
                    </a:lnTo>
                    <a:lnTo>
                      <a:pt x="19088" y="20696"/>
                    </a:lnTo>
                    <a:lnTo>
                      <a:pt x="19115" y="20696"/>
                    </a:lnTo>
                    <a:lnTo>
                      <a:pt x="19142" y="20642"/>
                    </a:lnTo>
                    <a:lnTo>
                      <a:pt x="19142" y="20536"/>
                    </a:lnTo>
                    <a:lnTo>
                      <a:pt x="19170" y="20536"/>
                    </a:lnTo>
                    <a:lnTo>
                      <a:pt x="19224" y="20536"/>
                    </a:lnTo>
                    <a:lnTo>
                      <a:pt x="19252" y="20483"/>
                    </a:lnTo>
                    <a:lnTo>
                      <a:pt x="19279" y="20430"/>
                    </a:lnTo>
                    <a:lnTo>
                      <a:pt x="19306" y="20376"/>
                    </a:lnTo>
                    <a:lnTo>
                      <a:pt x="19361" y="20270"/>
                    </a:lnTo>
                    <a:lnTo>
                      <a:pt x="19388" y="20217"/>
                    </a:lnTo>
                    <a:lnTo>
                      <a:pt x="19415" y="20164"/>
                    </a:lnTo>
                    <a:lnTo>
                      <a:pt x="19415" y="20110"/>
                    </a:lnTo>
                    <a:lnTo>
                      <a:pt x="19415" y="20057"/>
                    </a:lnTo>
                    <a:lnTo>
                      <a:pt x="19443" y="20004"/>
                    </a:lnTo>
                    <a:lnTo>
                      <a:pt x="19470" y="20057"/>
                    </a:lnTo>
                    <a:lnTo>
                      <a:pt x="19470" y="20004"/>
                    </a:lnTo>
                    <a:lnTo>
                      <a:pt x="19497" y="19951"/>
                    </a:lnTo>
                    <a:lnTo>
                      <a:pt x="19497" y="20004"/>
                    </a:lnTo>
                    <a:lnTo>
                      <a:pt x="19525" y="20057"/>
                    </a:lnTo>
                    <a:lnTo>
                      <a:pt x="19579" y="20057"/>
                    </a:lnTo>
                    <a:lnTo>
                      <a:pt x="19607" y="20004"/>
                    </a:lnTo>
                    <a:lnTo>
                      <a:pt x="19579" y="19951"/>
                    </a:lnTo>
                    <a:lnTo>
                      <a:pt x="19579" y="19898"/>
                    </a:lnTo>
                    <a:lnTo>
                      <a:pt x="19607" y="19951"/>
                    </a:lnTo>
                    <a:lnTo>
                      <a:pt x="19634" y="19951"/>
                    </a:lnTo>
                    <a:lnTo>
                      <a:pt x="19661" y="19951"/>
                    </a:lnTo>
                    <a:lnTo>
                      <a:pt x="19661" y="19898"/>
                    </a:lnTo>
                    <a:lnTo>
                      <a:pt x="19688" y="19898"/>
                    </a:lnTo>
                    <a:lnTo>
                      <a:pt x="19716" y="19898"/>
                    </a:lnTo>
                    <a:lnTo>
                      <a:pt x="19743" y="19898"/>
                    </a:lnTo>
                    <a:lnTo>
                      <a:pt x="19770" y="19898"/>
                    </a:lnTo>
                    <a:lnTo>
                      <a:pt x="19825" y="19844"/>
                    </a:lnTo>
                    <a:lnTo>
                      <a:pt x="19852" y="19844"/>
                    </a:lnTo>
                    <a:lnTo>
                      <a:pt x="19852" y="19791"/>
                    </a:lnTo>
                    <a:lnTo>
                      <a:pt x="19880" y="19791"/>
                    </a:lnTo>
                    <a:lnTo>
                      <a:pt x="19934" y="19738"/>
                    </a:lnTo>
                    <a:lnTo>
                      <a:pt x="19989" y="19738"/>
                    </a:lnTo>
                    <a:lnTo>
                      <a:pt x="20016" y="19685"/>
                    </a:lnTo>
                    <a:lnTo>
                      <a:pt x="20071" y="19632"/>
                    </a:lnTo>
                    <a:lnTo>
                      <a:pt x="20125" y="19632"/>
                    </a:lnTo>
                    <a:lnTo>
                      <a:pt x="20153" y="19578"/>
                    </a:lnTo>
                    <a:lnTo>
                      <a:pt x="20207" y="19578"/>
                    </a:lnTo>
                    <a:lnTo>
                      <a:pt x="20235" y="19578"/>
                    </a:lnTo>
                    <a:lnTo>
                      <a:pt x="20207" y="19525"/>
                    </a:lnTo>
                    <a:lnTo>
                      <a:pt x="20153" y="19525"/>
                    </a:lnTo>
                    <a:lnTo>
                      <a:pt x="20153" y="19472"/>
                    </a:lnTo>
                    <a:lnTo>
                      <a:pt x="20180" y="19472"/>
                    </a:lnTo>
                    <a:lnTo>
                      <a:pt x="20153" y="19312"/>
                    </a:lnTo>
                    <a:lnTo>
                      <a:pt x="20153" y="19419"/>
                    </a:lnTo>
                    <a:lnTo>
                      <a:pt x="20125" y="19366"/>
                    </a:lnTo>
                    <a:lnTo>
                      <a:pt x="20071" y="19366"/>
                    </a:lnTo>
                    <a:lnTo>
                      <a:pt x="20043" y="19366"/>
                    </a:lnTo>
                    <a:lnTo>
                      <a:pt x="20016" y="19366"/>
                    </a:lnTo>
                    <a:lnTo>
                      <a:pt x="20016" y="19312"/>
                    </a:lnTo>
                    <a:lnTo>
                      <a:pt x="19989" y="19206"/>
                    </a:lnTo>
                    <a:lnTo>
                      <a:pt x="19907" y="19312"/>
                    </a:lnTo>
                    <a:lnTo>
                      <a:pt x="19825" y="19312"/>
                    </a:lnTo>
                    <a:lnTo>
                      <a:pt x="19798" y="19312"/>
                    </a:lnTo>
                    <a:lnTo>
                      <a:pt x="19743" y="19259"/>
                    </a:lnTo>
                    <a:lnTo>
                      <a:pt x="19661" y="19259"/>
                    </a:lnTo>
                    <a:lnTo>
                      <a:pt x="19579" y="19206"/>
                    </a:lnTo>
                    <a:lnTo>
                      <a:pt x="19525" y="19206"/>
                    </a:lnTo>
                    <a:lnTo>
                      <a:pt x="19497" y="19153"/>
                    </a:lnTo>
                    <a:lnTo>
                      <a:pt x="19552" y="19100"/>
                    </a:lnTo>
                    <a:lnTo>
                      <a:pt x="19525" y="19046"/>
                    </a:lnTo>
                    <a:lnTo>
                      <a:pt x="19415" y="18993"/>
                    </a:lnTo>
                    <a:lnTo>
                      <a:pt x="19361" y="18993"/>
                    </a:lnTo>
                    <a:lnTo>
                      <a:pt x="19334" y="18993"/>
                    </a:lnTo>
                    <a:lnTo>
                      <a:pt x="19361" y="18940"/>
                    </a:lnTo>
                    <a:lnTo>
                      <a:pt x="19306" y="18887"/>
                    </a:lnTo>
                    <a:lnTo>
                      <a:pt x="19306" y="18833"/>
                    </a:lnTo>
                    <a:lnTo>
                      <a:pt x="19279" y="18780"/>
                    </a:lnTo>
                    <a:lnTo>
                      <a:pt x="19252" y="18674"/>
                    </a:lnTo>
                    <a:lnTo>
                      <a:pt x="19252" y="18621"/>
                    </a:lnTo>
                    <a:lnTo>
                      <a:pt x="19252" y="18567"/>
                    </a:lnTo>
                    <a:lnTo>
                      <a:pt x="19252" y="18461"/>
                    </a:lnTo>
                    <a:lnTo>
                      <a:pt x="19197" y="18461"/>
                    </a:lnTo>
                    <a:lnTo>
                      <a:pt x="19142" y="18461"/>
                    </a:lnTo>
                    <a:lnTo>
                      <a:pt x="19197" y="18408"/>
                    </a:lnTo>
                    <a:lnTo>
                      <a:pt x="19224" y="18301"/>
                    </a:lnTo>
                    <a:lnTo>
                      <a:pt x="19252" y="18248"/>
                    </a:lnTo>
                    <a:lnTo>
                      <a:pt x="19279" y="18142"/>
                    </a:lnTo>
                    <a:lnTo>
                      <a:pt x="19279" y="18035"/>
                    </a:lnTo>
                    <a:lnTo>
                      <a:pt x="19252" y="18035"/>
                    </a:lnTo>
                    <a:lnTo>
                      <a:pt x="19197" y="17982"/>
                    </a:lnTo>
                    <a:lnTo>
                      <a:pt x="19224" y="17982"/>
                    </a:lnTo>
                    <a:lnTo>
                      <a:pt x="19197" y="17982"/>
                    </a:lnTo>
                    <a:lnTo>
                      <a:pt x="19060" y="18089"/>
                    </a:lnTo>
                    <a:lnTo>
                      <a:pt x="19033" y="18035"/>
                    </a:lnTo>
                    <a:lnTo>
                      <a:pt x="19006" y="17929"/>
                    </a:lnTo>
                    <a:lnTo>
                      <a:pt x="18951" y="17929"/>
                    </a:lnTo>
                    <a:lnTo>
                      <a:pt x="18897" y="17876"/>
                    </a:lnTo>
                    <a:lnTo>
                      <a:pt x="18815" y="17876"/>
                    </a:lnTo>
                    <a:lnTo>
                      <a:pt x="18842" y="17876"/>
                    </a:lnTo>
                    <a:lnTo>
                      <a:pt x="18924" y="17823"/>
                    </a:lnTo>
                    <a:lnTo>
                      <a:pt x="19006" y="17769"/>
                    </a:lnTo>
                    <a:lnTo>
                      <a:pt x="19088" y="17823"/>
                    </a:lnTo>
                    <a:lnTo>
                      <a:pt x="19170" y="17876"/>
                    </a:lnTo>
                    <a:lnTo>
                      <a:pt x="19252" y="17769"/>
                    </a:lnTo>
                    <a:lnTo>
                      <a:pt x="19306" y="17716"/>
                    </a:lnTo>
                    <a:lnTo>
                      <a:pt x="19361" y="17610"/>
                    </a:lnTo>
                    <a:lnTo>
                      <a:pt x="19415" y="17557"/>
                    </a:lnTo>
                    <a:lnTo>
                      <a:pt x="19415" y="17450"/>
                    </a:lnTo>
                    <a:lnTo>
                      <a:pt x="19388" y="17397"/>
                    </a:lnTo>
                    <a:lnTo>
                      <a:pt x="19388" y="17344"/>
                    </a:lnTo>
                    <a:lnTo>
                      <a:pt x="19415" y="17397"/>
                    </a:lnTo>
                    <a:lnTo>
                      <a:pt x="19415" y="17344"/>
                    </a:lnTo>
                    <a:lnTo>
                      <a:pt x="19388" y="17291"/>
                    </a:lnTo>
                    <a:lnTo>
                      <a:pt x="19334" y="17184"/>
                    </a:lnTo>
                    <a:lnTo>
                      <a:pt x="19252" y="17131"/>
                    </a:lnTo>
                    <a:lnTo>
                      <a:pt x="19197" y="17131"/>
                    </a:lnTo>
                    <a:lnTo>
                      <a:pt x="19060" y="17078"/>
                    </a:lnTo>
                    <a:lnTo>
                      <a:pt x="19006" y="17131"/>
                    </a:lnTo>
                    <a:lnTo>
                      <a:pt x="18951" y="17078"/>
                    </a:lnTo>
                    <a:lnTo>
                      <a:pt x="18869" y="17131"/>
                    </a:lnTo>
                    <a:lnTo>
                      <a:pt x="18815" y="17131"/>
                    </a:lnTo>
                    <a:lnTo>
                      <a:pt x="18760" y="17184"/>
                    </a:lnTo>
                    <a:lnTo>
                      <a:pt x="18678" y="17237"/>
                    </a:lnTo>
                    <a:lnTo>
                      <a:pt x="18624" y="17291"/>
                    </a:lnTo>
                    <a:lnTo>
                      <a:pt x="18569" y="17344"/>
                    </a:lnTo>
                    <a:lnTo>
                      <a:pt x="18514" y="17397"/>
                    </a:lnTo>
                    <a:lnTo>
                      <a:pt x="18432" y="17503"/>
                    </a:lnTo>
                    <a:lnTo>
                      <a:pt x="18378" y="17503"/>
                    </a:lnTo>
                    <a:lnTo>
                      <a:pt x="18323" y="17557"/>
                    </a:lnTo>
                    <a:lnTo>
                      <a:pt x="18269" y="17610"/>
                    </a:lnTo>
                    <a:lnTo>
                      <a:pt x="18269" y="17663"/>
                    </a:lnTo>
                    <a:lnTo>
                      <a:pt x="18241" y="17663"/>
                    </a:lnTo>
                    <a:lnTo>
                      <a:pt x="18214" y="17663"/>
                    </a:lnTo>
                    <a:lnTo>
                      <a:pt x="18159" y="17769"/>
                    </a:lnTo>
                    <a:lnTo>
                      <a:pt x="18105" y="17876"/>
                    </a:lnTo>
                    <a:lnTo>
                      <a:pt x="18077" y="17929"/>
                    </a:lnTo>
                    <a:lnTo>
                      <a:pt x="18050" y="17982"/>
                    </a:lnTo>
                    <a:lnTo>
                      <a:pt x="17995" y="18089"/>
                    </a:lnTo>
                    <a:lnTo>
                      <a:pt x="17968" y="18195"/>
                    </a:lnTo>
                    <a:lnTo>
                      <a:pt x="17914" y="18248"/>
                    </a:lnTo>
                    <a:lnTo>
                      <a:pt x="17859" y="18355"/>
                    </a:lnTo>
                    <a:lnTo>
                      <a:pt x="17832" y="18461"/>
                    </a:lnTo>
                    <a:lnTo>
                      <a:pt x="17804" y="18514"/>
                    </a:lnTo>
                    <a:lnTo>
                      <a:pt x="17777" y="18514"/>
                    </a:lnTo>
                    <a:lnTo>
                      <a:pt x="17777" y="18567"/>
                    </a:lnTo>
                    <a:lnTo>
                      <a:pt x="17722" y="18621"/>
                    </a:lnTo>
                    <a:lnTo>
                      <a:pt x="17668" y="18621"/>
                    </a:lnTo>
                    <a:lnTo>
                      <a:pt x="17695" y="18567"/>
                    </a:lnTo>
                    <a:lnTo>
                      <a:pt x="17750" y="18461"/>
                    </a:lnTo>
                    <a:lnTo>
                      <a:pt x="17777" y="18408"/>
                    </a:lnTo>
                    <a:lnTo>
                      <a:pt x="17832" y="18301"/>
                    </a:lnTo>
                    <a:lnTo>
                      <a:pt x="17886" y="18248"/>
                    </a:lnTo>
                    <a:lnTo>
                      <a:pt x="17914" y="18248"/>
                    </a:lnTo>
                    <a:lnTo>
                      <a:pt x="17968" y="18035"/>
                    </a:lnTo>
                    <a:lnTo>
                      <a:pt x="18023" y="17929"/>
                    </a:lnTo>
                    <a:lnTo>
                      <a:pt x="17995" y="17769"/>
                    </a:lnTo>
                    <a:lnTo>
                      <a:pt x="18023" y="17769"/>
                    </a:lnTo>
                    <a:lnTo>
                      <a:pt x="18050" y="17769"/>
                    </a:lnTo>
                    <a:lnTo>
                      <a:pt x="18105" y="17716"/>
                    </a:lnTo>
                    <a:lnTo>
                      <a:pt x="18241" y="17344"/>
                    </a:lnTo>
                    <a:lnTo>
                      <a:pt x="18269" y="17344"/>
                    </a:lnTo>
                    <a:lnTo>
                      <a:pt x="18378" y="17184"/>
                    </a:lnTo>
                    <a:lnTo>
                      <a:pt x="18405" y="17131"/>
                    </a:lnTo>
                    <a:lnTo>
                      <a:pt x="18460" y="17078"/>
                    </a:lnTo>
                    <a:lnTo>
                      <a:pt x="18514" y="17078"/>
                    </a:lnTo>
                    <a:lnTo>
                      <a:pt x="18624" y="17025"/>
                    </a:lnTo>
                    <a:lnTo>
                      <a:pt x="18651" y="17025"/>
                    </a:lnTo>
                    <a:lnTo>
                      <a:pt x="18678" y="16865"/>
                    </a:lnTo>
                    <a:lnTo>
                      <a:pt x="18705" y="16759"/>
                    </a:lnTo>
                    <a:lnTo>
                      <a:pt x="18733" y="16652"/>
                    </a:lnTo>
                    <a:lnTo>
                      <a:pt x="18760" y="16599"/>
                    </a:lnTo>
                    <a:lnTo>
                      <a:pt x="18815" y="16546"/>
                    </a:lnTo>
                    <a:lnTo>
                      <a:pt x="18869" y="16546"/>
                    </a:lnTo>
                    <a:lnTo>
                      <a:pt x="18869" y="16493"/>
                    </a:lnTo>
                    <a:lnTo>
                      <a:pt x="18897" y="16493"/>
                    </a:lnTo>
                    <a:lnTo>
                      <a:pt x="18951" y="16493"/>
                    </a:lnTo>
                    <a:lnTo>
                      <a:pt x="18979" y="16439"/>
                    </a:lnTo>
                    <a:lnTo>
                      <a:pt x="19060" y="16439"/>
                    </a:lnTo>
                    <a:lnTo>
                      <a:pt x="19115" y="16439"/>
                    </a:lnTo>
                    <a:lnTo>
                      <a:pt x="19197" y="16439"/>
                    </a:lnTo>
                    <a:lnTo>
                      <a:pt x="19224" y="16439"/>
                    </a:lnTo>
                    <a:lnTo>
                      <a:pt x="19279" y="16439"/>
                    </a:lnTo>
                    <a:lnTo>
                      <a:pt x="19361" y="16439"/>
                    </a:lnTo>
                    <a:lnTo>
                      <a:pt x="19415" y="16439"/>
                    </a:lnTo>
                    <a:lnTo>
                      <a:pt x="19470" y="16439"/>
                    </a:lnTo>
                    <a:lnTo>
                      <a:pt x="19497" y="16439"/>
                    </a:lnTo>
                    <a:lnTo>
                      <a:pt x="19525" y="16439"/>
                    </a:lnTo>
                    <a:lnTo>
                      <a:pt x="19579" y="16439"/>
                    </a:lnTo>
                    <a:lnTo>
                      <a:pt x="19661" y="16493"/>
                    </a:lnTo>
                    <a:lnTo>
                      <a:pt x="19716" y="16439"/>
                    </a:lnTo>
                    <a:lnTo>
                      <a:pt x="19798" y="16439"/>
                    </a:lnTo>
                    <a:lnTo>
                      <a:pt x="19852" y="16439"/>
                    </a:lnTo>
                    <a:lnTo>
                      <a:pt x="19934" y="16439"/>
                    </a:lnTo>
                    <a:lnTo>
                      <a:pt x="20016" y="16439"/>
                    </a:lnTo>
                    <a:lnTo>
                      <a:pt x="20043" y="16493"/>
                    </a:lnTo>
                    <a:lnTo>
                      <a:pt x="20043" y="16546"/>
                    </a:lnTo>
                    <a:lnTo>
                      <a:pt x="20071" y="16546"/>
                    </a:lnTo>
                    <a:lnTo>
                      <a:pt x="20125" y="16546"/>
                    </a:lnTo>
                    <a:lnTo>
                      <a:pt x="20207" y="16493"/>
                    </a:lnTo>
                    <a:lnTo>
                      <a:pt x="20344" y="16439"/>
                    </a:lnTo>
                    <a:lnTo>
                      <a:pt x="20398" y="16439"/>
                    </a:lnTo>
                    <a:lnTo>
                      <a:pt x="20426" y="16386"/>
                    </a:lnTo>
                    <a:lnTo>
                      <a:pt x="20453" y="16333"/>
                    </a:lnTo>
                    <a:lnTo>
                      <a:pt x="20426" y="16439"/>
                    </a:lnTo>
                    <a:lnTo>
                      <a:pt x="20453" y="16493"/>
                    </a:lnTo>
                    <a:lnTo>
                      <a:pt x="20480" y="16493"/>
                    </a:lnTo>
                    <a:lnTo>
                      <a:pt x="20508" y="16439"/>
                    </a:lnTo>
                    <a:lnTo>
                      <a:pt x="20562" y="16333"/>
                    </a:lnTo>
                    <a:lnTo>
                      <a:pt x="20617" y="16280"/>
                    </a:lnTo>
                    <a:lnTo>
                      <a:pt x="20699" y="16120"/>
                    </a:lnTo>
                    <a:lnTo>
                      <a:pt x="20726" y="16067"/>
                    </a:lnTo>
                    <a:lnTo>
                      <a:pt x="20753" y="15961"/>
                    </a:lnTo>
                    <a:lnTo>
                      <a:pt x="20781" y="15961"/>
                    </a:lnTo>
                    <a:lnTo>
                      <a:pt x="20835" y="15854"/>
                    </a:lnTo>
                    <a:lnTo>
                      <a:pt x="20890" y="15801"/>
                    </a:lnTo>
                    <a:lnTo>
                      <a:pt x="20945" y="15748"/>
                    </a:lnTo>
                    <a:lnTo>
                      <a:pt x="21027" y="15748"/>
                    </a:lnTo>
                    <a:lnTo>
                      <a:pt x="21108" y="15695"/>
                    </a:lnTo>
                    <a:lnTo>
                      <a:pt x="21272" y="15695"/>
                    </a:lnTo>
                    <a:lnTo>
                      <a:pt x="21300" y="15641"/>
                    </a:lnTo>
                    <a:lnTo>
                      <a:pt x="21327" y="15641"/>
                    </a:lnTo>
                    <a:lnTo>
                      <a:pt x="21409" y="15482"/>
                    </a:lnTo>
                    <a:lnTo>
                      <a:pt x="21491" y="15375"/>
                    </a:lnTo>
                    <a:lnTo>
                      <a:pt x="21545" y="15322"/>
                    </a:lnTo>
                    <a:lnTo>
                      <a:pt x="21573" y="15216"/>
                    </a:lnTo>
                    <a:lnTo>
                      <a:pt x="21573" y="15163"/>
                    </a:lnTo>
                    <a:lnTo>
                      <a:pt x="21518" y="15109"/>
                    </a:lnTo>
                    <a:lnTo>
                      <a:pt x="21491" y="15056"/>
                    </a:lnTo>
                    <a:lnTo>
                      <a:pt x="21518" y="15056"/>
                    </a:lnTo>
                    <a:lnTo>
                      <a:pt x="21600" y="15109"/>
                    </a:lnTo>
                    <a:lnTo>
                      <a:pt x="21573" y="15003"/>
                    </a:lnTo>
                    <a:lnTo>
                      <a:pt x="21491" y="14950"/>
                    </a:lnTo>
                    <a:lnTo>
                      <a:pt x="21518" y="14897"/>
                    </a:lnTo>
                    <a:lnTo>
                      <a:pt x="21545" y="14950"/>
                    </a:lnTo>
                    <a:lnTo>
                      <a:pt x="21545" y="14897"/>
                    </a:lnTo>
                    <a:lnTo>
                      <a:pt x="21545" y="14843"/>
                    </a:lnTo>
                    <a:lnTo>
                      <a:pt x="21518" y="14790"/>
                    </a:lnTo>
                    <a:lnTo>
                      <a:pt x="21545" y="14737"/>
                    </a:lnTo>
                    <a:lnTo>
                      <a:pt x="21518" y="14737"/>
                    </a:lnTo>
                    <a:lnTo>
                      <a:pt x="21518" y="14631"/>
                    </a:lnTo>
                    <a:lnTo>
                      <a:pt x="21463" y="14631"/>
                    </a:lnTo>
                    <a:lnTo>
                      <a:pt x="21436" y="14577"/>
                    </a:lnTo>
                    <a:lnTo>
                      <a:pt x="21409" y="14524"/>
                    </a:lnTo>
                    <a:lnTo>
                      <a:pt x="21518" y="14631"/>
                    </a:lnTo>
                    <a:lnTo>
                      <a:pt x="21545" y="14577"/>
                    </a:lnTo>
                    <a:lnTo>
                      <a:pt x="21573" y="14577"/>
                    </a:lnTo>
                    <a:lnTo>
                      <a:pt x="21573" y="14524"/>
                    </a:lnTo>
                    <a:lnTo>
                      <a:pt x="21545" y="14471"/>
                    </a:lnTo>
                    <a:lnTo>
                      <a:pt x="21545" y="14418"/>
                    </a:lnTo>
                    <a:lnTo>
                      <a:pt x="21518" y="14418"/>
                    </a:lnTo>
                    <a:lnTo>
                      <a:pt x="21491" y="14365"/>
                    </a:lnTo>
                    <a:lnTo>
                      <a:pt x="21518" y="14311"/>
                    </a:lnTo>
                    <a:lnTo>
                      <a:pt x="21518" y="14258"/>
                    </a:lnTo>
                    <a:lnTo>
                      <a:pt x="21518" y="14311"/>
                    </a:lnTo>
                    <a:lnTo>
                      <a:pt x="21491" y="14258"/>
                    </a:lnTo>
                    <a:lnTo>
                      <a:pt x="21382" y="14205"/>
                    </a:lnTo>
                    <a:lnTo>
                      <a:pt x="21354" y="14205"/>
                    </a:lnTo>
                    <a:lnTo>
                      <a:pt x="21354" y="14152"/>
                    </a:lnTo>
                    <a:lnTo>
                      <a:pt x="21327" y="14152"/>
                    </a:lnTo>
                    <a:lnTo>
                      <a:pt x="21272" y="14152"/>
                    </a:lnTo>
                    <a:lnTo>
                      <a:pt x="21218" y="14205"/>
                    </a:lnTo>
                    <a:lnTo>
                      <a:pt x="21163" y="14418"/>
                    </a:lnTo>
                    <a:lnTo>
                      <a:pt x="21163" y="14258"/>
                    </a:lnTo>
                    <a:lnTo>
                      <a:pt x="21163" y="14205"/>
                    </a:lnTo>
                    <a:lnTo>
                      <a:pt x="21190" y="14152"/>
                    </a:lnTo>
                    <a:lnTo>
                      <a:pt x="21190" y="14045"/>
                    </a:lnTo>
                    <a:lnTo>
                      <a:pt x="21163" y="13992"/>
                    </a:lnTo>
                    <a:lnTo>
                      <a:pt x="21190" y="13886"/>
                    </a:lnTo>
                    <a:lnTo>
                      <a:pt x="21163" y="13886"/>
                    </a:lnTo>
                    <a:lnTo>
                      <a:pt x="21108" y="13886"/>
                    </a:lnTo>
                    <a:lnTo>
                      <a:pt x="21054" y="13886"/>
                    </a:lnTo>
                    <a:lnTo>
                      <a:pt x="20999" y="13833"/>
                    </a:lnTo>
                    <a:lnTo>
                      <a:pt x="20917" y="13886"/>
                    </a:lnTo>
                    <a:lnTo>
                      <a:pt x="20863" y="13886"/>
                    </a:lnTo>
                    <a:lnTo>
                      <a:pt x="20945" y="13886"/>
                    </a:lnTo>
                    <a:lnTo>
                      <a:pt x="21027" y="13886"/>
                    </a:lnTo>
                    <a:lnTo>
                      <a:pt x="21054" y="13939"/>
                    </a:lnTo>
                    <a:lnTo>
                      <a:pt x="21027" y="13939"/>
                    </a:lnTo>
                    <a:lnTo>
                      <a:pt x="20945" y="13939"/>
                    </a:lnTo>
                    <a:lnTo>
                      <a:pt x="20890" y="13939"/>
                    </a:lnTo>
                    <a:lnTo>
                      <a:pt x="20808" y="13992"/>
                    </a:lnTo>
                    <a:lnTo>
                      <a:pt x="20781" y="14045"/>
                    </a:lnTo>
                    <a:lnTo>
                      <a:pt x="20726" y="14152"/>
                    </a:lnTo>
                    <a:lnTo>
                      <a:pt x="20644" y="14205"/>
                    </a:lnTo>
                    <a:lnTo>
                      <a:pt x="20590" y="14258"/>
                    </a:lnTo>
                    <a:lnTo>
                      <a:pt x="20535" y="14311"/>
                    </a:lnTo>
                    <a:lnTo>
                      <a:pt x="20508" y="14365"/>
                    </a:lnTo>
                    <a:lnTo>
                      <a:pt x="20453" y="14471"/>
                    </a:lnTo>
                    <a:lnTo>
                      <a:pt x="20398" y="14471"/>
                    </a:lnTo>
                    <a:lnTo>
                      <a:pt x="20398" y="14418"/>
                    </a:lnTo>
                    <a:lnTo>
                      <a:pt x="20398" y="14365"/>
                    </a:lnTo>
                    <a:lnTo>
                      <a:pt x="20398" y="14311"/>
                    </a:lnTo>
                    <a:lnTo>
                      <a:pt x="20371" y="14258"/>
                    </a:lnTo>
                    <a:lnTo>
                      <a:pt x="20289" y="14205"/>
                    </a:lnTo>
                    <a:lnTo>
                      <a:pt x="20207" y="14205"/>
                    </a:lnTo>
                    <a:lnTo>
                      <a:pt x="20207" y="14152"/>
                    </a:lnTo>
                    <a:lnTo>
                      <a:pt x="20262" y="14152"/>
                    </a:lnTo>
                    <a:lnTo>
                      <a:pt x="20344" y="14152"/>
                    </a:lnTo>
                    <a:lnTo>
                      <a:pt x="20398" y="14205"/>
                    </a:lnTo>
                    <a:lnTo>
                      <a:pt x="20453" y="14258"/>
                    </a:lnTo>
                    <a:lnTo>
                      <a:pt x="20453" y="14205"/>
                    </a:lnTo>
                    <a:lnTo>
                      <a:pt x="20508" y="14099"/>
                    </a:lnTo>
                    <a:lnTo>
                      <a:pt x="20590" y="14099"/>
                    </a:lnTo>
                    <a:lnTo>
                      <a:pt x="20644" y="14045"/>
                    </a:lnTo>
                    <a:lnTo>
                      <a:pt x="20726" y="13992"/>
                    </a:lnTo>
                    <a:lnTo>
                      <a:pt x="20808" y="13939"/>
                    </a:lnTo>
                    <a:lnTo>
                      <a:pt x="20781" y="13886"/>
                    </a:lnTo>
                    <a:lnTo>
                      <a:pt x="20726" y="13939"/>
                    </a:lnTo>
                    <a:lnTo>
                      <a:pt x="20644" y="13992"/>
                    </a:lnTo>
                    <a:lnTo>
                      <a:pt x="20590" y="13992"/>
                    </a:lnTo>
                    <a:lnTo>
                      <a:pt x="20644" y="13939"/>
                    </a:lnTo>
                    <a:lnTo>
                      <a:pt x="20699" y="13886"/>
                    </a:lnTo>
                    <a:lnTo>
                      <a:pt x="20781" y="13886"/>
                    </a:lnTo>
                    <a:lnTo>
                      <a:pt x="20835" y="13886"/>
                    </a:lnTo>
                    <a:lnTo>
                      <a:pt x="20917" y="13833"/>
                    </a:lnTo>
                    <a:lnTo>
                      <a:pt x="20917" y="13779"/>
                    </a:lnTo>
                    <a:lnTo>
                      <a:pt x="20945" y="13779"/>
                    </a:lnTo>
                    <a:lnTo>
                      <a:pt x="20972" y="13726"/>
                    </a:lnTo>
                    <a:lnTo>
                      <a:pt x="20999" y="13726"/>
                    </a:lnTo>
                    <a:lnTo>
                      <a:pt x="21027" y="13726"/>
                    </a:lnTo>
                    <a:lnTo>
                      <a:pt x="21054" y="13726"/>
                    </a:lnTo>
                    <a:lnTo>
                      <a:pt x="21108" y="13726"/>
                    </a:lnTo>
                    <a:lnTo>
                      <a:pt x="21108" y="13673"/>
                    </a:lnTo>
                    <a:lnTo>
                      <a:pt x="21136" y="13620"/>
                    </a:lnTo>
                    <a:lnTo>
                      <a:pt x="21108" y="13567"/>
                    </a:lnTo>
                    <a:lnTo>
                      <a:pt x="21081" y="13513"/>
                    </a:lnTo>
                    <a:lnTo>
                      <a:pt x="21054" y="13513"/>
                    </a:lnTo>
                    <a:lnTo>
                      <a:pt x="21027" y="13513"/>
                    </a:lnTo>
                    <a:lnTo>
                      <a:pt x="20999" y="13460"/>
                    </a:lnTo>
                    <a:lnTo>
                      <a:pt x="20999" y="13407"/>
                    </a:lnTo>
                    <a:lnTo>
                      <a:pt x="20972" y="13354"/>
                    </a:lnTo>
                    <a:lnTo>
                      <a:pt x="20945" y="13407"/>
                    </a:lnTo>
                    <a:lnTo>
                      <a:pt x="20945" y="13460"/>
                    </a:lnTo>
                    <a:lnTo>
                      <a:pt x="20890" y="13460"/>
                    </a:lnTo>
                    <a:lnTo>
                      <a:pt x="20835" y="13407"/>
                    </a:lnTo>
                    <a:lnTo>
                      <a:pt x="20781" y="13407"/>
                    </a:lnTo>
                    <a:lnTo>
                      <a:pt x="20753" y="13354"/>
                    </a:lnTo>
                    <a:lnTo>
                      <a:pt x="20753" y="13300"/>
                    </a:lnTo>
                    <a:lnTo>
                      <a:pt x="20726" y="13194"/>
                    </a:lnTo>
                    <a:lnTo>
                      <a:pt x="20699" y="13247"/>
                    </a:lnTo>
                    <a:lnTo>
                      <a:pt x="20699" y="13194"/>
                    </a:lnTo>
                    <a:lnTo>
                      <a:pt x="20644" y="13194"/>
                    </a:lnTo>
                    <a:lnTo>
                      <a:pt x="20590" y="13354"/>
                    </a:lnTo>
                    <a:lnTo>
                      <a:pt x="20562" y="13407"/>
                    </a:lnTo>
                    <a:lnTo>
                      <a:pt x="20590" y="13247"/>
                    </a:lnTo>
                    <a:lnTo>
                      <a:pt x="20617" y="13194"/>
                    </a:lnTo>
                    <a:lnTo>
                      <a:pt x="20562" y="13141"/>
                    </a:lnTo>
                    <a:lnTo>
                      <a:pt x="20562" y="13088"/>
                    </a:lnTo>
                    <a:lnTo>
                      <a:pt x="20508" y="13141"/>
                    </a:lnTo>
                    <a:lnTo>
                      <a:pt x="20480" y="13141"/>
                    </a:lnTo>
                    <a:lnTo>
                      <a:pt x="20426" y="13088"/>
                    </a:lnTo>
                    <a:lnTo>
                      <a:pt x="20398" y="13088"/>
                    </a:lnTo>
                    <a:lnTo>
                      <a:pt x="20371" y="13141"/>
                    </a:lnTo>
                    <a:lnTo>
                      <a:pt x="20371" y="13088"/>
                    </a:lnTo>
                    <a:lnTo>
                      <a:pt x="20426" y="13034"/>
                    </a:lnTo>
                    <a:lnTo>
                      <a:pt x="20398" y="12981"/>
                    </a:lnTo>
                    <a:lnTo>
                      <a:pt x="20398" y="12928"/>
                    </a:lnTo>
                    <a:lnTo>
                      <a:pt x="20398" y="12875"/>
                    </a:lnTo>
                    <a:lnTo>
                      <a:pt x="20398" y="12822"/>
                    </a:lnTo>
                    <a:lnTo>
                      <a:pt x="20344" y="12822"/>
                    </a:lnTo>
                    <a:lnTo>
                      <a:pt x="20317" y="12822"/>
                    </a:lnTo>
                    <a:lnTo>
                      <a:pt x="20317" y="12768"/>
                    </a:lnTo>
                    <a:lnTo>
                      <a:pt x="20289" y="12715"/>
                    </a:lnTo>
                    <a:lnTo>
                      <a:pt x="20235" y="12715"/>
                    </a:lnTo>
                    <a:lnTo>
                      <a:pt x="20180" y="12715"/>
                    </a:lnTo>
                    <a:lnTo>
                      <a:pt x="20153" y="12715"/>
                    </a:lnTo>
                    <a:lnTo>
                      <a:pt x="20180" y="12662"/>
                    </a:lnTo>
                    <a:lnTo>
                      <a:pt x="20153" y="12609"/>
                    </a:lnTo>
                    <a:lnTo>
                      <a:pt x="20153" y="12556"/>
                    </a:lnTo>
                    <a:lnTo>
                      <a:pt x="20153" y="12449"/>
                    </a:lnTo>
                    <a:lnTo>
                      <a:pt x="20098" y="12502"/>
                    </a:lnTo>
                    <a:lnTo>
                      <a:pt x="20043" y="12502"/>
                    </a:lnTo>
                    <a:lnTo>
                      <a:pt x="19989" y="12502"/>
                    </a:lnTo>
                    <a:lnTo>
                      <a:pt x="20016" y="12449"/>
                    </a:lnTo>
                    <a:lnTo>
                      <a:pt x="20043" y="12449"/>
                    </a:lnTo>
                    <a:lnTo>
                      <a:pt x="20043" y="12396"/>
                    </a:lnTo>
                    <a:lnTo>
                      <a:pt x="19989" y="12343"/>
                    </a:lnTo>
                    <a:lnTo>
                      <a:pt x="19962" y="12290"/>
                    </a:lnTo>
                    <a:lnTo>
                      <a:pt x="19989" y="12290"/>
                    </a:lnTo>
                    <a:lnTo>
                      <a:pt x="20016" y="12236"/>
                    </a:lnTo>
                    <a:lnTo>
                      <a:pt x="20043" y="12236"/>
                    </a:lnTo>
                    <a:lnTo>
                      <a:pt x="19962" y="12183"/>
                    </a:lnTo>
                    <a:lnTo>
                      <a:pt x="19907" y="12236"/>
                    </a:lnTo>
                    <a:lnTo>
                      <a:pt x="19825" y="12236"/>
                    </a:lnTo>
                    <a:lnTo>
                      <a:pt x="19743" y="12183"/>
                    </a:lnTo>
                    <a:lnTo>
                      <a:pt x="19798" y="12183"/>
                    </a:lnTo>
                    <a:lnTo>
                      <a:pt x="19880" y="12130"/>
                    </a:lnTo>
                    <a:lnTo>
                      <a:pt x="19934" y="12130"/>
                    </a:lnTo>
                    <a:lnTo>
                      <a:pt x="19880" y="12077"/>
                    </a:lnTo>
                    <a:lnTo>
                      <a:pt x="19880" y="12024"/>
                    </a:lnTo>
                    <a:lnTo>
                      <a:pt x="19934" y="12077"/>
                    </a:lnTo>
                    <a:lnTo>
                      <a:pt x="20016" y="12130"/>
                    </a:lnTo>
                    <a:lnTo>
                      <a:pt x="20043" y="12130"/>
                    </a:lnTo>
                    <a:lnTo>
                      <a:pt x="20016" y="12077"/>
                    </a:lnTo>
                    <a:lnTo>
                      <a:pt x="20071" y="11970"/>
                    </a:lnTo>
                    <a:lnTo>
                      <a:pt x="20125" y="11917"/>
                    </a:lnTo>
                    <a:lnTo>
                      <a:pt x="20098" y="11811"/>
                    </a:lnTo>
                    <a:lnTo>
                      <a:pt x="20071" y="11811"/>
                    </a:lnTo>
                    <a:lnTo>
                      <a:pt x="20016" y="11758"/>
                    </a:lnTo>
                    <a:lnTo>
                      <a:pt x="20016" y="11704"/>
                    </a:lnTo>
                    <a:lnTo>
                      <a:pt x="19989" y="11651"/>
                    </a:lnTo>
                    <a:lnTo>
                      <a:pt x="19907" y="11651"/>
                    </a:lnTo>
                    <a:lnTo>
                      <a:pt x="19880" y="11651"/>
                    </a:lnTo>
                    <a:lnTo>
                      <a:pt x="19880" y="11598"/>
                    </a:lnTo>
                    <a:lnTo>
                      <a:pt x="19934" y="11598"/>
                    </a:lnTo>
                    <a:lnTo>
                      <a:pt x="19962" y="11545"/>
                    </a:lnTo>
                    <a:lnTo>
                      <a:pt x="20016" y="11492"/>
                    </a:lnTo>
                    <a:lnTo>
                      <a:pt x="19989" y="11438"/>
                    </a:lnTo>
                    <a:lnTo>
                      <a:pt x="19962" y="11385"/>
                    </a:lnTo>
                    <a:lnTo>
                      <a:pt x="19907" y="11332"/>
                    </a:lnTo>
                    <a:lnTo>
                      <a:pt x="19907" y="11279"/>
                    </a:lnTo>
                    <a:lnTo>
                      <a:pt x="19880" y="11279"/>
                    </a:lnTo>
                    <a:lnTo>
                      <a:pt x="19852" y="11279"/>
                    </a:lnTo>
                    <a:lnTo>
                      <a:pt x="19825" y="11279"/>
                    </a:lnTo>
                    <a:lnTo>
                      <a:pt x="19852" y="11226"/>
                    </a:lnTo>
                    <a:lnTo>
                      <a:pt x="19880" y="11226"/>
                    </a:lnTo>
                    <a:lnTo>
                      <a:pt x="19852" y="11172"/>
                    </a:lnTo>
                    <a:lnTo>
                      <a:pt x="19852" y="11119"/>
                    </a:lnTo>
                    <a:lnTo>
                      <a:pt x="19825" y="11119"/>
                    </a:lnTo>
                    <a:lnTo>
                      <a:pt x="19798" y="11119"/>
                    </a:lnTo>
                    <a:lnTo>
                      <a:pt x="19743" y="11119"/>
                    </a:lnTo>
                    <a:lnTo>
                      <a:pt x="19716" y="11172"/>
                    </a:lnTo>
                    <a:lnTo>
                      <a:pt x="19661" y="11172"/>
                    </a:lnTo>
                    <a:lnTo>
                      <a:pt x="19716" y="11119"/>
                    </a:lnTo>
                    <a:lnTo>
                      <a:pt x="19770" y="11066"/>
                    </a:lnTo>
                    <a:lnTo>
                      <a:pt x="19798" y="11013"/>
                    </a:lnTo>
                    <a:lnTo>
                      <a:pt x="19798" y="10960"/>
                    </a:lnTo>
                    <a:lnTo>
                      <a:pt x="19825" y="10960"/>
                    </a:lnTo>
                    <a:lnTo>
                      <a:pt x="19825" y="10853"/>
                    </a:lnTo>
                    <a:lnTo>
                      <a:pt x="19798" y="10853"/>
                    </a:lnTo>
                    <a:lnTo>
                      <a:pt x="19743" y="10853"/>
                    </a:lnTo>
                    <a:lnTo>
                      <a:pt x="19688" y="10853"/>
                    </a:lnTo>
                    <a:lnTo>
                      <a:pt x="19661" y="10853"/>
                    </a:lnTo>
                    <a:lnTo>
                      <a:pt x="19607" y="10906"/>
                    </a:lnTo>
                    <a:lnTo>
                      <a:pt x="19579" y="10853"/>
                    </a:lnTo>
                    <a:lnTo>
                      <a:pt x="19579" y="10800"/>
                    </a:lnTo>
                    <a:lnTo>
                      <a:pt x="19607" y="10800"/>
                    </a:lnTo>
                    <a:lnTo>
                      <a:pt x="19661" y="10853"/>
                    </a:lnTo>
                    <a:lnTo>
                      <a:pt x="19716" y="10800"/>
                    </a:lnTo>
                    <a:lnTo>
                      <a:pt x="19743" y="10800"/>
                    </a:lnTo>
                    <a:lnTo>
                      <a:pt x="19770" y="10747"/>
                    </a:lnTo>
                    <a:lnTo>
                      <a:pt x="19716" y="10747"/>
                    </a:lnTo>
                    <a:lnTo>
                      <a:pt x="19716" y="10694"/>
                    </a:lnTo>
                    <a:lnTo>
                      <a:pt x="19743" y="10640"/>
                    </a:lnTo>
                    <a:lnTo>
                      <a:pt x="19688" y="10640"/>
                    </a:lnTo>
                    <a:lnTo>
                      <a:pt x="19661" y="10640"/>
                    </a:lnTo>
                    <a:lnTo>
                      <a:pt x="19661" y="10587"/>
                    </a:lnTo>
                    <a:lnTo>
                      <a:pt x="19661" y="10534"/>
                    </a:lnTo>
                    <a:lnTo>
                      <a:pt x="19661" y="10481"/>
                    </a:lnTo>
                    <a:lnTo>
                      <a:pt x="19661" y="10428"/>
                    </a:lnTo>
                    <a:lnTo>
                      <a:pt x="19607" y="10481"/>
                    </a:lnTo>
                    <a:lnTo>
                      <a:pt x="19579" y="10481"/>
                    </a:lnTo>
                    <a:lnTo>
                      <a:pt x="19552" y="10481"/>
                    </a:lnTo>
                    <a:lnTo>
                      <a:pt x="19497" y="10481"/>
                    </a:lnTo>
                    <a:lnTo>
                      <a:pt x="19470" y="10481"/>
                    </a:lnTo>
                    <a:lnTo>
                      <a:pt x="19443" y="10481"/>
                    </a:lnTo>
                    <a:lnTo>
                      <a:pt x="19415" y="10534"/>
                    </a:lnTo>
                    <a:lnTo>
                      <a:pt x="19415" y="10481"/>
                    </a:lnTo>
                    <a:lnTo>
                      <a:pt x="19470" y="10428"/>
                    </a:lnTo>
                    <a:lnTo>
                      <a:pt x="19579" y="10428"/>
                    </a:lnTo>
                    <a:lnTo>
                      <a:pt x="19634" y="10374"/>
                    </a:lnTo>
                    <a:lnTo>
                      <a:pt x="19634" y="10321"/>
                    </a:lnTo>
                    <a:lnTo>
                      <a:pt x="19607" y="10321"/>
                    </a:lnTo>
                    <a:lnTo>
                      <a:pt x="19579" y="10321"/>
                    </a:lnTo>
                    <a:lnTo>
                      <a:pt x="19579" y="10268"/>
                    </a:lnTo>
                    <a:lnTo>
                      <a:pt x="19552" y="10215"/>
                    </a:lnTo>
                    <a:lnTo>
                      <a:pt x="19525" y="10268"/>
                    </a:lnTo>
                    <a:lnTo>
                      <a:pt x="19525" y="10215"/>
                    </a:lnTo>
                    <a:lnTo>
                      <a:pt x="19470" y="10215"/>
                    </a:lnTo>
                    <a:lnTo>
                      <a:pt x="19497" y="10162"/>
                    </a:lnTo>
                    <a:lnTo>
                      <a:pt x="19525" y="10108"/>
                    </a:lnTo>
                    <a:lnTo>
                      <a:pt x="19497" y="10108"/>
                    </a:lnTo>
                    <a:lnTo>
                      <a:pt x="19443" y="10108"/>
                    </a:lnTo>
                    <a:lnTo>
                      <a:pt x="19443" y="10055"/>
                    </a:lnTo>
                    <a:lnTo>
                      <a:pt x="19470" y="10002"/>
                    </a:lnTo>
                    <a:lnTo>
                      <a:pt x="19415" y="10002"/>
                    </a:lnTo>
                    <a:lnTo>
                      <a:pt x="19415" y="9949"/>
                    </a:lnTo>
                    <a:lnTo>
                      <a:pt x="19415" y="9896"/>
                    </a:lnTo>
                    <a:lnTo>
                      <a:pt x="19388" y="9842"/>
                    </a:lnTo>
                    <a:lnTo>
                      <a:pt x="19334" y="9896"/>
                    </a:lnTo>
                    <a:lnTo>
                      <a:pt x="19361" y="9842"/>
                    </a:lnTo>
                    <a:lnTo>
                      <a:pt x="19361" y="9736"/>
                    </a:lnTo>
                    <a:lnTo>
                      <a:pt x="19361" y="9683"/>
                    </a:lnTo>
                    <a:lnTo>
                      <a:pt x="19361" y="9630"/>
                    </a:lnTo>
                    <a:lnTo>
                      <a:pt x="19334" y="9630"/>
                    </a:lnTo>
                    <a:lnTo>
                      <a:pt x="19334" y="9576"/>
                    </a:lnTo>
                    <a:lnTo>
                      <a:pt x="19279" y="9523"/>
                    </a:lnTo>
                    <a:lnTo>
                      <a:pt x="19252" y="9523"/>
                    </a:lnTo>
                    <a:lnTo>
                      <a:pt x="19224" y="9630"/>
                    </a:lnTo>
                    <a:lnTo>
                      <a:pt x="19197" y="9683"/>
                    </a:lnTo>
                    <a:lnTo>
                      <a:pt x="19142" y="9736"/>
                    </a:lnTo>
                    <a:lnTo>
                      <a:pt x="19115" y="9789"/>
                    </a:lnTo>
                    <a:lnTo>
                      <a:pt x="19088" y="9896"/>
                    </a:lnTo>
                    <a:lnTo>
                      <a:pt x="19060" y="9949"/>
                    </a:lnTo>
                    <a:lnTo>
                      <a:pt x="19088" y="10002"/>
                    </a:lnTo>
                    <a:lnTo>
                      <a:pt x="19115" y="10055"/>
                    </a:lnTo>
                    <a:lnTo>
                      <a:pt x="19170" y="10162"/>
                    </a:lnTo>
                    <a:lnTo>
                      <a:pt x="19115" y="10215"/>
                    </a:lnTo>
                    <a:lnTo>
                      <a:pt x="19115" y="10268"/>
                    </a:lnTo>
                    <a:lnTo>
                      <a:pt x="19088" y="10268"/>
                    </a:lnTo>
                    <a:lnTo>
                      <a:pt x="19060" y="10321"/>
                    </a:lnTo>
                    <a:lnTo>
                      <a:pt x="19033" y="10268"/>
                    </a:lnTo>
                    <a:lnTo>
                      <a:pt x="19060" y="10374"/>
                    </a:lnTo>
                    <a:lnTo>
                      <a:pt x="19033" y="10481"/>
                    </a:lnTo>
                    <a:lnTo>
                      <a:pt x="19006" y="10481"/>
                    </a:lnTo>
                    <a:lnTo>
                      <a:pt x="19006" y="10534"/>
                    </a:lnTo>
                    <a:lnTo>
                      <a:pt x="18979" y="10587"/>
                    </a:lnTo>
                    <a:lnTo>
                      <a:pt x="18979" y="10640"/>
                    </a:lnTo>
                    <a:lnTo>
                      <a:pt x="18924" y="10587"/>
                    </a:lnTo>
                    <a:lnTo>
                      <a:pt x="18979" y="10640"/>
                    </a:lnTo>
                    <a:lnTo>
                      <a:pt x="19006" y="10747"/>
                    </a:lnTo>
                    <a:lnTo>
                      <a:pt x="18979" y="10800"/>
                    </a:lnTo>
                    <a:lnTo>
                      <a:pt x="18951" y="10853"/>
                    </a:lnTo>
                    <a:lnTo>
                      <a:pt x="18951" y="10906"/>
                    </a:lnTo>
                    <a:lnTo>
                      <a:pt x="18951" y="10800"/>
                    </a:lnTo>
                    <a:lnTo>
                      <a:pt x="18951" y="10694"/>
                    </a:lnTo>
                    <a:lnTo>
                      <a:pt x="18897" y="10694"/>
                    </a:lnTo>
                    <a:lnTo>
                      <a:pt x="18842" y="10640"/>
                    </a:lnTo>
                    <a:lnTo>
                      <a:pt x="18815" y="10694"/>
                    </a:lnTo>
                    <a:lnTo>
                      <a:pt x="18787" y="10747"/>
                    </a:lnTo>
                    <a:lnTo>
                      <a:pt x="18787" y="10853"/>
                    </a:lnTo>
                    <a:lnTo>
                      <a:pt x="18733" y="10906"/>
                    </a:lnTo>
                    <a:lnTo>
                      <a:pt x="18678" y="10906"/>
                    </a:lnTo>
                    <a:lnTo>
                      <a:pt x="18624" y="10960"/>
                    </a:lnTo>
                    <a:lnTo>
                      <a:pt x="18596" y="11013"/>
                    </a:lnTo>
                    <a:lnTo>
                      <a:pt x="18542" y="11013"/>
                    </a:lnTo>
                    <a:lnTo>
                      <a:pt x="18514" y="11172"/>
                    </a:lnTo>
                    <a:lnTo>
                      <a:pt x="18514" y="11119"/>
                    </a:lnTo>
                    <a:lnTo>
                      <a:pt x="18514" y="11013"/>
                    </a:lnTo>
                    <a:lnTo>
                      <a:pt x="18514" y="10960"/>
                    </a:lnTo>
                    <a:lnTo>
                      <a:pt x="18487" y="10906"/>
                    </a:lnTo>
                    <a:lnTo>
                      <a:pt x="18460" y="10960"/>
                    </a:lnTo>
                    <a:lnTo>
                      <a:pt x="18460" y="10906"/>
                    </a:lnTo>
                    <a:lnTo>
                      <a:pt x="18460" y="10800"/>
                    </a:lnTo>
                    <a:lnTo>
                      <a:pt x="18432" y="10853"/>
                    </a:lnTo>
                    <a:lnTo>
                      <a:pt x="18405" y="11066"/>
                    </a:lnTo>
                    <a:lnTo>
                      <a:pt x="18378" y="11172"/>
                    </a:lnTo>
                    <a:lnTo>
                      <a:pt x="18269" y="11279"/>
                    </a:lnTo>
                    <a:lnTo>
                      <a:pt x="18132" y="11332"/>
                    </a:lnTo>
                    <a:lnTo>
                      <a:pt x="18296" y="11172"/>
                    </a:lnTo>
                    <a:lnTo>
                      <a:pt x="18378" y="11119"/>
                    </a:lnTo>
                    <a:lnTo>
                      <a:pt x="18405" y="10906"/>
                    </a:lnTo>
                    <a:lnTo>
                      <a:pt x="18378" y="10800"/>
                    </a:lnTo>
                    <a:lnTo>
                      <a:pt x="18378" y="10747"/>
                    </a:lnTo>
                    <a:lnTo>
                      <a:pt x="18350" y="10694"/>
                    </a:lnTo>
                    <a:lnTo>
                      <a:pt x="18323" y="10587"/>
                    </a:lnTo>
                    <a:lnTo>
                      <a:pt x="18296" y="10587"/>
                    </a:lnTo>
                    <a:lnTo>
                      <a:pt x="18241" y="10587"/>
                    </a:lnTo>
                    <a:lnTo>
                      <a:pt x="18187" y="10587"/>
                    </a:lnTo>
                    <a:lnTo>
                      <a:pt x="18105" y="10587"/>
                    </a:lnTo>
                    <a:lnTo>
                      <a:pt x="18077" y="10640"/>
                    </a:lnTo>
                    <a:lnTo>
                      <a:pt x="18050" y="10694"/>
                    </a:lnTo>
                    <a:lnTo>
                      <a:pt x="17995" y="10747"/>
                    </a:lnTo>
                    <a:lnTo>
                      <a:pt x="17968" y="10694"/>
                    </a:lnTo>
                    <a:lnTo>
                      <a:pt x="17941" y="10694"/>
                    </a:lnTo>
                    <a:lnTo>
                      <a:pt x="17914" y="10694"/>
                    </a:lnTo>
                    <a:lnTo>
                      <a:pt x="17859" y="10747"/>
                    </a:lnTo>
                    <a:lnTo>
                      <a:pt x="17777" y="10853"/>
                    </a:lnTo>
                    <a:lnTo>
                      <a:pt x="17750" y="10906"/>
                    </a:lnTo>
                    <a:lnTo>
                      <a:pt x="17777" y="10800"/>
                    </a:lnTo>
                    <a:lnTo>
                      <a:pt x="17886" y="10640"/>
                    </a:lnTo>
                    <a:lnTo>
                      <a:pt x="17914" y="10640"/>
                    </a:lnTo>
                    <a:lnTo>
                      <a:pt x="17968" y="10640"/>
                    </a:lnTo>
                    <a:lnTo>
                      <a:pt x="17968" y="10587"/>
                    </a:lnTo>
                    <a:lnTo>
                      <a:pt x="17941" y="10534"/>
                    </a:lnTo>
                    <a:lnTo>
                      <a:pt x="17995" y="10481"/>
                    </a:lnTo>
                    <a:lnTo>
                      <a:pt x="18023" y="10534"/>
                    </a:lnTo>
                    <a:lnTo>
                      <a:pt x="18023" y="10587"/>
                    </a:lnTo>
                    <a:lnTo>
                      <a:pt x="18077" y="10534"/>
                    </a:lnTo>
                    <a:lnTo>
                      <a:pt x="18105" y="10481"/>
                    </a:lnTo>
                    <a:lnTo>
                      <a:pt x="18105" y="10534"/>
                    </a:lnTo>
                    <a:lnTo>
                      <a:pt x="18132" y="10534"/>
                    </a:lnTo>
                    <a:lnTo>
                      <a:pt x="18132" y="10481"/>
                    </a:lnTo>
                    <a:lnTo>
                      <a:pt x="18132" y="10428"/>
                    </a:lnTo>
                    <a:lnTo>
                      <a:pt x="18105" y="10428"/>
                    </a:lnTo>
                    <a:lnTo>
                      <a:pt x="18077" y="10428"/>
                    </a:lnTo>
                    <a:lnTo>
                      <a:pt x="18077" y="10374"/>
                    </a:lnTo>
                    <a:lnTo>
                      <a:pt x="18132" y="10321"/>
                    </a:lnTo>
                    <a:lnTo>
                      <a:pt x="18132" y="10268"/>
                    </a:lnTo>
                    <a:lnTo>
                      <a:pt x="18105" y="10268"/>
                    </a:lnTo>
                    <a:lnTo>
                      <a:pt x="18077" y="10268"/>
                    </a:lnTo>
                    <a:lnTo>
                      <a:pt x="18050" y="10268"/>
                    </a:lnTo>
                    <a:lnTo>
                      <a:pt x="18023" y="10268"/>
                    </a:lnTo>
                    <a:lnTo>
                      <a:pt x="18050" y="10215"/>
                    </a:lnTo>
                    <a:lnTo>
                      <a:pt x="18050" y="10162"/>
                    </a:lnTo>
                    <a:lnTo>
                      <a:pt x="18077" y="10108"/>
                    </a:lnTo>
                    <a:lnTo>
                      <a:pt x="18105" y="10055"/>
                    </a:lnTo>
                    <a:lnTo>
                      <a:pt x="18077" y="10002"/>
                    </a:lnTo>
                    <a:lnTo>
                      <a:pt x="18077" y="9949"/>
                    </a:lnTo>
                    <a:lnTo>
                      <a:pt x="18050" y="9896"/>
                    </a:lnTo>
                    <a:lnTo>
                      <a:pt x="18023" y="9842"/>
                    </a:lnTo>
                    <a:lnTo>
                      <a:pt x="17968" y="9842"/>
                    </a:lnTo>
                    <a:lnTo>
                      <a:pt x="17914" y="9842"/>
                    </a:lnTo>
                    <a:lnTo>
                      <a:pt x="17859" y="9842"/>
                    </a:lnTo>
                    <a:lnTo>
                      <a:pt x="17832" y="9842"/>
                    </a:lnTo>
                    <a:lnTo>
                      <a:pt x="17804" y="9842"/>
                    </a:lnTo>
                    <a:lnTo>
                      <a:pt x="17777" y="9789"/>
                    </a:lnTo>
                    <a:lnTo>
                      <a:pt x="17722" y="9736"/>
                    </a:lnTo>
                    <a:lnTo>
                      <a:pt x="17613" y="9736"/>
                    </a:lnTo>
                    <a:lnTo>
                      <a:pt x="17640" y="9736"/>
                    </a:lnTo>
                    <a:lnTo>
                      <a:pt x="17695" y="9683"/>
                    </a:lnTo>
                    <a:lnTo>
                      <a:pt x="17750" y="9736"/>
                    </a:lnTo>
                    <a:lnTo>
                      <a:pt x="17832" y="9789"/>
                    </a:lnTo>
                    <a:lnTo>
                      <a:pt x="17859" y="9736"/>
                    </a:lnTo>
                    <a:lnTo>
                      <a:pt x="17914" y="9736"/>
                    </a:lnTo>
                    <a:lnTo>
                      <a:pt x="17941" y="9789"/>
                    </a:lnTo>
                    <a:lnTo>
                      <a:pt x="17995" y="9789"/>
                    </a:lnTo>
                    <a:lnTo>
                      <a:pt x="18023" y="9736"/>
                    </a:lnTo>
                    <a:lnTo>
                      <a:pt x="18077" y="9736"/>
                    </a:lnTo>
                    <a:lnTo>
                      <a:pt x="18105" y="9683"/>
                    </a:lnTo>
                    <a:lnTo>
                      <a:pt x="18077" y="9630"/>
                    </a:lnTo>
                    <a:lnTo>
                      <a:pt x="18050" y="9576"/>
                    </a:lnTo>
                    <a:lnTo>
                      <a:pt x="18050" y="9523"/>
                    </a:lnTo>
                    <a:lnTo>
                      <a:pt x="18050" y="9470"/>
                    </a:lnTo>
                    <a:lnTo>
                      <a:pt x="18023" y="9470"/>
                    </a:lnTo>
                    <a:lnTo>
                      <a:pt x="18023" y="9417"/>
                    </a:lnTo>
                    <a:lnTo>
                      <a:pt x="18023" y="9364"/>
                    </a:lnTo>
                    <a:lnTo>
                      <a:pt x="18023" y="9310"/>
                    </a:lnTo>
                    <a:lnTo>
                      <a:pt x="18023" y="9257"/>
                    </a:lnTo>
                    <a:lnTo>
                      <a:pt x="18050" y="9204"/>
                    </a:lnTo>
                    <a:lnTo>
                      <a:pt x="18077" y="9151"/>
                    </a:lnTo>
                    <a:lnTo>
                      <a:pt x="18077" y="9098"/>
                    </a:lnTo>
                    <a:lnTo>
                      <a:pt x="18050" y="9044"/>
                    </a:lnTo>
                    <a:lnTo>
                      <a:pt x="18023" y="8991"/>
                    </a:lnTo>
                    <a:lnTo>
                      <a:pt x="17995" y="8991"/>
                    </a:lnTo>
                    <a:lnTo>
                      <a:pt x="17995" y="9044"/>
                    </a:lnTo>
                    <a:lnTo>
                      <a:pt x="17995" y="9098"/>
                    </a:lnTo>
                    <a:lnTo>
                      <a:pt x="17941" y="9098"/>
                    </a:lnTo>
                    <a:lnTo>
                      <a:pt x="17914" y="9151"/>
                    </a:lnTo>
                    <a:lnTo>
                      <a:pt x="17886" y="9098"/>
                    </a:lnTo>
                    <a:lnTo>
                      <a:pt x="17886" y="9044"/>
                    </a:lnTo>
                    <a:lnTo>
                      <a:pt x="17859" y="8991"/>
                    </a:lnTo>
                    <a:lnTo>
                      <a:pt x="17804" y="9044"/>
                    </a:lnTo>
                    <a:lnTo>
                      <a:pt x="17722" y="8991"/>
                    </a:lnTo>
                    <a:lnTo>
                      <a:pt x="17695" y="9044"/>
                    </a:lnTo>
                    <a:lnTo>
                      <a:pt x="17668" y="8991"/>
                    </a:lnTo>
                    <a:lnTo>
                      <a:pt x="17668" y="8885"/>
                    </a:lnTo>
                    <a:lnTo>
                      <a:pt x="17613" y="8885"/>
                    </a:lnTo>
                    <a:lnTo>
                      <a:pt x="17586" y="8885"/>
                    </a:lnTo>
                    <a:lnTo>
                      <a:pt x="17531" y="8938"/>
                    </a:lnTo>
                    <a:lnTo>
                      <a:pt x="17531" y="8885"/>
                    </a:lnTo>
                    <a:lnTo>
                      <a:pt x="17531" y="8832"/>
                    </a:lnTo>
                    <a:lnTo>
                      <a:pt x="17504" y="8832"/>
                    </a:lnTo>
                    <a:lnTo>
                      <a:pt x="17477" y="8778"/>
                    </a:lnTo>
                    <a:lnTo>
                      <a:pt x="17477" y="8725"/>
                    </a:lnTo>
                    <a:lnTo>
                      <a:pt x="17477" y="8672"/>
                    </a:lnTo>
                    <a:lnTo>
                      <a:pt x="17504" y="8672"/>
                    </a:lnTo>
                    <a:lnTo>
                      <a:pt x="17531" y="8619"/>
                    </a:lnTo>
                    <a:lnTo>
                      <a:pt x="17531" y="8566"/>
                    </a:lnTo>
                    <a:lnTo>
                      <a:pt x="17504" y="8566"/>
                    </a:lnTo>
                    <a:lnTo>
                      <a:pt x="17477" y="8512"/>
                    </a:lnTo>
                    <a:lnTo>
                      <a:pt x="17449" y="8566"/>
                    </a:lnTo>
                    <a:lnTo>
                      <a:pt x="17422" y="8619"/>
                    </a:lnTo>
                    <a:lnTo>
                      <a:pt x="17367" y="8619"/>
                    </a:lnTo>
                    <a:lnTo>
                      <a:pt x="17367" y="8566"/>
                    </a:lnTo>
                    <a:lnTo>
                      <a:pt x="17422" y="8512"/>
                    </a:lnTo>
                    <a:lnTo>
                      <a:pt x="17395" y="8512"/>
                    </a:lnTo>
                    <a:lnTo>
                      <a:pt x="17367" y="8459"/>
                    </a:lnTo>
                    <a:lnTo>
                      <a:pt x="17367" y="8353"/>
                    </a:lnTo>
                    <a:lnTo>
                      <a:pt x="17313" y="8300"/>
                    </a:lnTo>
                    <a:lnTo>
                      <a:pt x="17285" y="8300"/>
                    </a:lnTo>
                    <a:lnTo>
                      <a:pt x="17285" y="8406"/>
                    </a:lnTo>
                    <a:lnTo>
                      <a:pt x="17258" y="8406"/>
                    </a:lnTo>
                    <a:lnTo>
                      <a:pt x="17231" y="8406"/>
                    </a:lnTo>
                    <a:lnTo>
                      <a:pt x="17285" y="8300"/>
                    </a:lnTo>
                    <a:lnTo>
                      <a:pt x="17285" y="8246"/>
                    </a:lnTo>
                    <a:lnTo>
                      <a:pt x="17285" y="8193"/>
                    </a:lnTo>
                    <a:lnTo>
                      <a:pt x="17258" y="8140"/>
                    </a:lnTo>
                    <a:lnTo>
                      <a:pt x="17231" y="8140"/>
                    </a:lnTo>
                    <a:lnTo>
                      <a:pt x="17149" y="8087"/>
                    </a:lnTo>
                    <a:lnTo>
                      <a:pt x="17122" y="8033"/>
                    </a:lnTo>
                    <a:lnTo>
                      <a:pt x="17067" y="7980"/>
                    </a:lnTo>
                    <a:lnTo>
                      <a:pt x="17012" y="7927"/>
                    </a:lnTo>
                    <a:lnTo>
                      <a:pt x="16958" y="7927"/>
                    </a:lnTo>
                    <a:lnTo>
                      <a:pt x="16930" y="7980"/>
                    </a:lnTo>
                    <a:lnTo>
                      <a:pt x="16821" y="8033"/>
                    </a:lnTo>
                    <a:lnTo>
                      <a:pt x="16849" y="8033"/>
                    </a:lnTo>
                    <a:lnTo>
                      <a:pt x="16930" y="7980"/>
                    </a:lnTo>
                    <a:lnTo>
                      <a:pt x="16903" y="7980"/>
                    </a:lnTo>
                    <a:lnTo>
                      <a:pt x="16849" y="8033"/>
                    </a:lnTo>
                    <a:lnTo>
                      <a:pt x="16794" y="8033"/>
                    </a:lnTo>
                    <a:lnTo>
                      <a:pt x="16767" y="8087"/>
                    </a:lnTo>
                    <a:lnTo>
                      <a:pt x="16739" y="8087"/>
                    </a:lnTo>
                    <a:lnTo>
                      <a:pt x="16739" y="8140"/>
                    </a:lnTo>
                    <a:lnTo>
                      <a:pt x="16712" y="8140"/>
                    </a:lnTo>
                    <a:lnTo>
                      <a:pt x="16685" y="8140"/>
                    </a:lnTo>
                    <a:lnTo>
                      <a:pt x="16657" y="8140"/>
                    </a:lnTo>
                    <a:lnTo>
                      <a:pt x="16657" y="8087"/>
                    </a:lnTo>
                    <a:lnTo>
                      <a:pt x="16630" y="8087"/>
                    </a:lnTo>
                    <a:lnTo>
                      <a:pt x="16603" y="8033"/>
                    </a:lnTo>
                    <a:lnTo>
                      <a:pt x="16575" y="8087"/>
                    </a:lnTo>
                    <a:lnTo>
                      <a:pt x="16521" y="8087"/>
                    </a:lnTo>
                    <a:lnTo>
                      <a:pt x="16521" y="8033"/>
                    </a:lnTo>
                    <a:lnTo>
                      <a:pt x="16494" y="8033"/>
                    </a:lnTo>
                    <a:lnTo>
                      <a:pt x="16466" y="8033"/>
                    </a:lnTo>
                    <a:lnTo>
                      <a:pt x="16412" y="7980"/>
                    </a:lnTo>
                    <a:lnTo>
                      <a:pt x="16357" y="7980"/>
                    </a:lnTo>
                    <a:lnTo>
                      <a:pt x="16330" y="7927"/>
                    </a:lnTo>
                    <a:lnTo>
                      <a:pt x="16302" y="7927"/>
                    </a:lnTo>
                    <a:lnTo>
                      <a:pt x="16248" y="7874"/>
                    </a:lnTo>
                    <a:lnTo>
                      <a:pt x="16193" y="7874"/>
                    </a:lnTo>
                    <a:lnTo>
                      <a:pt x="16166" y="7874"/>
                    </a:lnTo>
                    <a:lnTo>
                      <a:pt x="16111" y="7874"/>
                    </a:lnTo>
                    <a:lnTo>
                      <a:pt x="16084" y="7874"/>
                    </a:lnTo>
                    <a:lnTo>
                      <a:pt x="16029" y="7874"/>
                    </a:lnTo>
                    <a:lnTo>
                      <a:pt x="16029" y="7821"/>
                    </a:lnTo>
                    <a:lnTo>
                      <a:pt x="16002" y="7874"/>
                    </a:lnTo>
                    <a:lnTo>
                      <a:pt x="15975" y="7927"/>
                    </a:lnTo>
                    <a:lnTo>
                      <a:pt x="15947" y="7980"/>
                    </a:lnTo>
                    <a:lnTo>
                      <a:pt x="15920" y="7980"/>
                    </a:lnTo>
                    <a:lnTo>
                      <a:pt x="15920" y="8033"/>
                    </a:lnTo>
                    <a:lnTo>
                      <a:pt x="15865" y="8087"/>
                    </a:lnTo>
                    <a:lnTo>
                      <a:pt x="15865" y="8140"/>
                    </a:lnTo>
                    <a:lnTo>
                      <a:pt x="15865" y="8193"/>
                    </a:lnTo>
                    <a:lnTo>
                      <a:pt x="15865" y="8300"/>
                    </a:lnTo>
                    <a:lnTo>
                      <a:pt x="15893" y="8353"/>
                    </a:lnTo>
                    <a:lnTo>
                      <a:pt x="15893" y="8459"/>
                    </a:lnTo>
                    <a:lnTo>
                      <a:pt x="15920" y="8512"/>
                    </a:lnTo>
                    <a:lnTo>
                      <a:pt x="15975" y="8512"/>
                    </a:lnTo>
                    <a:lnTo>
                      <a:pt x="16002" y="8566"/>
                    </a:lnTo>
                    <a:lnTo>
                      <a:pt x="16029" y="8512"/>
                    </a:lnTo>
                    <a:lnTo>
                      <a:pt x="16057" y="8459"/>
                    </a:lnTo>
                    <a:lnTo>
                      <a:pt x="16057" y="8566"/>
                    </a:lnTo>
                    <a:lnTo>
                      <a:pt x="16057" y="8619"/>
                    </a:lnTo>
                    <a:lnTo>
                      <a:pt x="16002" y="8619"/>
                    </a:lnTo>
                    <a:lnTo>
                      <a:pt x="16002" y="8672"/>
                    </a:lnTo>
                    <a:lnTo>
                      <a:pt x="15975" y="8725"/>
                    </a:lnTo>
                    <a:lnTo>
                      <a:pt x="15975" y="8832"/>
                    </a:lnTo>
                    <a:lnTo>
                      <a:pt x="15947" y="8885"/>
                    </a:lnTo>
                    <a:lnTo>
                      <a:pt x="15920" y="8991"/>
                    </a:lnTo>
                    <a:lnTo>
                      <a:pt x="15865" y="9098"/>
                    </a:lnTo>
                    <a:lnTo>
                      <a:pt x="15865" y="9151"/>
                    </a:lnTo>
                    <a:lnTo>
                      <a:pt x="15920" y="9204"/>
                    </a:lnTo>
                    <a:lnTo>
                      <a:pt x="15947" y="9257"/>
                    </a:lnTo>
                    <a:lnTo>
                      <a:pt x="15975" y="9204"/>
                    </a:lnTo>
                    <a:lnTo>
                      <a:pt x="16002" y="9257"/>
                    </a:lnTo>
                    <a:lnTo>
                      <a:pt x="16057" y="9257"/>
                    </a:lnTo>
                    <a:lnTo>
                      <a:pt x="16002" y="9257"/>
                    </a:lnTo>
                    <a:lnTo>
                      <a:pt x="15975" y="9257"/>
                    </a:lnTo>
                    <a:lnTo>
                      <a:pt x="15975" y="9310"/>
                    </a:lnTo>
                    <a:lnTo>
                      <a:pt x="16002" y="9364"/>
                    </a:lnTo>
                    <a:lnTo>
                      <a:pt x="15975" y="9417"/>
                    </a:lnTo>
                    <a:lnTo>
                      <a:pt x="15975" y="9470"/>
                    </a:lnTo>
                    <a:lnTo>
                      <a:pt x="15975" y="9523"/>
                    </a:lnTo>
                    <a:lnTo>
                      <a:pt x="16002" y="9576"/>
                    </a:lnTo>
                    <a:lnTo>
                      <a:pt x="16029" y="9576"/>
                    </a:lnTo>
                    <a:lnTo>
                      <a:pt x="16057" y="9683"/>
                    </a:lnTo>
                    <a:lnTo>
                      <a:pt x="16029" y="9736"/>
                    </a:lnTo>
                    <a:lnTo>
                      <a:pt x="16002" y="9736"/>
                    </a:lnTo>
                    <a:lnTo>
                      <a:pt x="15975" y="9736"/>
                    </a:lnTo>
                    <a:lnTo>
                      <a:pt x="15975" y="9789"/>
                    </a:lnTo>
                    <a:lnTo>
                      <a:pt x="16029" y="9789"/>
                    </a:lnTo>
                    <a:lnTo>
                      <a:pt x="16057" y="9789"/>
                    </a:lnTo>
                    <a:lnTo>
                      <a:pt x="16084" y="9789"/>
                    </a:lnTo>
                    <a:lnTo>
                      <a:pt x="16111" y="9789"/>
                    </a:lnTo>
                    <a:lnTo>
                      <a:pt x="16111" y="9842"/>
                    </a:lnTo>
                    <a:lnTo>
                      <a:pt x="16084" y="9896"/>
                    </a:lnTo>
                    <a:lnTo>
                      <a:pt x="16057" y="9949"/>
                    </a:lnTo>
                    <a:lnTo>
                      <a:pt x="16057" y="10002"/>
                    </a:lnTo>
                    <a:lnTo>
                      <a:pt x="16084" y="10055"/>
                    </a:lnTo>
                    <a:lnTo>
                      <a:pt x="16139" y="10055"/>
                    </a:lnTo>
                    <a:lnTo>
                      <a:pt x="16166" y="10055"/>
                    </a:lnTo>
                    <a:lnTo>
                      <a:pt x="16057" y="10108"/>
                    </a:lnTo>
                    <a:lnTo>
                      <a:pt x="16057" y="10055"/>
                    </a:lnTo>
                    <a:lnTo>
                      <a:pt x="15975" y="10055"/>
                    </a:lnTo>
                    <a:lnTo>
                      <a:pt x="15975" y="10108"/>
                    </a:lnTo>
                    <a:lnTo>
                      <a:pt x="15947" y="10108"/>
                    </a:lnTo>
                    <a:lnTo>
                      <a:pt x="15975" y="10215"/>
                    </a:lnTo>
                    <a:lnTo>
                      <a:pt x="16002" y="10268"/>
                    </a:lnTo>
                    <a:lnTo>
                      <a:pt x="15975" y="10321"/>
                    </a:lnTo>
                    <a:lnTo>
                      <a:pt x="15947" y="10321"/>
                    </a:lnTo>
                    <a:lnTo>
                      <a:pt x="15920" y="10321"/>
                    </a:lnTo>
                    <a:lnTo>
                      <a:pt x="15893" y="10374"/>
                    </a:lnTo>
                    <a:lnTo>
                      <a:pt x="15865" y="10374"/>
                    </a:lnTo>
                    <a:lnTo>
                      <a:pt x="15811" y="10374"/>
                    </a:lnTo>
                    <a:lnTo>
                      <a:pt x="15784" y="10374"/>
                    </a:lnTo>
                    <a:lnTo>
                      <a:pt x="15756" y="10428"/>
                    </a:lnTo>
                    <a:lnTo>
                      <a:pt x="15729" y="10428"/>
                    </a:lnTo>
                    <a:lnTo>
                      <a:pt x="15702" y="10481"/>
                    </a:lnTo>
                    <a:lnTo>
                      <a:pt x="15729" y="10587"/>
                    </a:lnTo>
                    <a:lnTo>
                      <a:pt x="15729" y="10640"/>
                    </a:lnTo>
                    <a:lnTo>
                      <a:pt x="15702" y="10640"/>
                    </a:lnTo>
                    <a:lnTo>
                      <a:pt x="15729" y="10694"/>
                    </a:lnTo>
                    <a:lnTo>
                      <a:pt x="15756" y="10747"/>
                    </a:lnTo>
                    <a:lnTo>
                      <a:pt x="15784" y="10800"/>
                    </a:lnTo>
                    <a:lnTo>
                      <a:pt x="15838" y="10853"/>
                    </a:lnTo>
                    <a:lnTo>
                      <a:pt x="15865" y="10906"/>
                    </a:lnTo>
                    <a:lnTo>
                      <a:pt x="15893" y="10906"/>
                    </a:lnTo>
                    <a:lnTo>
                      <a:pt x="15920" y="10960"/>
                    </a:lnTo>
                    <a:lnTo>
                      <a:pt x="16002" y="11013"/>
                    </a:lnTo>
                    <a:lnTo>
                      <a:pt x="16029" y="11013"/>
                    </a:lnTo>
                    <a:lnTo>
                      <a:pt x="16057" y="11066"/>
                    </a:lnTo>
                    <a:lnTo>
                      <a:pt x="16057" y="11119"/>
                    </a:lnTo>
                    <a:lnTo>
                      <a:pt x="16084" y="11172"/>
                    </a:lnTo>
                    <a:lnTo>
                      <a:pt x="16084" y="11279"/>
                    </a:lnTo>
                    <a:lnTo>
                      <a:pt x="16111" y="11385"/>
                    </a:lnTo>
                    <a:lnTo>
                      <a:pt x="16111" y="11492"/>
                    </a:lnTo>
                    <a:lnTo>
                      <a:pt x="16166" y="11704"/>
                    </a:lnTo>
                    <a:lnTo>
                      <a:pt x="16193" y="11864"/>
                    </a:lnTo>
                    <a:lnTo>
                      <a:pt x="16193" y="11917"/>
                    </a:lnTo>
                    <a:lnTo>
                      <a:pt x="16220" y="11970"/>
                    </a:lnTo>
                    <a:lnTo>
                      <a:pt x="16220" y="12024"/>
                    </a:lnTo>
                    <a:lnTo>
                      <a:pt x="16220" y="12077"/>
                    </a:lnTo>
                    <a:lnTo>
                      <a:pt x="16248" y="12290"/>
                    </a:lnTo>
                    <a:lnTo>
                      <a:pt x="16248" y="12343"/>
                    </a:lnTo>
                    <a:lnTo>
                      <a:pt x="16248" y="12449"/>
                    </a:lnTo>
                    <a:lnTo>
                      <a:pt x="16275" y="12396"/>
                    </a:lnTo>
                    <a:lnTo>
                      <a:pt x="16275" y="12343"/>
                    </a:lnTo>
                    <a:lnTo>
                      <a:pt x="16302" y="12290"/>
                    </a:lnTo>
                    <a:lnTo>
                      <a:pt x="16302" y="12236"/>
                    </a:lnTo>
                    <a:lnTo>
                      <a:pt x="16330" y="12290"/>
                    </a:lnTo>
                    <a:lnTo>
                      <a:pt x="16330" y="12343"/>
                    </a:lnTo>
                    <a:lnTo>
                      <a:pt x="16330" y="12396"/>
                    </a:lnTo>
                    <a:lnTo>
                      <a:pt x="16357" y="12449"/>
                    </a:lnTo>
                    <a:lnTo>
                      <a:pt x="16384" y="12449"/>
                    </a:lnTo>
                    <a:lnTo>
                      <a:pt x="16357" y="12502"/>
                    </a:lnTo>
                    <a:lnTo>
                      <a:pt x="16302" y="12556"/>
                    </a:lnTo>
                    <a:lnTo>
                      <a:pt x="16275" y="12502"/>
                    </a:lnTo>
                    <a:lnTo>
                      <a:pt x="16248" y="12502"/>
                    </a:lnTo>
                    <a:lnTo>
                      <a:pt x="16220" y="12556"/>
                    </a:lnTo>
                    <a:lnTo>
                      <a:pt x="16193" y="12609"/>
                    </a:lnTo>
                    <a:lnTo>
                      <a:pt x="16139" y="12768"/>
                    </a:lnTo>
                    <a:lnTo>
                      <a:pt x="16084" y="12875"/>
                    </a:lnTo>
                    <a:lnTo>
                      <a:pt x="16057" y="12981"/>
                    </a:lnTo>
                    <a:lnTo>
                      <a:pt x="16002" y="13034"/>
                    </a:lnTo>
                    <a:lnTo>
                      <a:pt x="16084" y="12981"/>
                    </a:lnTo>
                    <a:lnTo>
                      <a:pt x="16111" y="12928"/>
                    </a:lnTo>
                    <a:lnTo>
                      <a:pt x="16084" y="12981"/>
                    </a:lnTo>
                    <a:lnTo>
                      <a:pt x="16002" y="13088"/>
                    </a:lnTo>
                    <a:lnTo>
                      <a:pt x="15947" y="13194"/>
                    </a:lnTo>
                    <a:lnTo>
                      <a:pt x="15893" y="13247"/>
                    </a:lnTo>
                    <a:lnTo>
                      <a:pt x="15811" y="13300"/>
                    </a:lnTo>
                    <a:lnTo>
                      <a:pt x="15756" y="13407"/>
                    </a:lnTo>
                    <a:lnTo>
                      <a:pt x="15702" y="13460"/>
                    </a:lnTo>
                    <a:lnTo>
                      <a:pt x="15620" y="13513"/>
                    </a:lnTo>
                    <a:lnTo>
                      <a:pt x="15565" y="13567"/>
                    </a:lnTo>
                    <a:lnTo>
                      <a:pt x="15510" y="13620"/>
                    </a:lnTo>
                    <a:lnTo>
                      <a:pt x="15483" y="13620"/>
                    </a:lnTo>
                    <a:lnTo>
                      <a:pt x="15510" y="13620"/>
                    </a:lnTo>
                    <a:lnTo>
                      <a:pt x="15538" y="13673"/>
                    </a:lnTo>
                    <a:lnTo>
                      <a:pt x="15565" y="13726"/>
                    </a:lnTo>
                    <a:lnTo>
                      <a:pt x="15592" y="13833"/>
                    </a:lnTo>
                    <a:lnTo>
                      <a:pt x="15620" y="13886"/>
                    </a:lnTo>
                    <a:lnTo>
                      <a:pt x="15647" y="13992"/>
                    </a:lnTo>
                    <a:lnTo>
                      <a:pt x="15674" y="14045"/>
                    </a:lnTo>
                    <a:lnTo>
                      <a:pt x="15674" y="14152"/>
                    </a:lnTo>
                    <a:lnTo>
                      <a:pt x="15674" y="14205"/>
                    </a:lnTo>
                    <a:lnTo>
                      <a:pt x="15674" y="14258"/>
                    </a:lnTo>
                    <a:lnTo>
                      <a:pt x="15674" y="14311"/>
                    </a:lnTo>
                    <a:lnTo>
                      <a:pt x="15674" y="14365"/>
                    </a:lnTo>
                    <a:lnTo>
                      <a:pt x="15702" y="14471"/>
                    </a:lnTo>
                    <a:lnTo>
                      <a:pt x="15702" y="14524"/>
                    </a:lnTo>
                    <a:lnTo>
                      <a:pt x="15702" y="14684"/>
                    </a:lnTo>
                    <a:lnTo>
                      <a:pt x="15702" y="14790"/>
                    </a:lnTo>
                    <a:lnTo>
                      <a:pt x="15729" y="14790"/>
                    </a:lnTo>
                    <a:lnTo>
                      <a:pt x="15729" y="14843"/>
                    </a:lnTo>
                    <a:lnTo>
                      <a:pt x="15702" y="14843"/>
                    </a:lnTo>
                    <a:lnTo>
                      <a:pt x="15729" y="14897"/>
                    </a:lnTo>
                    <a:lnTo>
                      <a:pt x="15729" y="15003"/>
                    </a:lnTo>
                    <a:lnTo>
                      <a:pt x="15784" y="15003"/>
                    </a:lnTo>
                    <a:lnTo>
                      <a:pt x="15784" y="15056"/>
                    </a:lnTo>
                    <a:lnTo>
                      <a:pt x="15811" y="15109"/>
                    </a:lnTo>
                    <a:lnTo>
                      <a:pt x="15838" y="15163"/>
                    </a:lnTo>
                    <a:lnTo>
                      <a:pt x="15865" y="15163"/>
                    </a:lnTo>
                    <a:lnTo>
                      <a:pt x="15893" y="15163"/>
                    </a:lnTo>
                    <a:lnTo>
                      <a:pt x="15947" y="15163"/>
                    </a:lnTo>
                    <a:lnTo>
                      <a:pt x="15920" y="15216"/>
                    </a:lnTo>
                    <a:lnTo>
                      <a:pt x="15811" y="15216"/>
                    </a:lnTo>
                    <a:lnTo>
                      <a:pt x="15784" y="15216"/>
                    </a:lnTo>
                    <a:lnTo>
                      <a:pt x="15784" y="15269"/>
                    </a:lnTo>
                    <a:lnTo>
                      <a:pt x="15756" y="15375"/>
                    </a:lnTo>
                    <a:lnTo>
                      <a:pt x="15729" y="15375"/>
                    </a:lnTo>
                    <a:lnTo>
                      <a:pt x="15729" y="15429"/>
                    </a:lnTo>
                    <a:lnTo>
                      <a:pt x="15674" y="15429"/>
                    </a:lnTo>
                    <a:lnTo>
                      <a:pt x="15647" y="15429"/>
                    </a:lnTo>
                    <a:lnTo>
                      <a:pt x="15674" y="15482"/>
                    </a:lnTo>
                    <a:lnTo>
                      <a:pt x="15702" y="15588"/>
                    </a:lnTo>
                    <a:lnTo>
                      <a:pt x="15729" y="15641"/>
                    </a:lnTo>
                    <a:lnTo>
                      <a:pt x="15756" y="15641"/>
                    </a:lnTo>
                    <a:lnTo>
                      <a:pt x="15756" y="15695"/>
                    </a:lnTo>
                    <a:lnTo>
                      <a:pt x="15729" y="15748"/>
                    </a:lnTo>
                    <a:lnTo>
                      <a:pt x="15729" y="15801"/>
                    </a:lnTo>
                    <a:lnTo>
                      <a:pt x="15702" y="15801"/>
                    </a:lnTo>
                    <a:lnTo>
                      <a:pt x="15674" y="15854"/>
                    </a:lnTo>
                    <a:lnTo>
                      <a:pt x="15674" y="15748"/>
                    </a:lnTo>
                    <a:lnTo>
                      <a:pt x="15647" y="15695"/>
                    </a:lnTo>
                    <a:lnTo>
                      <a:pt x="15592" y="15641"/>
                    </a:lnTo>
                    <a:lnTo>
                      <a:pt x="15592" y="15588"/>
                    </a:lnTo>
                    <a:lnTo>
                      <a:pt x="15565" y="15588"/>
                    </a:lnTo>
                    <a:lnTo>
                      <a:pt x="15538" y="15588"/>
                    </a:lnTo>
                    <a:lnTo>
                      <a:pt x="15510" y="15695"/>
                    </a:lnTo>
                    <a:lnTo>
                      <a:pt x="15483" y="15695"/>
                    </a:lnTo>
                    <a:lnTo>
                      <a:pt x="15538" y="15588"/>
                    </a:lnTo>
                    <a:lnTo>
                      <a:pt x="15538" y="15641"/>
                    </a:lnTo>
                    <a:lnTo>
                      <a:pt x="15510" y="15695"/>
                    </a:lnTo>
                    <a:lnTo>
                      <a:pt x="15483" y="15695"/>
                    </a:lnTo>
                    <a:lnTo>
                      <a:pt x="15483" y="15748"/>
                    </a:lnTo>
                    <a:lnTo>
                      <a:pt x="15483" y="15854"/>
                    </a:lnTo>
                    <a:lnTo>
                      <a:pt x="15483" y="15961"/>
                    </a:lnTo>
                    <a:lnTo>
                      <a:pt x="15456" y="15907"/>
                    </a:lnTo>
                    <a:lnTo>
                      <a:pt x="15401" y="15854"/>
                    </a:lnTo>
                    <a:lnTo>
                      <a:pt x="15374" y="15854"/>
                    </a:lnTo>
                    <a:lnTo>
                      <a:pt x="15319" y="15801"/>
                    </a:lnTo>
                    <a:lnTo>
                      <a:pt x="15292" y="15801"/>
                    </a:lnTo>
                    <a:lnTo>
                      <a:pt x="15265" y="15854"/>
                    </a:lnTo>
                    <a:lnTo>
                      <a:pt x="15237" y="15854"/>
                    </a:lnTo>
                    <a:lnTo>
                      <a:pt x="15183" y="15907"/>
                    </a:lnTo>
                    <a:lnTo>
                      <a:pt x="15155" y="15961"/>
                    </a:lnTo>
                    <a:lnTo>
                      <a:pt x="15128" y="15961"/>
                    </a:lnTo>
                    <a:lnTo>
                      <a:pt x="15155" y="15961"/>
                    </a:lnTo>
                    <a:lnTo>
                      <a:pt x="15265" y="15748"/>
                    </a:lnTo>
                    <a:lnTo>
                      <a:pt x="15292" y="15695"/>
                    </a:lnTo>
                    <a:lnTo>
                      <a:pt x="15265" y="15641"/>
                    </a:lnTo>
                    <a:lnTo>
                      <a:pt x="15265" y="15588"/>
                    </a:lnTo>
                    <a:lnTo>
                      <a:pt x="15237" y="15482"/>
                    </a:lnTo>
                    <a:lnTo>
                      <a:pt x="15210" y="15429"/>
                    </a:lnTo>
                    <a:lnTo>
                      <a:pt x="15155" y="15375"/>
                    </a:lnTo>
                    <a:lnTo>
                      <a:pt x="15101" y="15269"/>
                    </a:lnTo>
                    <a:lnTo>
                      <a:pt x="15074" y="15269"/>
                    </a:lnTo>
                    <a:lnTo>
                      <a:pt x="15019" y="15269"/>
                    </a:lnTo>
                    <a:lnTo>
                      <a:pt x="14992" y="15269"/>
                    </a:lnTo>
                    <a:lnTo>
                      <a:pt x="14937" y="15269"/>
                    </a:lnTo>
                    <a:lnTo>
                      <a:pt x="14910" y="15322"/>
                    </a:lnTo>
                    <a:lnTo>
                      <a:pt x="14882" y="15322"/>
                    </a:lnTo>
                    <a:lnTo>
                      <a:pt x="14910" y="15269"/>
                    </a:lnTo>
                    <a:lnTo>
                      <a:pt x="14992" y="15163"/>
                    </a:lnTo>
                    <a:lnTo>
                      <a:pt x="15046" y="15163"/>
                    </a:lnTo>
                    <a:lnTo>
                      <a:pt x="15019" y="15056"/>
                    </a:lnTo>
                    <a:lnTo>
                      <a:pt x="14992" y="15003"/>
                    </a:lnTo>
                    <a:lnTo>
                      <a:pt x="14964" y="14950"/>
                    </a:lnTo>
                    <a:lnTo>
                      <a:pt x="14910" y="14897"/>
                    </a:lnTo>
                    <a:lnTo>
                      <a:pt x="14882" y="14843"/>
                    </a:lnTo>
                    <a:lnTo>
                      <a:pt x="14882" y="14790"/>
                    </a:lnTo>
                    <a:lnTo>
                      <a:pt x="14855" y="14737"/>
                    </a:lnTo>
                    <a:lnTo>
                      <a:pt x="14828" y="14684"/>
                    </a:lnTo>
                    <a:lnTo>
                      <a:pt x="14828" y="14577"/>
                    </a:lnTo>
                    <a:lnTo>
                      <a:pt x="14855" y="14471"/>
                    </a:lnTo>
                    <a:lnTo>
                      <a:pt x="14855" y="14258"/>
                    </a:lnTo>
                    <a:lnTo>
                      <a:pt x="14855" y="14099"/>
                    </a:lnTo>
                    <a:lnTo>
                      <a:pt x="14828" y="13992"/>
                    </a:lnTo>
                    <a:lnTo>
                      <a:pt x="14801" y="13939"/>
                    </a:lnTo>
                    <a:lnTo>
                      <a:pt x="14801" y="13779"/>
                    </a:lnTo>
                    <a:lnTo>
                      <a:pt x="14828" y="13673"/>
                    </a:lnTo>
                    <a:lnTo>
                      <a:pt x="14828" y="13513"/>
                    </a:lnTo>
                    <a:lnTo>
                      <a:pt x="14828" y="13407"/>
                    </a:lnTo>
                    <a:lnTo>
                      <a:pt x="14828" y="13300"/>
                    </a:lnTo>
                    <a:lnTo>
                      <a:pt x="14828" y="13247"/>
                    </a:lnTo>
                    <a:lnTo>
                      <a:pt x="14801" y="13247"/>
                    </a:lnTo>
                    <a:lnTo>
                      <a:pt x="14773" y="13247"/>
                    </a:lnTo>
                    <a:lnTo>
                      <a:pt x="14746" y="13247"/>
                    </a:lnTo>
                    <a:lnTo>
                      <a:pt x="14719" y="13194"/>
                    </a:lnTo>
                    <a:lnTo>
                      <a:pt x="14664" y="13194"/>
                    </a:lnTo>
                    <a:lnTo>
                      <a:pt x="14664" y="13141"/>
                    </a:lnTo>
                    <a:lnTo>
                      <a:pt x="14609" y="13141"/>
                    </a:lnTo>
                    <a:lnTo>
                      <a:pt x="14582" y="13194"/>
                    </a:lnTo>
                    <a:lnTo>
                      <a:pt x="14555" y="13141"/>
                    </a:lnTo>
                    <a:lnTo>
                      <a:pt x="14527" y="13141"/>
                    </a:lnTo>
                    <a:lnTo>
                      <a:pt x="14473" y="13194"/>
                    </a:lnTo>
                    <a:lnTo>
                      <a:pt x="14418" y="13194"/>
                    </a:lnTo>
                    <a:lnTo>
                      <a:pt x="14391" y="13141"/>
                    </a:lnTo>
                    <a:lnTo>
                      <a:pt x="14336" y="13141"/>
                    </a:lnTo>
                    <a:lnTo>
                      <a:pt x="14227" y="13141"/>
                    </a:lnTo>
                    <a:lnTo>
                      <a:pt x="14145" y="13141"/>
                    </a:lnTo>
                    <a:lnTo>
                      <a:pt x="14063" y="13141"/>
                    </a:lnTo>
                    <a:lnTo>
                      <a:pt x="14063" y="13194"/>
                    </a:lnTo>
                    <a:lnTo>
                      <a:pt x="14036" y="13300"/>
                    </a:lnTo>
                    <a:lnTo>
                      <a:pt x="14009" y="13354"/>
                    </a:lnTo>
                    <a:lnTo>
                      <a:pt x="13981" y="13460"/>
                    </a:lnTo>
                    <a:lnTo>
                      <a:pt x="13981" y="13407"/>
                    </a:lnTo>
                    <a:lnTo>
                      <a:pt x="14009" y="13300"/>
                    </a:lnTo>
                    <a:lnTo>
                      <a:pt x="14036" y="13194"/>
                    </a:lnTo>
                    <a:lnTo>
                      <a:pt x="14063" y="13088"/>
                    </a:lnTo>
                    <a:lnTo>
                      <a:pt x="14063" y="13034"/>
                    </a:lnTo>
                    <a:lnTo>
                      <a:pt x="14009" y="13034"/>
                    </a:lnTo>
                    <a:lnTo>
                      <a:pt x="13981" y="12981"/>
                    </a:lnTo>
                    <a:lnTo>
                      <a:pt x="13981" y="12928"/>
                    </a:lnTo>
                    <a:lnTo>
                      <a:pt x="13954" y="12928"/>
                    </a:lnTo>
                    <a:lnTo>
                      <a:pt x="13899" y="12875"/>
                    </a:lnTo>
                    <a:lnTo>
                      <a:pt x="13845" y="12822"/>
                    </a:lnTo>
                    <a:lnTo>
                      <a:pt x="13790" y="12822"/>
                    </a:lnTo>
                    <a:lnTo>
                      <a:pt x="13763" y="12768"/>
                    </a:lnTo>
                    <a:lnTo>
                      <a:pt x="13708" y="12768"/>
                    </a:lnTo>
                    <a:lnTo>
                      <a:pt x="13654" y="12715"/>
                    </a:lnTo>
                    <a:lnTo>
                      <a:pt x="13626" y="12715"/>
                    </a:lnTo>
                    <a:lnTo>
                      <a:pt x="13599" y="12715"/>
                    </a:lnTo>
                    <a:lnTo>
                      <a:pt x="13544" y="12715"/>
                    </a:lnTo>
                    <a:lnTo>
                      <a:pt x="13544" y="12662"/>
                    </a:lnTo>
                    <a:lnTo>
                      <a:pt x="13517" y="12662"/>
                    </a:lnTo>
                    <a:lnTo>
                      <a:pt x="13490" y="12662"/>
                    </a:lnTo>
                    <a:lnTo>
                      <a:pt x="13462" y="12609"/>
                    </a:lnTo>
                    <a:lnTo>
                      <a:pt x="13462" y="12556"/>
                    </a:lnTo>
                    <a:lnTo>
                      <a:pt x="13435" y="12449"/>
                    </a:lnTo>
                    <a:lnTo>
                      <a:pt x="13353" y="12343"/>
                    </a:lnTo>
                    <a:lnTo>
                      <a:pt x="13326" y="12290"/>
                    </a:lnTo>
                    <a:lnTo>
                      <a:pt x="13299" y="12290"/>
                    </a:lnTo>
                    <a:lnTo>
                      <a:pt x="13162" y="12183"/>
                    </a:lnTo>
                    <a:lnTo>
                      <a:pt x="13135" y="12130"/>
                    </a:lnTo>
                    <a:lnTo>
                      <a:pt x="13080" y="12077"/>
                    </a:lnTo>
                    <a:lnTo>
                      <a:pt x="13053" y="12077"/>
                    </a:lnTo>
                    <a:lnTo>
                      <a:pt x="12998" y="12077"/>
                    </a:lnTo>
                    <a:lnTo>
                      <a:pt x="12944" y="12024"/>
                    </a:lnTo>
                    <a:lnTo>
                      <a:pt x="12889" y="11970"/>
                    </a:lnTo>
                    <a:lnTo>
                      <a:pt x="12834" y="11970"/>
                    </a:lnTo>
                    <a:lnTo>
                      <a:pt x="12807" y="11917"/>
                    </a:lnTo>
                    <a:lnTo>
                      <a:pt x="12780" y="11864"/>
                    </a:lnTo>
                    <a:lnTo>
                      <a:pt x="12725" y="11811"/>
                    </a:lnTo>
                    <a:lnTo>
                      <a:pt x="12698" y="11758"/>
                    </a:lnTo>
                    <a:lnTo>
                      <a:pt x="12643" y="11758"/>
                    </a:lnTo>
                    <a:lnTo>
                      <a:pt x="12589" y="11758"/>
                    </a:lnTo>
                    <a:lnTo>
                      <a:pt x="12534" y="11811"/>
                    </a:lnTo>
                    <a:lnTo>
                      <a:pt x="12370" y="11917"/>
                    </a:lnTo>
                    <a:lnTo>
                      <a:pt x="12316" y="11970"/>
                    </a:lnTo>
                    <a:lnTo>
                      <a:pt x="12288" y="11970"/>
                    </a:lnTo>
                    <a:lnTo>
                      <a:pt x="12288" y="11917"/>
                    </a:lnTo>
                    <a:lnTo>
                      <a:pt x="12261" y="11917"/>
                    </a:lnTo>
                    <a:lnTo>
                      <a:pt x="12206" y="11970"/>
                    </a:lnTo>
                    <a:lnTo>
                      <a:pt x="12179" y="12024"/>
                    </a:lnTo>
                    <a:lnTo>
                      <a:pt x="12179" y="11970"/>
                    </a:lnTo>
                    <a:lnTo>
                      <a:pt x="12206" y="11970"/>
                    </a:lnTo>
                    <a:lnTo>
                      <a:pt x="12234" y="11917"/>
                    </a:lnTo>
                    <a:lnTo>
                      <a:pt x="12261" y="11864"/>
                    </a:lnTo>
                    <a:lnTo>
                      <a:pt x="12261" y="11758"/>
                    </a:lnTo>
                    <a:lnTo>
                      <a:pt x="12261" y="11598"/>
                    </a:lnTo>
                    <a:lnTo>
                      <a:pt x="12234" y="11545"/>
                    </a:lnTo>
                    <a:lnTo>
                      <a:pt x="12206" y="11492"/>
                    </a:lnTo>
                    <a:lnTo>
                      <a:pt x="12179" y="11385"/>
                    </a:lnTo>
                    <a:lnTo>
                      <a:pt x="12179" y="11226"/>
                    </a:lnTo>
                    <a:lnTo>
                      <a:pt x="12179" y="11172"/>
                    </a:lnTo>
                    <a:lnTo>
                      <a:pt x="12152" y="11066"/>
                    </a:lnTo>
                    <a:lnTo>
                      <a:pt x="12124" y="11013"/>
                    </a:lnTo>
                    <a:lnTo>
                      <a:pt x="12097" y="10906"/>
                    </a:lnTo>
                    <a:lnTo>
                      <a:pt x="12097" y="10800"/>
                    </a:lnTo>
                    <a:lnTo>
                      <a:pt x="12097" y="10747"/>
                    </a:lnTo>
                    <a:lnTo>
                      <a:pt x="12070" y="10694"/>
                    </a:lnTo>
                    <a:lnTo>
                      <a:pt x="12042" y="10694"/>
                    </a:lnTo>
                    <a:lnTo>
                      <a:pt x="12015" y="10694"/>
                    </a:lnTo>
                    <a:lnTo>
                      <a:pt x="11988" y="10694"/>
                    </a:lnTo>
                    <a:lnTo>
                      <a:pt x="11961" y="10640"/>
                    </a:lnTo>
                    <a:lnTo>
                      <a:pt x="11906" y="10640"/>
                    </a:lnTo>
                    <a:lnTo>
                      <a:pt x="11879" y="10640"/>
                    </a:lnTo>
                    <a:lnTo>
                      <a:pt x="11824" y="10640"/>
                    </a:lnTo>
                    <a:lnTo>
                      <a:pt x="11824" y="10694"/>
                    </a:lnTo>
                    <a:lnTo>
                      <a:pt x="11797" y="10800"/>
                    </a:lnTo>
                    <a:lnTo>
                      <a:pt x="11797" y="10853"/>
                    </a:lnTo>
                    <a:lnTo>
                      <a:pt x="11797" y="10800"/>
                    </a:lnTo>
                    <a:lnTo>
                      <a:pt x="11797" y="10694"/>
                    </a:lnTo>
                    <a:lnTo>
                      <a:pt x="11769" y="10640"/>
                    </a:lnTo>
                    <a:lnTo>
                      <a:pt x="11769" y="10694"/>
                    </a:lnTo>
                    <a:lnTo>
                      <a:pt x="11742" y="10694"/>
                    </a:lnTo>
                    <a:lnTo>
                      <a:pt x="11715" y="10640"/>
                    </a:lnTo>
                    <a:lnTo>
                      <a:pt x="11687" y="10587"/>
                    </a:lnTo>
                    <a:lnTo>
                      <a:pt x="11660" y="10481"/>
                    </a:lnTo>
                    <a:lnTo>
                      <a:pt x="11633" y="10481"/>
                    </a:lnTo>
                    <a:lnTo>
                      <a:pt x="11660" y="10374"/>
                    </a:lnTo>
                    <a:lnTo>
                      <a:pt x="11687" y="10268"/>
                    </a:lnTo>
                    <a:lnTo>
                      <a:pt x="11660" y="10162"/>
                    </a:lnTo>
                    <a:lnTo>
                      <a:pt x="11660" y="10002"/>
                    </a:lnTo>
                    <a:lnTo>
                      <a:pt x="11660" y="9949"/>
                    </a:lnTo>
                    <a:lnTo>
                      <a:pt x="11687" y="9842"/>
                    </a:lnTo>
                    <a:lnTo>
                      <a:pt x="11687" y="9789"/>
                    </a:lnTo>
                    <a:lnTo>
                      <a:pt x="11687" y="9683"/>
                    </a:lnTo>
                    <a:lnTo>
                      <a:pt x="11687" y="9576"/>
                    </a:lnTo>
                    <a:lnTo>
                      <a:pt x="11687" y="9523"/>
                    </a:lnTo>
                    <a:lnTo>
                      <a:pt x="11687" y="9470"/>
                    </a:lnTo>
                    <a:lnTo>
                      <a:pt x="11687" y="9417"/>
                    </a:lnTo>
                    <a:lnTo>
                      <a:pt x="11687" y="9364"/>
                    </a:lnTo>
                    <a:lnTo>
                      <a:pt x="11742" y="9364"/>
                    </a:lnTo>
                    <a:lnTo>
                      <a:pt x="11742" y="9310"/>
                    </a:lnTo>
                    <a:lnTo>
                      <a:pt x="11742" y="9204"/>
                    </a:lnTo>
                    <a:lnTo>
                      <a:pt x="11742" y="9151"/>
                    </a:lnTo>
                    <a:lnTo>
                      <a:pt x="11797" y="9098"/>
                    </a:lnTo>
                    <a:lnTo>
                      <a:pt x="11824" y="8991"/>
                    </a:lnTo>
                    <a:lnTo>
                      <a:pt x="11824" y="8885"/>
                    </a:lnTo>
                    <a:lnTo>
                      <a:pt x="11715" y="8778"/>
                    </a:lnTo>
                    <a:lnTo>
                      <a:pt x="11742" y="8725"/>
                    </a:lnTo>
                    <a:lnTo>
                      <a:pt x="11851" y="8725"/>
                    </a:lnTo>
                    <a:lnTo>
                      <a:pt x="11906" y="8672"/>
                    </a:lnTo>
                    <a:lnTo>
                      <a:pt x="11988" y="8566"/>
                    </a:lnTo>
                    <a:lnTo>
                      <a:pt x="12015" y="8512"/>
                    </a:lnTo>
                    <a:lnTo>
                      <a:pt x="12042" y="8459"/>
                    </a:lnTo>
                    <a:lnTo>
                      <a:pt x="12015" y="8406"/>
                    </a:lnTo>
                    <a:lnTo>
                      <a:pt x="11988" y="8353"/>
                    </a:lnTo>
                    <a:lnTo>
                      <a:pt x="12070" y="8353"/>
                    </a:lnTo>
                    <a:lnTo>
                      <a:pt x="12070" y="8300"/>
                    </a:lnTo>
                    <a:lnTo>
                      <a:pt x="12097" y="8246"/>
                    </a:lnTo>
                    <a:lnTo>
                      <a:pt x="12097" y="8193"/>
                    </a:lnTo>
                    <a:lnTo>
                      <a:pt x="12124" y="8193"/>
                    </a:lnTo>
                    <a:lnTo>
                      <a:pt x="12124" y="8140"/>
                    </a:lnTo>
                    <a:lnTo>
                      <a:pt x="12152" y="8087"/>
                    </a:lnTo>
                    <a:lnTo>
                      <a:pt x="12206" y="8193"/>
                    </a:lnTo>
                    <a:lnTo>
                      <a:pt x="12234" y="8246"/>
                    </a:lnTo>
                    <a:lnTo>
                      <a:pt x="12206" y="8033"/>
                    </a:lnTo>
                    <a:lnTo>
                      <a:pt x="12206" y="7980"/>
                    </a:lnTo>
                    <a:lnTo>
                      <a:pt x="12234" y="7821"/>
                    </a:lnTo>
                    <a:lnTo>
                      <a:pt x="12288" y="7821"/>
                    </a:lnTo>
                    <a:lnTo>
                      <a:pt x="12316" y="7874"/>
                    </a:lnTo>
                    <a:lnTo>
                      <a:pt x="12370" y="7821"/>
                    </a:lnTo>
                    <a:lnTo>
                      <a:pt x="12370" y="7767"/>
                    </a:lnTo>
                    <a:lnTo>
                      <a:pt x="12316" y="7821"/>
                    </a:lnTo>
                    <a:lnTo>
                      <a:pt x="12288" y="7821"/>
                    </a:lnTo>
                    <a:lnTo>
                      <a:pt x="12261" y="7714"/>
                    </a:lnTo>
                    <a:lnTo>
                      <a:pt x="12261" y="7661"/>
                    </a:lnTo>
                    <a:lnTo>
                      <a:pt x="12316" y="7661"/>
                    </a:lnTo>
                    <a:lnTo>
                      <a:pt x="12370" y="7661"/>
                    </a:lnTo>
                    <a:lnTo>
                      <a:pt x="12425" y="7661"/>
                    </a:lnTo>
                    <a:lnTo>
                      <a:pt x="12479" y="7661"/>
                    </a:lnTo>
                    <a:lnTo>
                      <a:pt x="12534" y="7661"/>
                    </a:lnTo>
                    <a:lnTo>
                      <a:pt x="12561" y="7661"/>
                    </a:lnTo>
                    <a:lnTo>
                      <a:pt x="12589" y="7608"/>
                    </a:lnTo>
                    <a:lnTo>
                      <a:pt x="12616" y="7608"/>
                    </a:lnTo>
                    <a:lnTo>
                      <a:pt x="12671" y="7608"/>
                    </a:lnTo>
                    <a:lnTo>
                      <a:pt x="12698" y="7608"/>
                    </a:lnTo>
                    <a:lnTo>
                      <a:pt x="12725" y="7555"/>
                    </a:lnTo>
                    <a:lnTo>
                      <a:pt x="12725" y="7501"/>
                    </a:lnTo>
                    <a:lnTo>
                      <a:pt x="12725" y="7448"/>
                    </a:lnTo>
                    <a:lnTo>
                      <a:pt x="12725" y="7395"/>
                    </a:lnTo>
                    <a:lnTo>
                      <a:pt x="12725" y="7342"/>
                    </a:lnTo>
                    <a:lnTo>
                      <a:pt x="12698" y="7289"/>
                    </a:lnTo>
                    <a:lnTo>
                      <a:pt x="12698" y="7235"/>
                    </a:lnTo>
                    <a:lnTo>
                      <a:pt x="12671" y="7235"/>
                    </a:lnTo>
                    <a:lnTo>
                      <a:pt x="12671" y="7182"/>
                    </a:lnTo>
                    <a:lnTo>
                      <a:pt x="12671" y="7129"/>
                    </a:lnTo>
                    <a:lnTo>
                      <a:pt x="12616" y="7129"/>
                    </a:lnTo>
                    <a:lnTo>
                      <a:pt x="12534" y="7076"/>
                    </a:lnTo>
                    <a:lnTo>
                      <a:pt x="12479" y="7023"/>
                    </a:lnTo>
                    <a:lnTo>
                      <a:pt x="12479" y="6969"/>
                    </a:lnTo>
                    <a:lnTo>
                      <a:pt x="12425" y="6969"/>
                    </a:lnTo>
                    <a:lnTo>
                      <a:pt x="12397" y="6969"/>
                    </a:lnTo>
                    <a:lnTo>
                      <a:pt x="12343" y="7023"/>
                    </a:lnTo>
                    <a:lnTo>
                      <a:pt x="12343" y="7076"/>
                    </a:lnTo>
                    <a:lnTo>
                      <a:pt x="12316" y="7076"/>
                    </a:lnTo>
                    <a:lnTo>
                      <a:pt x="12316" y="7023"/>
                    </a:lnTo>
                    <a:lnTo>
                      <a:pt x="12343" y="6969"/>
                    </a:lnTo>
                    <a:lnTo>
                      <a:pt x="12370" y="6969"/>
                    </a:lnTo>
                    <a:lnTo>
                      <a:pt x="12343" y="6969"/>
                    </a:lnTo>
                    <a:lnTo>
                      <a:pt x="12288" y="6916"/>
                    </a:lnTo>
                    <a:lnTo>
                      <a:pt x="12261" y="6916"/>
                    </a:lnTo>
                    <a:lnTo>
                      <a:pt x="12234" y="6969"/>
                    </a:lnTo>
                    <a:lnTo>
                      <a:pt x="12234" y="6916"/>
                    </a:lnTo>
                    <a:lnTo>
                      <a:pt x="12234" y="6863"/>
                    </a:lnTo>
                    <a:lnTo>
                      <a:pt x="12179" y="6863"/>
                    </a:lnTo>
                    <a:lnTo>
                      <a:pt x="12097" y="6810"/>
                    </a:lnTo>
                    <a:lnTo>
                      <a:pt x="12042" y="6757"/>
                    </a:lnTo>
                    <a:lnTo>
                      <a:pt x="12042" y="6810"/>
                    </a:lnTo>
                    <a:lnTo>
                      <a:pt x="12070" y="6810"/>
                    </a:lnTo>
                    <a:lnTo>
                      <a:pt x="12015" y="6863"/>
                    </a:lnTo>
                    <a:lnTo>
                      <a:pt x="11988" y="6810"/>
                    </a:lnTo>
                    <a:lnTo>
                      <a:pt x="11961" y="6757"/>
                    </a:lnTo>
                    <a:lnTo>
                      <a:pt x="11988" y="6757"/>
                    </a:lnTo>
                    <a:lnTo>
                      <a:pt x="11988" y="6703"/>
                    </a:lnTo>
                    <a:lnTo>
                      <a:pt x="12015" y="6703"/>
                    </a:lnTo>
                    <a:lnTo>
                      <a:pt x="12124" y="6757"/>
                    </a:lnTo>
                    <a:lnTo>
                      <a:pt x="12179" y="6810"/>
                    </a:lnTo>
                    <a:lnTo>
                      <a:pt x="12234" y="6810"/>
                    </a:lnTo>
                    <a:lnTo>
                      <a:pt x="12234" y="6863"/>
                    </a:lnTo>
                    <a:lnTo>
                      <a:pt x="12288" y="6863"/>
                    </a:lnTo>
                    <a:lnTo>
                      <a:pt x="12343" y="6916"/>
                    </a:lnTo>
                    <a:lnTo>
                      <a:pt x="12370" y="6916"/>
                    </a:lnTo>
                    <a:lnTo>
                      <a:pt x="12397" y="6916"/>
                    </a:lnTo>
                    <a:lnTo>
                      <a:pt x="12425" y="6916"/>
                    </a:lnTo>
                    <a:lnTo>
                      <a:pt x="12479" y="6916"/>
                    </a:lnTo>
                    <a:lnTo>
                      <a:pt x="12507" y="6863"/>
                    </a:lnTo>
                    <a:lnTo>
                      <a:pt x="12507" y="6969"/>
                    </a:lnTo>
                    <a:lnTo>
                      <a:pt x="12534" y="6916"/>
                    </a:lnTo>
                    <a:lnTo>
                      <a:pt x="12561" y="6969"/>
                    </a:lnTo>
                    <a:lnTo>
                      <a:pt x="12589" y="6969"/>
                    </a:lnTo>
                    <a:lnTo>
                      <a:pt x="12616" y="7023"/>
                    </a:lnTo>
                    <a:lnTo>
                      <a:pt x="12643" y="7023"/>
                    </a:lnTo>
                    <a:lnTo>
                      <a:pt x="12671" y="7076"/>
                    </a:lnTo>
                    <a:lnTo>
                      <a:pt x="12698" y="7076"/>
                    </a:lnTo>
                    <a:lnTo>
                      <a:pt x="12725" y="7129"/>
                    </a:lnTo>
                    <a:lnTo>
                      <a:pt x="12752" y="7076"/>
                    </a:lnTo>
                    <a:lnTo>
                      <a:pt x="12780" y="7076"/>
                    </a:lnTo>
                    <a:lnTo>
                      <a:pt x="12807" y="7076"/>
                    </a:lnTo>
                    <a:lnTo>
                      <a:pt x="12807" y="7023"/>
                    </a:lnTo>
                    <a:lnTo>
                      <a:pt x="12834" y="7023"/>
                    </a:lnTo>
                    <a:lnTo>
                      <a:pt x="12862" y="6969"/>
                    </a:lnTo>
                    <a:lnTo>
                      <a:pt x="12889" y="6916"/>
                    </a:lnTo>
                    <a:lnTo>
                      <a:pt x="12889" y="6863"/>
                    </a:lnTo>
                    <a:lnTo>
                      <a:pt x="12862" y="6810"/>
                    </a:lnTo>
                    <a:lnTo>
                      <a:pt x="12889" y="6757"/>
                    </a:lnTo>
                    <a:lnTo>
                      <a:pt x="12916" y="6757"/>
                    </a:lnTo>
                    <a:lnTo>
                      <a:pt x="12944" y="6757"/>
                    </a:lnTo>
                    <a:lnTo>
                      <a:pt x="12916" y="6757"/>
                    </a:lnTo>
                    <a:lnTo>
                      <a:pt x="12916" y="6703"/>
                    </a:lnTo>
                    <a:lnTo>
                      <a:pt x="12916" y="6650"/>
                    </a:lnTo>
                    <a:lnTo>
                      <a:pt x="12916" y="6597"/>
                    </a:lnTo>
                    <a:lnTo>
                      <a:pt x="12944" y="6597"/>
                    </a:lnTo>
                    <a:lnTo>
                      <a:pt x="12971" y="6650"/>
                    </a:lnTo>
                    <a:lnTo>
                      <a:pt x="12998" y="6650"/>
                    </a:lnTo>
                    <a:lnTo>
                      <a:pt x="13026" y="6703"/>
                    </a:lnTo>
                    <a:lnTo>
                      <a:pt x="13026" y="6650"/>
                    </a:lnTo>
                    <a:lnTo>
                      <a:pt x="13080" y="6703"/>
                    </a:lnTo>
                    <a:lnTo>
                      <a:pt x="13107" y="6757"/>
                    </a:lnTo>
                    <a:lnTo>
                      <a:pt x="13135" y="6703"/>
                    </a:lnTo>
                    <a:lnTo>
                      <a:pt x="13189" y="6703"/>
                    </a:lnTo>
                    <a:lnTo>
                      <a:pt x="13217" y="6703"/>
                    </a:lnTo>
                    <a:lnTo>
                      <a:pt x="13299" y="6650"/>
                    </a:lnTo>
                    <a:lnTo>
                      <a:pt x="13326" y="6597"/>
                    </a:lnTo>
                    <a:lnTo>
                      <a:pt x="13353" y="6597"/>
                    </a:lnTo>
                    <a:lnTo>
                      <a:pt x="13381" y="6597"/>
                    </a:lnTo>
                    <a:lnTo>
                      <a:pt x="13381" y="6544"/>
                    </a:lnTo>
                    <a:lnTo>
                      <a:pt x="13408" y="6437"/>
                    </a:lnTo>
                    <a:lnTo>
                      <a:pt x="13435" y="6437"/>
                    </a:lnTo>
                    <a:lnTo>
                      <a:pt x="13435" y="6331"/>
                    </a:lnTo>
                    <a:lnTo>
                      <a:pt x="13490" y="6278"/>
                    </a:lnTo>
                    <a:lnTo>
                      <a:pt x="13517" y="6225"/>
                    </a:lnTo>
                    <a:lnTo>
                      <a:pt x="13544" y="6171"/>
                    </a:lnTo>
                    <a:lnTo>
                      <a:pt x="13572" y="6118"/>
                    </a:lnTo>
                    <a:lnTo>
                      <a:pt x="13599" y="6012"/>
                    </a:lnTo>
                    <a:lnTo>
                      <a:pt x="13626" y="5959"/>
                    </a:lnTo>
                    <a:lnTo>
                      <a:pt x="13626" y="5905"/>
                    </a:lnTo>
                    <a:lnTo>
                      <a:pt x="13654" y="5852"/>
                    </a:lnTo>
                    <a:lnTo>
                      <a:pt x="13681" y="5746"/>
                    </a:lnTo>
                    <a:lnTo>
                      <a:pt x="13654" y="5746"/>
                    </a:lnTo>
                    <a:lnTo>
                      <a:pt x="13626" y="5746"/>
                    </a:lnTo>
                    <a:lnTo>
                      <a:pt x="13572" y="5746"/>
                    </a:lnTo>
                    <a:lnTo>
                      <a:pt x="13517" y="5746"/>
                    </a:lnTo>
                    <a:lnTo>
                      <a:pt x="13435" y="5746"/>
                    </a:lnTo>
                    <a:lnTo>
                      <a:pt x="13408" y="5693"/>
                    </a:lnTo>
                    <a:lnTo>
                      <a:pt x="13381" y="5746"/>
                    </a:lnTo>
                    <a:lnTo>
                      <a:pt x="13353" y="5693"/>
                    </a:lnTo>
                    <a:lnTo>
                      <a:pt x="13271" y="5693"/>
                    </a:lnTo>
                    <a:lnTo>
                      <a:pt x="13135" y="5639"/>
                    </a:lnTo>
                    <a:lnTo>
                      <a:pt x="13080" y="5586"/>
                    </a:lnTo>
                    <a:lnTo>
                      <a:pt x="13053" y="5586"/>
                    </a:lnTo>
                    <a:lnTo>
                      <a:pt x="12998" y="5427"/>
                    </a:lnTo>
                    <a:lnTo>
                      <a:pt x="12944" y="5320"/>
                    </a:lnTo>
                    <a:lnTo>
                      <a:pt x="12834" y="5267"/>
                    </a:lnTo>
                    <a:lnTo>
                      <a:pt x="12862" y="5214"/>
                    </a:lnTo>
                    <a:lnTo>
                      <a:pt x="12944" y="5214"/>
                    </a:lnTo>
                    <a:lnTo>
                      <a:pt x="12971" y="5214"/>
                    </a:lnTo>
                    <a:lnTo>
                      <a:pt x="13026" y="5214"/>
                    </a:lnTo>
                    <a:lnTo>
                      <a:pt x="13053" y="5267"/>
                    </a:lnTo>
                    <a:lnTo>
                      <a:pt x="13107" y="5320"/>
                    </a:lnTo>
                    <a:lnTo>
                      <a:pt x="13162" y="5320"/>
                    </a:lnTo>
                    <a:lnTo>
                      <a:pt x="13217" y="5373"/>
                    </a:lnTo>
                    <a:lnTo>
                      <a:pt x="13244" y="5427"/>
                    </a:lnTo>
                    <a:lnTo>
                      <a:pt x="13326" y="5533"/>
                    </a:lnTo>
                    <a:lnTo>
                      <a:pt x="13353" y="5533"/>
                    </a:lnTo>
                    <a:lnTo>
                      <a:pt x="13381" y="5586"/>
                    </a:lnTo>
                    <a:lnTo>
                      <a:pt x="13408" y="5639"/>
                    </a:lnTo>
                    <a:lnTo>
                      <a:pt x="13462" y="5639"/>
                    </a:lnTo>
                    <a:lnTo>
                      <a:pt x="13572" y="5639"/>
                    </a:lnTo>
                    <a:lnTo>
                      <a:pt x="13626" y="5639"/>
                    </a:lnTo>
                    <a:lnTo>
                      <a:pt x="13626" y="5586"/>
                    </a:lnTo>
                    <a:lnTo>
                      <a:pt x="13654" y="5533"/>
                    </a:lnTo>
                    <a:lnTo>
                      <a:pt x="13654" y="5480"/>
                    </a:lnTo>
                    <a:lnTo>
                      <a:pt x="13708" y="5427"/>
                    </a:lnTo>
                    <a:lnTo>
                      <a:pt x="13736" y="5427"/>
                    </a:lnTo>
                    <a:lnTo>
                      <a:pt x="13763" y="5373"/>
                    </a:lnTo>
                    <a:lnTo>
                      <a:pt x="13790" y="5320"/>
                    </a:lnTo>
                    <a:lnTo>
                      <a:pt x="13817" y="5267"/>
                    </a:lnTo>
                    <a:lnTo>
                      <a:pt x="13817" y="5214"/>
                    </a:lnTo>
                    <a:lnTo>
                      <a:pt x="13845" y="5161"/>
                    </a:lnTo>
                    <a:lnTo>
                      <a:pt x="13872" y="5107"/>
                    </a:lnTo>
                    <a:lnTo>
                      <a:pt x="13899" y="5054"/>
                    </a:lnTo>
                    <a:lnTo>
                      <a:pt x="13899" y="5001"/>
                    </a:lnTo>
                    <a:lnTo>
                      <a:pt x="13899" y="4948"/>
                    </a:lnTo>
                    <a:lnTo>
                      <a:pt x="13872" y="4895"/>
                    </a:lnTo>
                    <a:lnTo>
                      <a:pt x="13845" y="4895"/>
                    </a:lnTo>
                    <a:lnTo>
                      <a:pt x="13790" y="4841"/>
                    </a:lnTo>
                    <a:lnTo>
                      <a:pt x="13736" y="4841"/>
                    </a:lnTo>
                    <a:lnTo>
                      <a:pt x="13708" y="4788"/>
                    </a:lnTo>
                    <a:lnTo>
                      <a:pt x="13736" y="4735"/>
                    </a:lnTo>
                    <a:lnTo>
                      <a:pt x="13763" y="4682"/>
                    </a:lnTo>
                    <a:lnTo>
                      <a:pt x="13845" y="4682"/>
                    </a:lnTo>
                    <a:lnTo>
                      <a:pt x="13899" y="4735"/>
                    </a:lnTo>
                    <a:lnTo>
                      <a:pt x="13927" y="4735"/>
                    </a:lnTo>
                    <a:lnTo>
                      <a:pt x="13954" y="4735"/>
                    </a:lnTo>
                    <a:lnTo>
                      <a:pt x="14036" y="4629"/>
                    </a:lnTo>
                    <a:lnTo>
                      <a:pt x="14063" y="4682"/>
                    </a:lnTo>
                    <a:lnTo>
                      <a:pt x="14118" y="4895"/>
                    </a:lnTo>
                    <a:lnTo>
                      <a:pt x="14172" y="4948"/>
                    </a:lnTo>
                    <a:lnTo>
                      <a:pt x="14200" y="4895"/>
                    </a:lnTo>
                    <a:lnTo>
                      <a:pt x="14227" y="4948"/>
                    </a:lnTo>
                    <a:lnTo>
                      <a:pt x="14282" y="4948"/>
                    </a:lnTo>
                    <a:lnTo>
                      <a:pt x="14282" y="4788"/>
                    </a:lnTo>
                    <a:lnTo>
                      <a:pt x="14309" y="4788"/>
                    </a:lnTo>
                    <a:lnTo>
                      <a:pt x="14309" y="4841"/>
                    </a:lnTo>
                    <a:lnTo>
                      <a:pt x="14336" y="4841"/>
                    </a:lnTo>
                    <a:lnTo>
                      <a:pt x="14391" y="4895"/>
                    </a:lnTo>
                    <a:lnTo>
                      <a:pt x="14418" y="4948"/>
                    </a:lnTo>
                    <a:lnTo>
                      <a:pt x="14473" y="4948"/>
                    </a:lnTo>
                    <a:lnTo>
                      <a:pt x="14473" y="5001"/>
                    </a:lnTo>
                    <a:lnTo>
                      <a:pt x="14473" y="4948"/>
                    </a:lnTo>
                    <a:lnTo>
                      <a:pt x="14446" y="4841"/>
                    </a:lnTo>
                    <a:lnTo>
                      <a:pt x="14418" y="4788"/>
                    </a:lnTo>
                    <a:lnTo>
                      <a:pt x="14364" y="4682"/>
                    </a:lnTo>
                    <a:lnTo>
                      <a:pt x="14364" y="4575"/>
                    </a:lnTo>
                    <a:lnTo>
                      <a:pt x="14391" y="4575"/>
                    </a:lnTo>
                    <a:lnTo>
                      <a:pt x="14418" y="4575"/>
                    </a:lnTo>
                    <a:lnTo>
                      <a:pt x="14446" y="4629"/>
                    </a:lnTo>
                    <a:lnTo>
                      <a:pt x="14473" y="4629"/>
                    </a:lnTo>
                    <a:lnTo>
                      <a:pt x="14473" y="4682"/>
                    </a:lnTo>
                    <a:lnTo>
                      <a:pt x="14527" y="4735"/>
                    </a:lnTo>
                    <a:lnTo>
                      <a:pt x="14555" y="4788"/>
                    </a:lnTo>
                    <a:lnTo>
                      <a:pt x="14609" y="4841"/>
                    </a:lnTo>
                    <a:lnTo>
                      <a:pt x="14609" y="4788"/>
                    </a:lnTo>
                    <a:lnTo>
                      <a:pt x="14637" y="4735"/>
                    </a:lnTo>
                    <a:lnTo>
                      <a:pt x="14664" y="4682"/>
                    </a:lnTo>
                    <a:lnTo>
                      <a:pt x="14719" y="4629"/>
                    </a:lnTo>
                    <a:lnTo>
                      <a:pt x="14746" y="4629"/>
                    </a:lnTo>
                    <a:lnTo>
                      <a:pt x="14801" y="4575"/>
                    </a:lnTo>
                    <a:lnTo>
                      <a:pt x="14855" y="4522"/>
                    </a:lnTo>
                    <a:lnTo>
                      <a:pt x="14882" y="4469"/>
                    </a:lnTo>
                    <a:lnTo>
                      <a:pt x="14910" y="4416"/>
                    </a:lnTo>
                    <a:lnTo>
                      <a:pt x="14910" y="4363"/>
                    </a:lnTo>
                    <a:lnTo>
                      <a:pt x="14964" y="4309"/>
                    </a:lnTo>
                    <a:lnTo>
                      <a:pt x="14992" y="4256"/>
                    </a:lnTo>
                    <a:lnTo>
                      <a:pt x="15046" y="4203"/>
                    </a:lnTo>
                    <a:lnTo>
                      <a:pt x="15046" y="4150"/>
                    </a:lnTo>
                    <a:lnTo>
                      <a:pt x="15074" y="4150"/>
                    </a:lnTo>
                    <a:lnTo>
                      <a:pt x="15074" y="4097"/>
                    </a:lnTo>
                    <a:lnTo>
                      <a:pt x="15074" y="3990"/>
                    </a:lnTo>
                    <a:lnTo>
                      <a:pt x="15101" y="3937"/>
                    </a:lnTo>
                    <a:lnTo>
                      <a:pt x="15046" y="3831"/>
                    </a:lnTo>
                    <a:lnTo>
                      <a:pt x="14992" y="3777"/>
                    </a:lnTo>
                    <a:lnTo>
                      <a:pt x="14937" y="3671"/>
                    </a:lnTo>
                    <a:lnTo>
                      <a:pt x="14882" y="3565"/>
                    </a:lnTo>
                    <a:lnTo>
                      <a:pt x="14882" y="3458"/>
                    </a:lnTo>
                    <a:lnTo>
                      <a:pt x="14882" y="3405"/>
                    </a:lnTo>
                    <a:lnTo>
                      <a:pt x="14910" y="3299"/>
                    </a:lnTo>
                    <a:lnTo>
                      <a:pt x="14828" y="3352"/>
                    </a:lnTo>
                    <a:lnTo>
                      <a:pt x="14828" y="3299"/>
                    </a:lnTo>
                    <a:lnTo>
                      <a:pt x="14828" y="3245"/>
                    </a:lnTo>
                    <a:lnTo>
                      <a:pt x="14801" y="3245"/>
                    </a:lnTo>
                    <a:lnTo>
                      <a:pt x="14828" y="3192"/>
                    </a:lnTo>
                    <a:lnTo>
                      <a:pt x="14801" y="3139"/>
                    </a:lnTo>
                    <a:lnTo>
                      <a:pt x="14746" y="3086"/>
                    </a:lnTo>
                    <a:lnTo>
                      <a:pt x="14773" y="3086"/>
                    </a:lnTo>
                    <a:lnTo>
                      <a:pt x="14773" y="3033"/>
                    </a:lnTo>
                    <a:lnTo>
                      <a:pt x="14855" y="3086"/>
                    </a:lnTo>
                    <a:lnTo>
                      <a:pt x="14855" y="3033"/>
                    </a:lnTo>
                    <a:lnTo>
                      <a:pt x="14882" y="3033"/>
                    </a:lnTo>
                    <a:lnTo>
                      <a:pt x="14910" y="3086"/>
                    </a:lnTo>
                    <a:lnTo>
                      <a:pt x="14937" y="3139"/>
                    </a:lnTo>
                    <a:lnTo>
                      <a:pt x="14964" y="3086"/>
                    </a:lnTo>
                    <a:lnTo>
                      <a:pt x="14992" y="3033"/>
                    </a:lnTo>
                    <a:lnTo>
                      <a:pt x="15019" y="3033"/>
                    </a:lnTo>
                    <a:lnTo>
                      <a:pt x="15074" y="2979"/>
                    </a:lnTo>
                    <a:lnTo>
                      <a:pt x="15101" y="2926"/>
                    </a:lnTo>
                    <a:lnTo>
                      <a:pt x="15101" y="2873"/>
                    </a:lnTo>
                    <a:lnTo>
                      <a:pt x="15074" y="2767"/>
                    </a:lnTo>
                    <a:lnTo>
                      <a:pt x="15019" y="2767"/>
                    </a:lnTo>
                    <a:lnTo>
                      <a:pt x="14937" y="2767"/>
                    </a:lnTo>
                    <a:lnTo>
                      <a:pt x="14964" y="2660"/>
                    </a:lnTo>
                    <a:lnTo>
                      <a:pt x="15019" y="2607"/>
                    </a:lnTo>
                    <a:lnTo>
                      <a:pt x="15074" y="2554"/>
                    </a:lnTo>
                    <a:lnTo>
                      <a:pt x="15074" y="2500"/>
                    </a:lnTo>
                    <a:lnTo>
                      <a:pt x="15019" y="2447"/>
                    </a:lnTo>
                    <a:lnTo>
                      <a:pt x="14964" y="2447"/>
                    </a:lnTo>
                    <a:lnTo>
                      <a:pt x="14910" y="2447"/>
                    </a:lnTo>
                    <a:lnTo>
                      <a:pt x="14855" y="2447"/>
                    </a:lnTo>
                    <a:lnTo>
                      <a:pt x="14828" y="2447"/>
                    </a:lnTo>
                    <a:lnTo>
                      <a:pt x="14855" y="2394"/>
                    </a:lnTo>
                    <a:lnTo>
                      <a:pt x="14828" y="2288"/>
                    </a:lnTo>
                    <a:lnTo>
                      <a:pt x="14773" y="2234"/>
                    </a:lnTo>
                    <a:lnTo>
                      <a:pt x="14719" y="2234"/>
                    </a:lnTo>
                    <a:lnTo>
                      <a:pt x="14773" y="2181"/>
                    </a:lnTo>
                    <a:lnTo>
                      <a:pt x="14773" y="2128"/>
                    </a:lnTo>
                    <a:lnTo>
                      <a:pt x="14773" y="2075"/>
                    </a:lnTo>
                    <a:lnTo>
                      <a:pt x="14746" y="2022"/>
                    </a:lnTo>
                    <a:lnTo>
                      <a:pt x="14719" y="2022"/>
                    </a:lnTo>
                    <a:lnTo>
                      <a:pt x="14664" y="2075"/>
                    </a:lnTo>
                    <a:lnTo>
                      <a:pt x="14609" y="2022"/>
                    </a:lnTo>
                    <a:lnTo>
                      <a:pt x="14555" y="2022"/>
                    </a:lnTo>
                    <a:lnTo>
                      <a:pt x="14500" y="2075"/>
                    </a:lnTo>
                    <a:lnTo>
                      <a:pt x="14446" y="2022"/>
                    </a:lnTo>
                    <a:lnTo>
                      <a:pt x="14391" y="1968"/>
                    </a:lnTo>
                    <a:lnTo>
                      <a:pt x="14364" y="1915"/>
                    </a:lnTo>
                    <a:lnTo>
                      <a:pt x="14254" y="1915"/>
                    </a:lnTo>
                    <a:lnTo>
                      <a:pt x="14172" y="1915"/>
                    </a:lnTo>
                    <a:lnTo>
                      <a:pt x="14118" y="1968"/>
                    </a:lnTo>
                    <a:lnTo>
                      <a:pt x="14063" y="1915"/>
                    </a:lnTo>
                    <a:lnTo>
                      <a:pt x="14036" y="1915"/>
                    </a:lnTo>
                    <a:lnTo>
                      <a:pt x="14036" y="1968"/>
                    </a:lnTo>
                    <a:lnTo>
                      <a:pt x="14036" y="2022"/>
                    </a:lnTo>
                    <a:lnTo>
                      <a:pt x="14036" y="2075"/>
                    </a:lnTo>
                    <a:lnTo>
                      <a:pt x="14036" y="2128"/>
                    </a:lnTo>
                    <a:lnTo>
                      <a:pt x="14036" y="2181"/>
                    </a:lnTo>
                    <a:lnTo>
                      <a:pt x="14036" y="2234"/>
                    </a:lnTo>
                    <a:lnTo>
                      <a:pt x="14036" y="2288"/>
                    </a:lnTo>
                    <a:lnTo>
                      <a:pt x="14036" y="2341"/>
                    </a:lnTo>
                    <a:lnTo>
                      <a:pt x="14036" y="2394"/>
                    </a:lnTo>
                    <a:lnTo>
                      <a:pt x="14063" y="2447"/>
                    </a:lnTo>
                    <a:lnTo>
                      <a:pt x="14091" y="2500"/>
                    </a:lnTo>
                    <a:lnTo>
                      <a:pt x="14145" y="2500"/>
                    </a:lnTo>
                    <a:lnTo>
                      <a:pt x="14145" y="2554"/>
                    </a:lnTo>
                    <a:lnTo>
                      <a:pt x="14200" y="2554"/>
                    </a:lnTo>
                    <a:lnTo>
                      <a:pt x="14227" y="2607"/>
                    </a:lnTo>
                    <a:lnTo>
                      <a:pt x="14227" y="2660"/>
                    </a:lnTo>
                    <a:lnTo>
                      <a:pt x="14172" y="2607"/>
                    </a:lnTo>
                    <a:lnTo>
                      <a:pt x="14172" y="2660"/>
                    </a:lnTo>
                    <a:lnTo>
                      <a:pt x="14118" y="2660"/>
                    </a:lnTo>
                    <a:lnTo>
                      <a:pt x="14145" y="2713"/>
                    </a:lnTo>
                    <a:lnTo>
                      <a:pt x="14118" y="2767"/>
                    </a:lnTo>
                    <a:lnTo>
                      <a:pt x="14145" y="2767"/>
                    </a:lnTo>
                    <a:lnTo>
                      <a:pt x="14200" y="2820"/>
                    </a:lnTo>
                    <a:lnTo>
                      <a:pt x="14227" y="2820"/>
                    </a:lnTo>
                    <a:lnTo>
                      <a:pt x="14172" y="2820"/>
                    </a:lnTo>
                    <a:lnTo>
                      <a:pt x="14118" y="2820"/>
                    </a:lnTo>
                    <a:lnTo>
                      <a:pt x="14063" y="2820"/>
                    </a:lnTo>
                    <a:lnTo>
                      <a:pt x="14036" y="2820"/>
                    </a:lnTo>
                    <a:lnTo>
                      <a:pt x="14036" y="2873"/>
                    </a:lnTo>
                    <a:lnTo>
                      <a:pt x="13981" y="2873"/>
                    </a:lnTo>
                    <a:lnTo>
                      <a:pt x="13954" y="2926"/>
                    </a:lnTo>
                    <a:lnTo>
                      <a:pt x="13954" y="2979"/>
                    </a:lnTo>
                    <a:lnTo>
                      <a:pt x="13954" y="3192"/>
                    </a:lnTo>
                    <a:lnTo>
                      <a:pt x="13927" y="3245"/>
                    </a:lnTo>
                    <a:lnTo>
                      <a:pt x="13927" y="3299"/>
                    </a:lnTo>
                    <a:lnTo>
                      <a:pt x="13899" y="3352"/>
                    </a:lnTo>
                    <a:lnTo>
                      <a:pt x="13899" y="3405"/>
                    </a:lnTo>
                    <a:lnTo>
                      <a:pt x="13872" y="3511"/>
                    </a:lnTo>
                    <a:lnTo>
                      <a:pt x="13817" y="3565"/>
                    </a:lnTo>
                    <a:lnTo>
                      <a:pt x="13790" y="3671"/>
                    </a:lnTo>
                    <a:lnTo>
                      <a:pt x="13763" y="3671"/>
                    </a:lnTo>
                    <a:lnTo>
                      <a:pt x="13763" y="3724"/>
                    </a:lnTo>
                    <a:lnTo>
                      <a:pt x="13763" y="3831"/>
                    </a:lnTo>
                    <a:lnTo>
                      <a:pt x="13736" y="3990"/>
                    </a:lnTo>
                    <a:lnTo>
                      <a:pt x="13708" y="3937"/>
                    </a:lnTo>
                    <a:lnTo>
                      <a:pt x="13681" y="3990"/>
                    </a:lnTo>
                    <a:lnTo>
                      <a:pt x="13654" y="3937"/>
                    </a:lnTo>
                    <a:lnTo>
                      <a:pt x="13626" y="3990"/>
                    </a:lnTo>
                    <a:lnTo>
                      <a:pt x="13599" y="4043"/>
                    </a:lnTo>
                    <a:lnTo>
                      <a:pt x="13599" y="4097"/>
                    </a:lnTo>
                    <a:lnTo>
                      <a:pt x="13544" y="4097"/>
                    </a:lnTo>
                    <a:lnTo>
                      <a:pt x="13517" y="4043"/>
                    </a:lnTo>
                    <a:lnTo>
                      <a:pt x="13490" y="4043"/>
                    </a:lnTo>
                    <a:lnTo>
                      <a:pt x="13435" y="3884"/>
                    </a:lnTo>
                    <a:lnTo>
                      <a:pt x="13408" y="3777"/>
                    </a:lnTo>
                    <a:lnTo>
                      <a:pt x="13353" y="3724"/>
                    </a:lnTo>
                    <a:lnTo>
                      <a:pt x="13326" y="3618"/>
                    </a:lnTo>
                    <a:lnTo>
                      <a:pt x="13271" y="3511"/>
                    </a:lnTo>
                    <a:lnTo>
                      <a:pt x="13271" y="3458"/>
                    </a:lnTo>
                    <a:lnTo>
                      <a:pt x="13299" y="3352"/>
                    </a:lnTo>
                    <a:lnTo>
                      <a:pt x="13271" y="3245"/>
                    </a:lnTo>
                    <a:lnTo>
                      <a:pt x="13299" y="3192"/>
                    </a:lnTo>
                    <a:lnTo>
                      <a:pt x="13326" y="3139"/>
                    </a:lnTo>
                    <a:lnTo>
                      <a:pt x="13326" y="3245"/>
                    </a:lnTo>
                    <a:lnTo>
                      <a:pt x="13353" y="3245"/>
                    </a:lnTo>
                    <a:lnTo>
                      <a:pt x="13381" y="3245"/>
                    </a:lnTo>
                    <a:lnTo>
                      <a:pt x="13435" y="3245"/>
                    </a:lnTo>
                    <a:lnTo>
                      <a:pt x="13408" y="3139"/>
                    </a:lnTo>
                    <a:lnTo>
                      <a:pt x="13381" y="3033"/>
                    </a:lnTo>
                    <a:lnTo>
                      <a:pt x="13381" y="2926"/>
                    </a:lnTo>
                    <a:lnTo>
                      <a:pt x="13353" y="2820"/>
                    </a:lnTo>
                    <a:lnTo>
                      <a:pt x="13326" y="2713"/>
                    </a:lnTo>
                    <a:lnTo>
                      <a:pt x="13271" y="2660"/>
                    </a:lnTo>
                    <a:lnTo>
                      <a:pt x="13217" y="2607"/>
                    </a:lnTo>
                    <a:lnTo>
                      <a:pt x="13162" y="2500"/>
                    </a:lnTo>
                    <a:lnTo>
                      <a:pt x="13135" y="2447"/>
                    </a:lnTo>
                    <a:lnTo>
                      <a:pt x="13135" y="2394"/>
                    </a:lnTo>
                    <a:lnTo>
                      <a:pt x="13080" y="2394"/>
                    </a:lnTo>
                    <a:lnTo>
                      <a:pt x="13026" y="2394"/>
                    </a:lnTo>
                    <a:lnTo>
                      <a:pt x="12971" y="2500"/>
                    </a:lnTo>
                    <a:lnTo>
                      <a:pt x="12916" y="2607"/>
                    </a:lnTo>
                    <a:lnTo>
                      <a:pt x="12916" y="2660"/>
                    </a:lnTo>
                    <a:lnTo>
                      <a:pt x="12944" y="2767"/>
                    </a:lnTo>
                    <a:lnTo>
                      <a:pt x="12916" y="2873"/>
                    </a:lnTo>
                    <a:lnTo>
                      <a:pt x="12889" y="2873"/>
                    </a:lnTo>
                    <a:lnTo>
                      <a:pt x="12889" y="2926"/>
                    </a:lnTo>
                    <a:lnTo>
                      <a:pt x="12889" y="3033"/>
                    </a:lnTo>
                    <a:lnTo>
                      <a:pt x="12862" y="3086"/>
                    </a:lnTo>
                    <a:lnTo>
                      <a:pt x="12834" y="3192"/>
                    </a:lnTo>
                    <a:lnTo>
                      <a:pt x="12807" y="3192"/>
                    </a:lnTo>
                    <a:lnTo>
                      <a:pt x="12780" y="3192"/>
                    </a:lnTo>
                    <a:lnTo>
                      <a:pt x="12780" y="3139"/>
                    </a:lnTo>
                    <a:lnTo>
                      <a:pt x="12752" y="3139"/>
                    </a:lnTo>
                    <a:lnTo>
                      <a:pt x="12752" y="3033"/>
                    </a:lnTo>
                    <a:lnTo>
                      <a:pt x="12752" y="2979"/>
                    </a:lnTo>
                    <a:lnTo>
                      <a:pt x="12752" y="2873"/>
                    </a:lnTo>
                    <a:lnTo>
                      <a:pt x="12780" y="2767"/>
                    </a:lnTo>
                    <a:lnTo>
                      <a:pt x="12725" y="2713"/>
                    </a:lnTo>
                    <a:lnTo>
                      <a:pt x="12725" y="2660"/>
                    </a:lnTo>
                    <a:lnTo>
                      <a:pt x="12698" y="2554"/>
                    </a:lnTo>
                    <a:lnTo>
                      <a:pt x="12698" y="2500"/>
                    </a:lnTo>
                    <a:lnTo>
                      <a:pt x="12643" y="2500"/>
                    </a:lnTo>
                    <a:lnTo>
                      <a:pt x="12589" y="2394"/>
                    </a:lnTo>
                    <a:lnTo>
                      <a:pt x="12534" y="2341"/>
                    </a:lnTo>
                    <a:lnTo>
                      <a:pt x="12561" y="2341"/>
                    </a:lnTo>
                    <a:lnTo>
                      <a:pt x="12589" y="2288"/>
                    </a:lnTo>
                    <a:lnTo>
                      <a:pt x="12643" y="2341"/>
                    </a:lnTo>
                    <a:lnTo>
                      <a:pt x="12671" y="2234"/>
                    </a:lnTo>
                    <a:lnTo>
                      <a:pt x="12671" y="2181"/>
                    </a:lnTo>
                    <a:lnTo>
                      <a:pt x="12643" y="2234"/>
                    </a:lnTo>
                    <a:lnTo>
                      <a:pt x="12616" y="2181"/>
                    </a:lnTo>
                    <a:lnTo>
                      <a:pt x="12589" y="2181"/>
                    </a:lnTo>
                    <a:lnTo>
                      <a:pt x="12561" y="2128"/>
                    </a:lnTo>
                    <a:lnTo>
                      <a:pt x="12507" y="2181"/>
                    </a:lnTo>
                    <a:lnTo>
                      <a:pt x="12534" y="2128"/>
                    </a:lnTo>
                    <a:lnTo>
                      <a:pt x="12534" y="2075"/>
                    </a:lnTo>
                    <a:lnTo>
                      <a:pt x="12507" y="2075"/>
                    </a:lnTo>
                    <a:lnTo>
                      <a:pt x="12479" y="2128"/>
                    </a:lnTo>
                    <a:lnTo>
                      <a:pt x="12452" y="2181"/>
                    </a:lnTo>
                    <a:lnTo>
                      <a:pt x="12397" y="2181"/>
                    </a:lnTo>
                    <a:lnTo>
                      <a:pt x="12343" y="2128"/>
                    </a:lnTo>
                    <a:lnTo>
                      <a:pt x="12316" y="2075"/>
                    </a:lnTo>
                    <a:lnTo>
                      <a:pt x="12288" y="2022"/>
                    </a:lnTo>
                    <a:lnTo>
                      <a:pt x="12206" y="2022"/>
                    </a:lnTo>
                    <a:lnTo>
                      <a:pt x="12206" y="1968"/>
                    </a:lnTo>
                    <a:lnTo>
                      <a:pt x="12234" y="1915"/>
                    </a:lnTo>
                    <a:lnTo>
                      <a:pt x="12261" y="1915"/>
                    </a:lnTo>
                    <a:lnTo>
                      <a:pt x="12288" y="1915"/>
                    </a:lnTo>
                    <a:lnTo>
                      <a:pt x="12288" y="1862"/>
                    </a:lnTo>
                    <a:lnTo>
                      <a:pt x="12316" y="1862"/>
                    </a:lnTo>
                    <a:lnTo>
                      <a:pt x="12370" y="1809"/>
                    </a:lnTo>
                    <a:lnTo>
                      <a:pt x="12370" y="1756"/>
                    </a:lnTo>
                    <a:lnTo>
                      <a:pt x="12343" y="1702"/>
                    </a:lnTo>
                    <a:lnTo>
                      <a:pt x="12261" y="1702"/>
                    </a:lnTo>
                    <a:lnTo>
                      <a:pt x="12261" y="1649"/>
                    </a:lnTo>
                    <a:lnTo>
                      <a:pt x="12261" y="1596"/>
                    </a:lnTo>
                    <a:lnTo>
                      <a:pt x="12288" y="1596"/>
                    </a:lnTo>
                    <a:lnTo>
                      <a:pt x="12343" y="1596"/>
                    </a:lnTo>
                    <a:lnTo>
                      <a:pt x="12370" y="1649"/>
                    </a:lnTo>
                    <a:lnTo>
                      <a:pt x="12425" y="1649"/>
                    </a:lnTo>
                    <a:lnTo>
                      <a:pt x="12479" y="1649"/>
                    </a:lnTo>
                    <a:lnTo>
                      <a:pt x="12507" y="1649"/>
                    </a:lnTo>
                    <a:lnTo>
                      <a:pt x="12479" y="1596"/>
                    </a:lnTo>
                    <a:lnTo>
                      <a:pt x="12452" y="1596"/>
                    </a:lnTo>
                    <a:lnTo>
                      <a:pt x="12452" y="1543"/>
                    </a:lnTo>
                    <a:lnTo>
                      <a:pt x="12425" y="1490"/>
                    </a:lnTo>
                    <a:lnTo>
                      <a:pt x="12397" y="1436"/>
                    </a:lnTo>
                    <a:lnTo>
                      <a:pt x="12397" y="1490"/>
                    </a:lnTo>
                    <a:lnTo>
                      <a:pt x="12370" y="1490"/>
                    </a:lnTo>
                    <a:lnTo>
                      <a:pt x="12370" y="1436"/>
                    </a:lnTo>
                    <a:lnTo>
                      <a:pt x="12343" y="1383"/>
                    </a:lnTo>
                    <a:lnTo>
                      <a:pt x="12316" y="1330"/>
                    </a:lnTo>
                    <a:lnTo>
                      <a:pt x="12316" y="1277"/>
                    </a:lnTo>
                    <a:lnTo>
                      <a:pt x="12288" y="1224"/>
                    </a:lnTo>
                    <a:lnTo>
                      <a:pt x="12261" y="1170"/>
                    </a:lnTo>
                    <a:lnTo>
                      <a:pt x="12206" y="1170"/>
                    </a:lnTo>
                    <a:lnTo>
                      <a:pt x="12179" y="1064"/>
                    </a:lnTo>
                    <a:lnTo>
                      <a:pt x="12124" y="1011"/>
                    </a:lnTo>
                    <a:lnTo>
                      <a:pt x="12124" y="958"/>
                    </a:lnTo>
                    <a:lnTo>
                      <a:pt x="12152" y="1011"/>
                    </a:lnTo>
                    <a:lnTo>
                      <a:pt x="12152" y="851"/>
                    </a:lnTo>
                    <a:lnTo>
                      <a:pt x="12152" y="798"/>
                    </a:lnTo>
                    <a:lnTo>
                      <a:pt x="12152" y="745"/>
                    </a:lnTo>
                    <a:lnTo>
                      <a:pt x="12124" y="585"/>
                    </a:lnTo>
                    <a:lnTo>
                      <a:pt x="12097" y="532"/>
                    </a:lnTo>
                    <a:lnTo>
                      <a:pt x="11988" y="372"/>
                    </a:lnTo>
                    <a:lnTo>
                      <a:pt x="11961" y="372"/>
                    </a:lnTo>
                    <a:lnTo>
                      <a:pt x="11933" y="319"/>
                    </a:lnTo>
                    <a:lnTo>
                      <a:pt x="11933" y="213"/>
                    </a:lnTo>
                    <a:lnTo>
                      <a:pt x="11933" y="160"/>
                    </a:lnTo>
                    <a:lnTo>
                      <a:pt x="11879" y="213"/>
                    </a:lnTo>
                    <a:lnTo>
                      <a:pt x="11824" y="160"/>
                    </a:lnTo>
                    <a:lnTo>
                      <a:pt x="11797" y="213"/>
                    </a:lnTo>
                    <a:lnTo>
                      <a:pt x="11769" y="266"/>
                    </a:lnTo>
                    <a:lnTo>
                      <a:pt x="11769" y="213"/>
                    </a:lnTo>
                    <a:lnTo>
                      <a:pt x="11769" y="160"/>
                    </a:lnTo>
                    <a:lnTo>
                      <a:pt x="11715" y="160"/>
                    </a:lnTo>
                    <a:lnTo>
                      <a:pt x="11715" y="106"/>
                    </a:lnTo>
                    <a:lnTo>
                      <a:pt x="11742" y="106"/>
                    </a:lnTo>
                    <a:lnTo>
                      <a:pt x="11742" y="53"/>
                    </a:lnTo>
                    <a:lnTo>
                      <a:pt x="11687" y="0"/>
                    </a:lnTo>
                    <a:lnTo>
                      <a:pt x="11660" y="0"/>
                    </a:lnTo>
                    <a:lnTo>
                      <a:pt x="11633" y="0"/>
                    </a:lnTo>
                    <a:lnTo>
                      <a:pt x="11606" y="0"/>
                    </a:lnTo>
                    <a:lnTo>
                      <a:pt x="11578" y="0"/>
                    </a:lnTo>
                    <a:lnTo>
                      <a:pt x="11551" y="53"/>
                    </a:lnTo>
                    <a:lnTo>
                      <a:pt x="11551" y="106"/>
                    </a:lnTo>
                    <a:lnTo>
                      <a:pt x="11524" y="160"/>
                    </a:lnTo>
                    <a:lnTo>
                      <a:pt x="11496" y="213"/>
                    </a:lnTo>
                    <a:lnTo>
                      <a:pt x="11469" y="266"/>
                    </a:lnTo>
                    <a:lnTo>
                      <a:pt x="11442" y="319"/>
                    </a:lnTo>
                    <a:lnTo>
                      <a:pt x="11414" y="319"/>
                    </a:lnTo>
                    <a:lnTo>
                      <a:pt x="11414" y="426"/>
                    </a:lnTo>
                    <a:lnTo>
                      <a:pt x="11442" y="426"/>
                    </a:lnTo>
                    <a:lnTo>
                      <a:pt x="11469" y="426"/>
                    </a:lnTo>
                    <a:lnTo>
                      <a:pt x="11496" y="532"/>
                    </a:lnTo>
                    <a:lnTo>
                      <a:pt x="11469" y="585"/>
                    </a:lnTo>
                    <a:lnTo>
                      <a:pt x="11469" y="638"/>
                    </a:lnTo>
                    <a:lnTo>
                      <a:pt x="11442" y="638"/>
                    </a:lnTo>
                    <a:lnTo>
                      <a:pt x="11414" y="585"/>
                    </a:lnTo>
                    <a:lnTo>
                      <a:pt x="11360" y="532"/>
                    </a:lnTo>
                    <a:lnTo>
                      <a:pt x="11332" y="532"/>
                    </a:lnTo>
                    <a:lnTo>
                      <a:pt x="11332" y="585"/>
                    </a:lnTo>
                    <a:lnTo>
                      <a:pt x="11305" y="585"/>
                    </a:lnTo>
                    <a:lnTo>
                      <a:pt x="11278" y="638"/>
                    </a:lnTo>
                    <a:lnTo>
                      <a:pt x="11278" y="692"/>
                    </a:lnTo>
                    <a:lnTo>
                      <a:pt x="11278" y="745"/>
                    </a:lnTo>
                    <a:lnTo>
                      <a:pt x="11278" y="798"/>
                    </a:lnTo>
                    <a:lnTo>
                      <a:pt x="11305" y="798"/>
                    </a:lnTo>
                    <a:lnTo>
                      <a:pt x="11251" y="904"/>
                    </a:lnTo>
                    <a:lnTo>
                      <a:pt x="11251" y="958"/>
                    </a:lnTo>
                    <a:lnTo>
                      <a:pt x="11251" y="1011"/>
                    </a:lnTo>
                    <a:lnTo>
                      <a:pt x="11305" y="1064"/>
                    </a:lnTo>
                    <a:lnTo>
                      <a:pt x="11305" y="1117"/>
                    </a:lnTo>
                    <a:lnTo>
                      <a:pt x="11332" y="1170"/>
                    </a:lnTo>
                    <a:lnTo>
                      <a:pt x="11360" y="1170"/>
                    </a:lnTo>
                    <a:lnTo>
                      <a:pt x="11360" y="1224"/>
                    </a:lnTo>
                    <a:lnTo>
                      <a:pt x="11332" y="1277"/>
                    </a:lnTo>
                    <a:lnTo>
                      <a:pt x="11332" y="1224"/>
                    </a:lnTo>
                    <a:lnTo>
                      <a:pt x="11305" y="1224"/>
                    </a:lnTo>
                    <a:lnTo>
                      <a:pt x="11305" y="1277"/>
                    </a:lnTo>
                    <a:lnTo>
                      <a:pt x="11278" y="1330"/>
                    </a:lnTo>
                    <a:lnTo>
                      <a:pt x="11251" y="1383"/>
                    </a:lnTo>
                    <a:lnTo>
                      <a:pt x="11223" y="1383"/>
                    </a:lnTo>
                    <a:lnTo>
                      <a:pt x="11223" y="1436"/>
                    </a:lnTo>
                    <a:lnTo>
                      <a:pt x="11223" y="1543"/>
                    </a:lnTo>
                    <a:lnTo>
                      <a:pt x="11223" y="1596"/>
                    </a:lnTo>
                    <a:lnTo>
                      <a:pt x="11223" y="1702"/>
                    </a:lnTo>
                    <a:lnTo>
                      <a:pt x="11251" y="1756"/>
                    </a:lnTo>
                    <a:lnTo>
                      <a:pt x="11278" y="1809"/>
                    </a:lnTo>
                    <a:lnTo>
                      <a:pt x="11332" y="1809"/>
                    </a:lnTo>
                    <a:lnTo>
                      <a:pt x="11360" y="1862"/>
                    </a:lnTo>
                    <a:lnTo>
                      <a:pt x="11332" y="1862"/>
                    </a:lnTo>
                    <a:lnTo>
                      <a:pt x="11360" y="1915"/>
                    </a:lnTo>
                    <a:lnTo>
                      <a:pt x="11414" y="1968"/>
                    </a:lnTo>
                    <a:lnTo>
                      <a:pt x="11469" y="1968"/>
                    </a:lnTo>
                    <a:lnTo>
                      <a:pt x="11524" y="1968"/>
                    </a:lnTo>
                    <a:lnTo>
                      <a:pt x="11551" y="1968"/>
                    </a:lnTo>
                    <a:lnTo>
                      <a:pt x="11524" y="1968"/>
                    </a:lnTo>
                    <a:lnTo>
                      <a:pt x="11551" y="2022"/>
                    </a:lnTo>
                    <a:lnTo>
                      <a:pt x="11578" y="2022"/>
                    </a:lnTo>
                    <a:lnTo>
                      <a:pt x="11606" y="2075"/>
                    </a:lnTo>
                    <a:lnTo>
                      <a:pt x="11633" y="2075"/>
                    </a:lnTo>
                    <a:lnTo>
                      <a:pt x="11660" y="2128"/>
                    </a:lnTo>
                    <a:lnTo>
                      <a:pt x="11687" y="2128"/>
                    </a:lnTo>
                    <a:lnTo>
                      <a:pt x="11687" y="2075"/>
                    </a:lnTo>
                    <a:lnTo>
                      <a:pt x="11715" y="2075"/>
                    </a:lnTo>
                    <a:lnTo>
                      <a:pt x="11769" y="2234"/>
                    </a:lnTo>
                    <a:lnTo>
                      <a:pt x="11824" y="2234"/>
                    </a:lnTo>
                    <a:lnTo>
                      <a:pt x="11906" y="2181"/>
                    </a:lnTo>
                    <a:lnTo>
                      <a:pt x="11933" y="2181"/>
                    </a:lnTo>
                    <a:lnTo>
                      <a:pt x="11961" y="2288"/>
                    </a:lnTo>
                    <a:lnTo>
                      <a:pt x="11961" y="2394"/>
                    </a:lnTo>
                    <a:lnTo>
                      <a:pt x="11906" y="2447"/>
                    </a:lnTo>
                    <a:lnTo>
                      <a:pt x="11879" y="2447"/>
                    </a:lnTo>
                    <a:lnTo>
                      <a:pt x="11906" y="2341"/>
                    </a:lnTo>
                    <a:lnTo>
                      <a:pt x="11933" y="2234"/>
                    </a:lnTo>
                    <a:lnTo>
                      <a:pt x="11906" y="2288"/>
                    </a:lnTo>
                    <a:lnTo>
                      <a:pt x="11851" y="2288"/>
                    </a:lnTo>
                    <a:lnTo>
                      <a:pt x="11824" y="2341"/>
                    </a:lnTo>
                    <a:lnTo>
                      <a:pt x="11797" y="2394"/>
                    </a:lnTo>
                    <a:lnTo>
                      <a:pt x="11769" y="2500"/>
                    </a:lnTo>
                    <a:lnTo>
                      <a:pt x="11797" y="2500"/>
                    </a:lnTo>
                    <a:lnTo>
                      <a:pt x="11797" y="2554"/>
                    </a:lnTo>
                    <a:lnTo>
                      <a:pt x="11797" y="2607"/>
                    </a:lnTo>
                    <a:lnTo>
                      <a:pt x="11769" y="2660"/>
                    </a:lnTo>
                    <a:lnTo>
                      <a:pt x="11742" y="2660"/>
                    </a:lnTo>
                    <a:lnTo>
                      <a:pt x="11715" y="2660"/>
                    </a:lnTo>
                    <a:lnTo>
                      <a:pt x="11715" y="2713"/>
                    </a:lnTo>
                    <a:lnTo>
                      <a:pt x="11715" y="2767"/>
                    </a:lnTo>
                    <a:lnTo>
                      <a:pt x="11687" y="2820"/>
                    </a:lnTo>
                    <a:lnTo>
                      <a:pt x="11742" y="2873"/>
                    </a:lnTo>
                    <a:lnTo>
                      <a:pt x="11797" y="2873"/>
                    </a:lnTo>
                    <a:lnTo>
                      <a:pt x="11851" y="2820"/>
                    </a:lnTo>
                    <a:lnTo>
                      <a:pt x="11879" y="2713"/>
                    </a:lnTo>
                    <a:lnTo>
                      <a:pt x="11906" y="2713"/>
                    </a:lnTo>
                    <a:lnTo>
                      <a:pt x="11879" y="2713"/>
                    </a:lnTo>
                    <a:lnTo>
                      <a:pt x="11851" y="2767"/>
                    </a:lnTo>
                    <a:lnTo>
                      <a:pt x="11851" y="2713"/>
                    </a:lnTo>
                    <a:lnTo>
                      <a:pt x="11851" y="2660"/>
                    </a:lnTo>
                    <a:lnTo>
                      <a:pt x="11851" y="2607"/>
                    </a:lnTo>
                    <a:lnTo>
                      <a:pt x="11906" y="2660"/>
                    </a:lnTo>
                    <a:lnTo>
                      <a:pt x="11933" y="2660"/>
                    </a:lnTo>
                    <a:lnTo>
                      <a:pt x="11933" y="2713"/>
                    </a:lnTo>
                    <a:lnTo>
                      <a:pt x="11933" y="2820"/>
                    </a:lnTo>
                    <a:lnTo>
                      <a:pt x="11933" y="2926"/>
                    </a:lnTo>
                    <a:lnTo>
                      <a:pt x="11988" y="2926"/>
                    </a:lnTo>
                    <a:lnTo>
                      <a:pt x="11961" y="3033"/>
                    </a:lnTo>
                    <a:lnTo>
                      <a:pt x="11879" y="3086"/>
                    </a:lnTo>
                    <a:lnTo>
                      <a:pt x="11824" y="3139"/>
                    </a:lnTo>
                    <a:lnTo>
                      <a:pt x="11797" y="3192"/>
                    </a:lnTo>
                    <a:lnTo>
                      <a:pt x="11797" y="3245"/>
                    </a:lnTo>
                    <a:lnTo>
                      <a:pt x="11769" y="3299"/>
                    </a:lnTo>
                    <a:lnTo>
                      <a:pt x="11742" y="3299"/>
                    </a:lnTo>
                    <a:lnTo>
                      <a:pt x="11715" y="3352"/>
                    </a:lnTo>
                    <a:lnTo>
                      <a:pt x="11687" y="3405"/>
                    </a:lnTo>
                    <a:lnTo>
                      <a:pt x="11660" y="3405"/>
                    </a:lnTo>
                    <a:lnTo>
                      <a:pt x="11606" y="3405"/>
                    </a:lnTo>
                    <a:lnTo>
                      <a:pt x="11633" y="3405"/>
                    </a:lnTo>
                    <a:lnTo>
                      <a:pt x="11551" y="3405"/>
                    </a:lnTo>
                    <a:lnTo>
                      <a:pt x="11524" y="3405"/>
                    </a:lnTo>
                    <a:lnTo>
                      <a:pt x="11524" y="3352"/>
                    </a:lnTo>
                    <a:lnTo>
                      <a:pt x="11496" y="3405"/>
                    </a:lnTo>
                    <a:lnTo>
                      <a:pt x="11469" y="3405"/>
                    </a:lnTo>
                    <a:lnTo>
                      <a:pt x="11469" y="3458"/>
                    </a:lnTo>
                    <a:lnTo>
                      <a:pt x="11496" y="3458"/>
                    </a:lnTo>
                    <a:lnTo>
                      <a:pt x="11496" y="3511"/>
                    </a:lnTo>
                    <a:lnTo>
                      <a:pt x="11469" y="3671"/>
                    </a:lnTo>
                    <a:lnTo>
                      <a:pt x="11524" y="3724"/>
                    </a:lnTo>
                    <a:lnTo>
                      <a:pt x="11551" y="3831"/>
                    </a:lnTo>
                    <a:lnTo>
                      <a:pt x="11524" y="3937"/>
                    </a:lnTo>
                    <a:lnTo>
                      <a:pt x="11551" y="3990"/>
                    </a:lnTo>
                    <a:lnTo>
                      <a:pt x="11524" y="4097"/>
                    </a:lnTo>
                    <a:lnTo>
                      <a:pt x="11496" y="4097"/>
                    </a:lnTo>
                    <a:lnTo>
                      <a:pt x="11469" y="4043"/>
                    </a:lnTo>
                    <a:lnTo>
                      <a:pt x="11496" y="3990"/>
                    </a:lnTo>
                    <a:lnTo>
                      <a:pt x="11496" y="3937"/>
                    </a:lnTo>
                    <a:lnTo>
                      <a:pt x="11442" y="3990"/>
                    </a:lnTo>
                    <a:lnTo>
                      <a:pt x="11414" y="3990"/>
                    </a:lnTo>
                    <a:lnTo>
                      <a:pt x="11360" y="4043"/>
                    </a:lnTo>
                    <a:lnTo>
                      <a:pt x="11360" y="3937"/>
                    </a:lnTo>
                    <a:lnTo>
                      <a:pt x="11278" y="3937"/>
                    </a:lnTo>
                    <a:lnTo>
                      <a:pt x="11278" y="3831"/>
                    </a:lnTo>
                    <a:lnTo>
                      <a:pt x="11305" y="3777"/>
                    </a:lnTo>
                    <a:lnTo>
                      <a:pt x="11360" y="3724"/>
                    </a:lnTo>
                    <a:lnTo>
                      <a:pt x="11332" y="3671"/>
                    </a:lnTo>
                    <a:lnTo>
                      <a:pt x="11332" y="3565"/>
                    </a:lnTo>
                    <a:lnTo>
                      <a:pt x="11360" y="3458"/>
                    </a:lnTo>
                    <a:lnTo>
                      <a:pt x="11360" y="3352"/>
                    </a:lnTo>
                    <a:lnTo>
                      <a:pt x="11360" y="3299"/>
                    </a:lnTo>
                    <a:lnTo>
                      <a:pt x="11360" y="3245"/>
                    </a:lnTo>
                    <a:lnTo>
                      <a:pt x="11251" y="3352"/>
                    </a:lnTo>
                    <a:lnTo>
                      <a:pt x="11251" y="3458"/>
                    </a:lnTo>
                    <a:lnTo>
                      <a:pt x="11223" y="3405"/>
                    </a:lnTo>
                    <a:lnTo>
                      <a:pt x="11196" y="3405"/>
                    </a:lnTo>
                    <a:lnTo>
                      <a:pt x="11169" y="3405"/>
                    </a:lnTo>
                    <a:lnTo>
                      <a:pt x="11196" y="3352"/>
                    </a:lnTo>
                    <a:lnTo>
                      <a:pt x="11196" y="3299"/>
                    </a:lnTo>
                    <a:lnTo>
                      <a:pt x="11223" y="3245"/>
                    </a:lnTo>
                    <a:lnTo>
                      <a:pt x="11223" y="3192"/>
                    </a:lnTo>
                    <a:lnTo>
                      <a:pt x="11141" y="3245"/>
                    </a:lnTo>
                    <a:lnTo>
                      <a:pt x="11114" y="3192"/>
                    </a:lnTo>
                    <a:lnTo>
                      <a:pt x="11141" y="3192"/>
                    </a:lnTo>
                    <a:lnTo>
                      <a:pt x="11114" y="3139"/>
                    </a:lnTo>
                    <a:lnTo>
                      <a:pt x="11087" y="3139"/>
                    </a:lnTo>
                    <a:lnTo>
                      <a:pt x="11059" y="3033"/>
                    </a:lnTo>
                    <a:lnTo>
                      <a:pt x="10977" y="3033"/>
                    </a:lnTo>
                    <a:lnTo>
                      <a:pt x="11005" y="3139"/>
                    </a:lnTo>
                    <a:lnTo>
                      <a:pt x="10950" y="3033"/>
                    </a:lnTo>
                    <a:lnTo>
                      <a:pt x="10896" y="2979"/>
                    </a:lnTo>
                    <a:lnTo>
                      <a:pt x="10868" y="3033"/>
                    </a:lnTo>
                    <a:lnTo>
                      <a:pt x="10923" y="3139"/>
                    </a:lnTo>
                    <a:lnTo>
                      <a:pt x="10896" y="3139"/>
                    </a:lnTo>
                    <a:lnTo>
                      <a:pt x="10841" y="3139"/>
                    </a:lnTo>
                    <a:lnTo>
                      <a:pt x="10814" y="3139"/>
                    </a:lnTo>
                    <a:lnTo>
                      <a:pt x="10759" y="3139"/>
                    </a:lnTo>
                    <a:lnTo>
                      <a:pt x="10759" y="3192"/>
                    </a:lnTo>
                    <a:lnTo>
                      <a:pt x="10732" y="3139"/>
                    </a:lnTo>
                    <a:lnTo>
                      <a:pt x="10677" y="3139"/>
                    </a:lnTo>
                    <a:lnTo>
                      <a:pt x="10704" y="3139"/>
                    </a:lnTo>
                    <a:lnTo>
                      <a:pt x="10732" y="3192"/>
                    </a:lnTo>
                    <a:lnTo>
                      <a:pt x="10732" y="3245"/>
                    </a:lnTo>
                    <a:lnTo>
                      <a:pt x="10786" y="3299"/>
                    </a:lnTo>
                    <a:lnTo>
                      <a:pt x="10786" y="3352"/>
                    </a:lnTo>
                    <a:lnTo>
                      <a:pt x="10759" y="3352"/>
                    </a:lnTo>
                    <a:lnTo>
                      <a:pt x="10759" y="3405"/>
                    </a:lnTo>
                    <a:lnTo>
                      <a:pt x="10814" y="3458"/>
                    </a:lnTo>
                    <a:lnTo>
                      <a:pt x="10841" y="3565"/>
                    </a:lnTo>
                    <a:lnTo>
                      <a:pt x="10868" y="3618"/>
                    </a:lnTo>
                    <a:lnTo>
                      <a:pt x="10868" y="3565"/>
                    </a:lnTo>
                    <a:lnTo>
                      <a:pt x="10868" y="3511"/>
                    </a:lnTo>
                    <a:lnTo>
                      <a:pt x="10896" y="3458"/>
                    </a:lnTo>
                    <a:lnTo>
                      <a:pt x="10977" y="3458"/>
                    </a:lnTo>
                    <a:lnTo>
                      <a:pt x="11005" y="3511"/>
                    </a:lnTo>
                    <a:lnTo>
                      <a:pt x="11005" y="3565"/>
                    </a:lnTo>
                    <a:lnTo>
                      <a:pt x="11032" y="3565"/>
                    </a:lnTo>
                    <a:lnTo>
                      <a:pt x="11059" y="3511"/>
                    </a:lnTo>
                    <a:lnTo>
                      <a:pt x="11087" y="3671"/>
                    </a:lnTo>
                    <a:lnTo>
                      <a:pt x="11087" y="3724"/>
                    </a:lnTo>
                    <a:lnTo>
                      <a:pt x="11032" y="3777"/>
                    </a:lnTo>
                    <a:lnTo>
                      <a:pt x="10977" y="3777"/>
                    </a:lnTo>
                    <a:lnTo>
                      <a:pt x="10950" y="3724"/>
                    </a:lnTo>
                    <a:lnTo>
                      <a:pt x="10896" y="3724"/>
                    </a:lnTo>
                    <a:lnTo>
                      <a:pt x="10868" y="3671"/>
                    </a:lnTo>
                    <a:lnTo>
                      <a:pt x="10814" y="3671"/>
                    </a:lnTo>
                    <a:lnTo>
                      <a:pt x="10786" y="3565"/>
                    </a:lnTo>
                    <a:lnTo>
                      <a:pt x="10786" y="3511"/>
                    </a:lnTo>
                    <a:lnTo>
                      <a:pt x="10759" y="3458"/>
                    </a:lnTo>
                    <a:lnTo>
                      <a:pt x="10732" y="3405"/>
                    </a:lnTo>
                    <a:lnTo>
                      <a:pt x="10704" y="3405"/>
                    </a:lnTo>
                    <a:lnTo>
                      <a:pt x="10677" y="3458"/>
                    </a:lnTo>
                    <a:lnTo>
                      <a:pt x="10677" y="3511"/>
                    </a:lnTo>
                    <a:lnTo>
                      <a:pt x="10732" y="3565"/>
                    </a:lnTo>
                    <a:lnTo>
                      <a:pt x="10759" y="3671"/>
                    </a:lnTo>
                    <a:lnTo>
                      <a:pt x="10704" y="3671"/>
                    </a:lnTo>
                    <a:lnTo>
                      <a:pt x="10650" y="3671"/>
                    </a:lnTo>
                    <a:lnTo>
                      <a:pt x="10595" y="3671"/>
                    </a:lnTo>
                    <a:lnTo>
                      <a:pt x="10568" y="3671"/>
                    </a:lnTo>
                    <a:lnTo>
                      <a:pt x="10541" y="3671"/>
                    </a:lnTo>
                    <a:lnTo>
                      <a:pt x="10486" y="3618"/>
                    </a:lnTo>
                    <a:lnTo>
                      <a:pt x="10431" y="3618"/>
                    </a:lnTo>
                    <a:lnTo>
                      <a:pt x="10349" y="3565"/>
                    </a:lnTo>
                    <a:lnTo>
                      <a:pt x="10322" y="3565"/>
                    </a:lnTo>
                    <a:lnTo>
                      <a:pt x="10268" y="3565"/>
                    </a:lnTo>
                    <a:lnTo>
                      <a:pt x="10240" y="3671"/>
                    </a:lnTo>
                    <a:lnTo>
                      <a:pt x="10158" y="3671"/>
                    </a:lnTo>
                    <a:lnTo>
                      <a:pt x="10131" y="3671"/>
                    </a:lnTo>
                    <a:lnTo>
                      <a:pt x="10049" y="3671"/>
                    </a:lnTo>
                    <a:lnTo>
                      <a:pt x="9967" y="3724"/>
                    </a:lnTo>
                    <a:lnTo>
                      <a:pt x="9913" y="3671"/>
                    </a:lnTo>
                    <a:lnTo>
                      <a:pt x="9885" y="3671"/>
                    </a:lnTo>
                    <a:lnTo>
                      <a:pt x="9858" y="3671"/>
                    </a:lnTo>
                    <a:lnTo>
                      <a:pt x="9831" y="3671"/>
                    </a:lnTo>
                    <a:lnTo>
                      <a:pt x="9803" y="3671"/>
                    </a:lnTo>
                    <a:lnTo>
                      <a:pt x="9803" y="3724"/>
                    </a:lnTo>
                    <a:lnTo>
                      <a:pt x="9776" y="3724"/>
                    </a:lnTo>
                    <a:lnTo>
                      <a:pt x="9694" y="3671"/>
                    </a:lnTo>
                    <a:lnTo>
                      <a:pt x="9667" y="3671"/>
                    </a:lnTo>
                    <a:lnTo>
                      <a:pt x="9639" y="3565"/>
                    </a:lnTo>
                    <a:lnTo>
                      <a:pt x="9585" y="3511"/>
                    </a:lnTo>
                    <a:lnTo>
                      <a:pt x="9530" y="3458"/>
                    </a:lnTo>
                    <a:lnTo>
                      <a:pt x="9530" y="3352"/>
                    </a:lnTo>
                    <a:lnTo>
                      <a:pt x="9448" y="3299"/>
                    </a:lnTo>
                    <a:lnTo>
                      <a:pt x="9448" y="3352"/>
                    </a:lnTo>
                    <a:lnTo>
                      <a:pt x="9421" y="3405"/>
                    </a:lnTo>
                    <a:lnTo>
                      <a:pt x="9394" y="3352"/>
                    </a:lnTo>
                    <a:lnTo>
                      <a:pt x="9394" y="3405"/>
                    </a:lnTo>
                    <a:lnTo>
                      <a:pt x="9366" y="3405"/>
                    </a:lnTo>
                    <a:lnTo>
                      <a:pt x="9339" y="3405"/>
                    </a:lnTo>
                    <a:lnTo>
                      <a:pt x="9312" y="3458"/>
                    </a:lnTo>
                    <a:lnTo>
                      <a:pt x="9230" y="3405"/>
                    </a:lnTo>
                    <a:lnTo>
                      <a:pt x="9203" y="3405"/>
                    </a:lnTo>
                    <a:lnTo>
                      <a:pt x="9148" y="3352"/>
                    </a:lnTo>
                    <a:lnTo>
                      <a:pt x="9148" y="3299"/>
                    </a:lnTo>
                    <a:lnTo>
                      <a:pt x="9148" y="3245"/>
                    </a:lnTo>
                    <a:lnTo>
                      <a:pt x="9121" y="3245"/>
                    </a:lnTo>
                    <a:lnTo>
                      <a:pt x="9066" y="3245"/>
                    </a:lnTo>
                    <a:lnTo>
                      <a:pt x="9039" y="3192"/>
                    </a:lnTo>
                    <a:lnTo>
                      <a:pt x="9039" y="3139"/>
                    </a:lnTo>
                    <a:lnTo>
                      <a:pt x="8984" y="3139"/>
                    </a:lnTo>
                    <a:lnTo>
                      <a:pt x="8957" y="3086"/>
                    </a:lnTo>
                    <a:lnTo>
                      <a:pt x="8929" y="3086"/>
                    </a:lnTo>
                    <a:lnTo>
                      <a:pt x="8929" y="3033"/>
                    </a:lnTo>
                    <a:lnTo>
                      <a:pt x="8957" y="3033"/>
                    </a:lnTo>
                    <a:lnTo>
                      <a:pt x="8984" y="3033"/>
                    </a:lnTo>
                    <a:lnTo>
                      <a:pt x="8984" y="2979"/>
                    </a:lnTo>
                    <a:lnTo>
                      <a:pt x="8957" y="2979"/>
                    </a:lnTo>
                    <a:lnTo>
                      <a:pt x="8957" y="2926"/>
                    </a:lnTo>
                    <a:lnTo>
                      <a:pt x="8929" y="2873"/>
                    </a:lnTo>
                    <a:lnTo>
                      <a:pt x="8902" y="2873"/>
                    </a:lnTo>
                    <a:lnTo>
                      <a:pt x="8957" y="2820"/>
                    </a:lnTo>
                    <a:lnTo>
                      <a:pt x="8929" y="2820"/>
                    </a:lnTo>
                    <a:lnTo>
                      <a:pt x="8875" y="2767"/>
                    </a:lnTo>
                    <a:lnTo>
                      <a:pt x="8875" y="2713"/>
                    </a:lnTo>
                    <a:lnTo>
                      <a:pt x="8848" y="2660"/>
                    </a:lnTo>
                    <a:lnTo>
                      <a:pt x="8820" y="2660"/>
                    </a:lnTo>
                    <a:lnTo>
                      <a:pt x="8766" y="2607"/>
                    </a:lnTo>
                    <a:lnTo>
                      <a:pt x="8738" y="2660"/>
                    </a:lnTo>
                    <a:lnTo>
                      <a:pt x="8684" y="2660"/>
                    </a:lnTo>
                    <a:lnTo>
                      <a:pt x="8656" y="2713"/>
                    </a:lnTo>
                    <a:lnTo>
                      <a:pt x="8602" y="2713"/>
                    </a:lnTo>
                    <a:lnTo>
                      <a:pt x="8574" y="2767"/>
                    </a:lnTo>
                    <a:lnTo>
                      <a:pt x="8493" y="2820"/>
                    </a:lnTo>
                    <a:lnTo>
                      <a:pt x="8438" y="2873"/>
                    </a:lnTo>
                    <a:lnTo>
                      <a:pt x="8383" y="2873"/>
                    </a:lnTo>
                    <a:lnTo>
                      <a:pt x="8356" y="2873"/>
                    </a:lnTo>
                    <a:lnTo>
                      <a:pt x="8301" y="2926"/>
                    </a:lnTo>
                    <a:lnTo>
                      <a:pt x="8247" y="2926"/>
                    </a:lnTo>
                    <a:lnTo>
                      <a:pt x="8219" y="2926"/>
                    </a:lnTo>
                    <a:lnTo>
                      <a:pt x="8165" y="3033"/>
                    </a:lnTo>
                    <a:lnTo>
                      <a:pt x="8165" y="3086"/>
                    </a:lnTo>
                    <a:lnTo>
                      <a:pt x="8110" y="3139"/>
                    </a:lnTo>
                    <a:lnTo>
                      <a:pt x="8110" y="3192"/>
                    </a:lnTo>
                    <a:lnTo>
                      <a:pt x="8138" y="3245"/>
                    </a:lnTo>
                    <a:lnTo>
                      <a:pt x="8192" y="3192"/>
                    </a:lnTo>
                    <a:lnTo>
                      <a:pt x="8165" y="3245"/>
                    </a:lnTo>
                    <a:lnTo>
                      <a:pt x="8219" y="3245"/>
                    </a:lnTo>
                    <a:lnTo>
                      <a:pt x="8219" y="3299"/>
                    </a:lnTo>
                    <a:lnTo>
                      <a:pt x="8247" y="3299"/>
                    </a:lnTo>
                    <a:lnTo>
                      <a:pt x="8301" y="3299"/>
                    </a:lnTo>
                    <a:lnTo>
                      <a:pt x="8329" y="3299"/>
                    </a:lnTo>
                    <a:lnTo>
                      <a:pt x="8301" y="3299"/>
                    </a:lnTo>
                    <a:lnTo>
                      <a:pt x="8329" y="3352"/>
                    </a:lnTo>
                    <a:lnTo>
                      <a:pt x="8356" y="3299"/>
                    </a:lnTo>
                    <a:lnTo>
                      <a:pt x="8411" y="3299"/>
                    </a:lnTo>
                    <a:lnTo>
                      <a:pt x="8383" y="3245"/>
                    </a:lnTo>
                    <a:lnTo>
                      <a:pt x="8356" y="3245"/>
                    </a:lnTo>
                    <a:lnTo>
                      <a:pt x="8329" y="3192"/>
                    </a:lnTo>
                    <a:lnTo>
                      <a:pt x="8356" y="3139"/>
                    </a:lnTo>
                    <a:lnTo>
                      <a:pt x="8383" y="3139"/>
                    </a:lnTo>
                    <a:lnTo>
                      <a:pt x="8438" y="3139"/>
                    </a:lnTo>
                    <a:lnTo>
                      <a:pt x="8465" y="3139"/>
                    </a:lnTo>
                    <a:lnTo>
                      <a:pt x="8520" y="3192"/>
                    </a:lnTo>
                    <a:lnTo>
                      <a:pt x="8547" y="3139"/>
                    </a:lnTo>
                    <a:lnTo>
                      <a:pt x="8574" y="3139"/>
                    </a:lnTo>
                    <a:lnTo>
                      <a:pt x="8629" y="3139"/>
                    </a:lnTo>
                    <a:lnTo>
                      <a:pt x="8656" y="3139"/>
                    </a:lnTo>
                    <a:lnTo>
                      <a:pt x="8656" y="3192"/>
                    </a:lnTo>
                    <a:lnTo>
                      <a:pt x="8684" y="3192"/>
                    </a:lnTo>
                    <a:lnTo>
                      <a:pt x="8684" y="3086"/>
                    </a:lnTo>
                    <a:lnTo>
                      <a:pt x="8656" y="3139"/>
                    </a:lnTo>
                    <a:lnTo>
                      <a:pt x="8629" y="3033"/>
                    </a:lnTo>
                    <a:lnTo>
                      <a:pt x="8684" y="3033"/>
                    </a:lnTo>
                    <a:lnTo>
                      <a:pt x="8711" y="3033"/>
                    </a:lnTo>
                    <a:lnTo>
                      <a:pt x="8684" y="2979"/>
                    </a:lnTo>
                    <a:lnTo>
                      <a:pt x="8738" y="2926"/>
                    </a:lnTo>
                    <a:lnTo>
                      <a:pt x="8820" y="2873"/>
                    </a:lnTo>
                    <a:lnTo>
                      <a:pt x="8820" y="2926"/>
                    </a:lnTo>
                    <a:lnTo>
                      <a:pt x="8875" y="2873"/>
                    </a:lnTo>
                    <a:lnTo>
                      <a:pt x="8875" y="2926"/>
                    </a:lnTo>
                    <a:lnTo>
                      <a:pt x="8820" y="2979"/>
                    </a:lnTo>
                    <a:lnTo>
                      <a:pt x="8848" y="2979"/>
                    </a:lnTo>
                    <a:lnTo>
                      <a:pt x="8793" y="3033"/>
                    </a:lnTo>
                    <a:lnTo>
                      <a:pt x="8793" y="3086"/>
                    </a:lnTo>
                    <a:lnTo>
                      <a:pt x="8766" y="3139"/>
                    </a:lnTo>
                    <a:lnTo>
                      <a:pt x="8738" y="3192"/>
                    </a:lnTo>
                    <a:lnTo>
                      <a:pt x="8738" y="3139"/>
                    </a:lnTo>
                    <a:lnTo>
                      <a:pt x="8711" y="3192"/>
                    </a:lnTo>
                    <a:lnTo>
                      <a:pt x="8711" y="3245"/>
                    </a:lnTo>
                    <a:lnTo>
                      <a:pt x="8684" y="3245"/>
                    </a:lnTo>
                    <a:lnTo>
                      <a:pt x="8629" y="3245"/>
                    </a:lnTo>
                    <a:lnTo>
                      <a:pt x="8629" y="3352"/>
                    </a:lnTo>
                    <a:lnTo>
                      <a:pt x="8520" y="3352"/>
                    </a:lnTo>
                    <a:lnTo>
                      <a:pt x="8520" y="3299"/>
                    </a:lnTo>
                    <a:lnTo>
                      <a:pt x="8520" y="3352"/>
                    </a:lnTo>
                    <a:lnTo>
                      <a:pt x="8465" y="3405"/>
                    </a:lnTo>
                    <a:lnTo>
                      <a:pt x="8411" y="3405"/>
                    </a:lnTo>
                    <a:lnTo>
                      <a:pt x="8383" y="3458"/>
                    </a:lnTo>
                    <a:lnTo>
                      <a:pt x="8411" y="3511"/>
                    </a:lnTo>
                    <a:lnTo>
                      <a:pt x="8383" y="3511"/>
                    </a:lnTo>
                    <a:lnTo>
                      <a:pt x="8356" y="3565"/>
                    </a:lnTo>
                    <a:lnTo>
                      <a:pt x="8329" y="3565"/>
                    </a:lnTo>
                    <a:lnTo>
                      <a:pt x="8301" y="3671"/>
                    </a:lnTo>
                    <a:lnTo>
                      <a:pt x="8329" y="3724"/>
                    </a:lnTo>
                    <a:lnTo>
                      <a:pt x="8383" y="3724"/>
                    </a:lnTo>
                    <a:lnTo>
                      <a:pt x="8383" y="3777"/>
                    </a:lnTo>
                    <a:lnTo>
                      <a:pt x="8411" y="3831"/>
                    </a:lnTo>
                    <a:lnTo>
                      <a:pt x="8411" y="3937"/>
                    </a:lnTo>
                    <a:lnTo>
                      <a:pt x="8383" y="3937"/>
                    </a:lnTo>
                    <a:lnTo>
                      <a:pt x="8438" y="3990"/>
                    </a:lnTo>
                    <a:lnTo>
                      <a:pt x="8438" y="4097"/>
                    </a:lnTo>
                    <a:lnTo>
                      <a:pt x="8465" y="4150"/>
                    </a:lnTo>
                    <a:lnTo>
                      <a:pt x="8520" y="4150"/>
                    </a:lnTo>
                    <a:lnTo>
                      <a:pt x="8520" y="4203"/>
                    </a:lnTo>
                    <a:lnTo>
                      <a:pt x="8465" y="4256"/>
                    </a:lnTo>
                    <a:lnTo>
                      <a:pt x="8520" y="4363"/>
                    </a:lnTo>
                    <a:lnTo>
                      <a:pt x="8493" y="4363"/>
                    </a:lnTo>
                    <a:lnTo>
                      <a:pt x="8438" y="4416"/>
                    </a:lnTo>
                    <a:lnTo>
                      <a:pt x="8411" y="4363"/>
                    </a:lnTo>
                    <a:lnTo>
                      <a:pt x="8383" y="4363"/>
                    </a:lnTo>
                    <a:lnTo>
                      <a:pt x="8383" y="4469"/>
                    </a:lnTo>
                    <a:lnTo>
                      <a:pt x="8329" y="4469"/>
                    </a:lnTo>
                    <a:lnTo>
                      <a:pt x="8301" y="4363"/>
                    </a:lnTo>
                    <a:lnTo>
                      <a:pt x="8247" y="4256"/>
                    </a:lnTo>
                    <a:lnTo>
                      <a:pt x="8219" y="4203"/>
                    </a:lnTo>
                    <a:lnTo>
                      <a:pt x="8247" y="4256"/>
                    </a:lnTo>
                    <a:lnTo>
                      <a:pt x="8301" y="4203"/>
                    </a:lnTo>
                    <a:lnTo>
                      <a:pt x="8329" y="4203"/>
                    </a:lnTo>
                    <a:lnTo>
                      <a:pt x="8356" y="4150"/>
                    </a:lnTo>
                    <a:lnTo>
                      <a:pt x="8329" y="4043"/>
                    </a:lnTo>
                    <a:lnTo>
                      <a:pt x="8301" y="3990"/>
                    </a:lnTo>
                    <a:lnTo>
                      <a:pt x="8274" y="3990"/>
                    </a:lnTo>
                    <a:lnTo>
                      <a:pt x="8247" y="3937"/>
                    </a:lnTo>
                    <a:lnTo>
                      <a:pt x="8219" y="3937"/>
                    </a:lnTo>
                    <a:lnTo>
                      <a:pt x="8165" y="3937"/>
                    </a:lnTo>
                    <a:lnTo>
                      <a:pt x="8165" y="3884"/>
                    </a:lnTo>
                    <a:lnTo>
                      <a:pt x="8192" y="3831"/>
                    </a:lnTo>
                    <a:lnTo>
                      <a:pt x="8165" y="3831"/>
                    </a:lnTo>
                    <a:lnTo>
                      <a:pt x="8165" y="3777"/>
                    </a:lnTo>
                    <a:lnTo>
                      <a:pt x="8138" y="3724"/>
                    </a:lnTo>
                    <a:lnTo>
                      <a:pt x="8138" y="3884"/>
                    </a:lnTo>
                    <a:lnTo>
                      <a:pt x="8110" y="3937"/>
                    </a:lnTo>
                    <a:lnTo>
                      <a:pt x="8110" y="3884"/>
                    </a:lnTo>
                    <a:lnTo>
                      <a:pt x="8110" y="3937"/>
                    </a:lnTo>
                    <a:lnTo>
                      <a:pt x="8083" y="3884"/>
                    </a:lnTo>
                    <a:lnTo>
                      <a:pt x="8110" y="3831"/>
                    </a:lnTo>
                    <a:lnTo>
                      <a:pt x="8083" y="3777"/>
                    </a:lnTo>
                    <a:lnTo>
                      <a:pt x="8083" y="3724"/>
                    </a:lnTo>
                    <a:lnTo>
                      <a:pt x="8083" y="3671"/>
                    </a:lnTo>
                    <a:lnTo>
                      <a:pt x="8056" y="3671"/>
                    </a:lnTo>
                    <a:lnTo>
                      <a:pt x="7946" y="3671"/>
                    </a:lnTo>
                    <a:lnTo>
                      <a:pt x="7974" y="3671"/>
                    </a:lnTo>
                    <a:lnTo>
                      <a:pt x="7892" y="3671"/>
                    </a:lnTo>
                    <a:lnTo>
                      <a:pt x="7892" y="3618"/>
                    </a:lnTo>
                    <a:lnTo>
                      <a:pt x="7892" y="3565"/>
                    </a:lnTo>
                    <a:lnTo>
                      <a:pt x="7864" y="3511"/>
                    </a:lnTo>
                    <a:lnTo>
                      <a:pt x="7864" y="3565"/>
                    </a:lnTo>
                    <a:lnTo>
                      <a:pt x="7837" y="3511"/>
                    </a:lnTo>
                    <a:lnTo>
                      <a:pt x="7837" y="3458"/>
                    </a:lnTo>
                    <a:lnTo>
                      <a:pt x="7810" y="3405"/>
                    </a:lnTo>
                    <a:lnTo>
                      <a:pt x="7783" y="3458"/>
                    </a:lnTo>
                    <a:lnTo>
                      <a:pt x="7728" y="3458"/>
                    </a:lnTo>
                    <a:lnTo>
                      <a:pt x="7673" y="3511"/>
                    </a:lnTo>
                    <a:lnTo>
                      <a:pt x="7619" y="3618"/>
                    </a:lnTo>
                    <a:lnTo>
                      <a:pt x="7591" y="3671"/>
                    </a:lnTo>
                    <a:lnTo>
                      <a:pt x="7537" y="3671"/>
                    </a:lnTo>
                    <a:lnTo>
                      <a:pt x="7537" y="3565"/>
                    </a:lnTo>
                    <a:lnTo>
                      <a:pt x="7482" y="3565"/>
                    </a:lnTo>
                    <a:lnTo>
                      <a:pt x="7482" y="3671"/>
                    </a:lnTo>
                    <a:lnTo>
                      <a:pt x="7428" y="3671"/>
                    </a:lnTo>
                    <a:lnTo>
                      <a:pt x="7373" y="3671"/>
                    </a:lnTo>
                    <a:lnTo>
                      <a:pt x="7373" y="3618"/>
                    </a:lnTo>
                    <a:lnTo>
                      <a:pt x="7318" y="3671"/>
                    </a:lnTo>
                    <a:lnTo>
                      <a:pt x="7346" y="3671"/>
                    </a:lnTo>
                    <a:lnTo>
                      <a:pt x="7318" y="3671"/>
                    </a:lnTo>
                    <a:lnTo>
                      <a:pt x="7236" y="3671"/>
                    </a:lnTo>
                    <a:lnTo>
                      <a:pt x="7100" y="3724"/>
                    </a:lnTo>
                    <a:lnTo>
                      <a:pt x="7045" y="3671"/>
                    </a:lnTo>
                    <a:lnTo>
                      <a:pt x="7073" y="3671"/>
                    </a:lnTo>
                    <a:lnTo>
                      <a:pt x="6963" y="3671"/>
                    </a:lnTo>
                    <a:lnTo>
                      <a:pt x="6909" y="3671"/>
                    </a:lnTo>
                    <a:lnTo>
                      <a:pt x="6827" y="3671"/>
                    </a:lnTo>
                    <a:lnTo>
                      <a:pt x="6772" y="3671"/>
                    </a:lnTo>
                    <a:lnTo>
                      <a:pt x="6745" y="3671"/>
                    </a:lnTo>
                    <a:lnTo>
                      <a:pt x="6718" y="3671"/>
                    </a:lnTo>
                    <a:lnTo>
                      <a:pt x="6690" y="3618"/>
                    </a:lnTo>
                    <a:lnTo>
                      <a:pt x="6663" y="3618"/>
                    </a:lnTo>
                    <a:lnTo>
                      <a:pt x="6636" y="3671"/>
                    </a:lnTo>
                    <a:lnTo>
                      <a:pt x="6526" y="3565"/>
                    </a:lnTo>
                    <a:lnTo>
                      <a:pt x="6472" y="3565"/>
                    </a:lnTo>
                    <a:lnTo>
                      <a:pt x="6499" y="3511"/>
                    </a:lnTo>
                    <a:lnTo>
                      <a:pt x="6472" y="3511"/>
                    </a:lnTo>
                    <a:lnTo>
                      <a:pt x="6445" y="3511"/>
                    </a:lnTo>
                    <a:lnTo>
                      <a:pt x="6417" y="3511"/>
                    </a:lnTo>
                    <a:lnTo>
                      <a:pt x="6472" y="3458"/>
                    </a:lnTo>
                    <a:lnTo>
                      <a:pt x="6472" y="3405"/>
                    </a:lnTo>
                    <a:lnTo>
                      <a:pt x="6472" y="3352"/>
                    </a:lnTo>
                    <a:lnTo>
                      <a:pt x="6499" y="3299"/>
                    </a:lnTo>
                    <a:lnTo>
                      <a:pt x="6472" y="3299"/>
                    </a:lnTo>
                    <a:lnTo>
                      <a:pt x="6581" y="3299"/>
                    </a:lnTo>
                    <a:lnTo>
                      <a:pt x="6608" y="3245"/>
                    </a:lnTo>
                    <a:lnTo>
                      <a:pt x="6554" y="3192"/>
                    </a:lnTo>
                    <a:lnTo>
                      <a:pt x="6636" y="3245"/>
                    </a:lnTo>
                    <a:lnTo>
                      <a:pt x="6690" y="3192"/>
                    </a:lnTo>
                    <a:lnTo>
                      <a:pt x="6718" y="3245"/>
                    </a:lnTo>
                    <a:lnTo>
                      <a:pt x="6745" y="3245"/>
                    </a:lnTo>
                    <a:lnTo>
                      <a:pt x="6772" y="3192"/>
                    </a:lnTo>
                    <a:lnTo>
                      <a:pt x="6799" y="3192"/>
                    </a:lnTo>
                    <a:lnTo>
                      <a:pt x="6799" y="3139"/>
                    </a:lnTo>
                    <a:lnTo>
                      <a:pt x="6799" y="3086"/>
                    </a:lnTo>
                    <a:lnTo>
                      <a:pt x="6772" y="3139"/>
                    </a:lnTo>
                    <a:lnTo>
                      <a:pt x="6772" y="2979"/>
                    </a:lnTo>
                    <a:lnTo>
                      <a:pt x="6745" y="2979"/>
                    </a:lnTo>
                    <a:lnTo>
                      <a:pt x="6690" y="2926"/>
                    </a:lnTo>
                    <a:lnTo>
                      <a:pt x="6690" y="2873"/>
                    </a:lnTo>
                    <a:lnTo>
                      <a:pt x="6636" y="2820"/>
                    </a:lnTo>
                    <a:lnTo>
                      <a:pt x="6608" y="2820"/>
                    </a:lnTo>
                    <a:lnTo>
                      <a:pt x="6608" y="2767"/>
                    </a:lnTo>
                    <a:lnTo>
                      <a:pt x="6554" y="2767"/>
                    </a:lnTo>
                    <a:lnTo>
                      <a:pt x="6554" y="2713"/>
                    </a:lnTo>
                    <a:lnTo>
                      <a:pt x="6472" y="2660"/>
                    </a:lnTo>
                    <a:lnTo>
                      <a:pt x="6499" y="2660"/>
                    </a:lnTo>
                    <a:lnTo>
                      <a:pt x="6417" y="2607"/>
                    </a:lnTo>
                    <a:lnTo>
                      <a:pt x="6390" y="2607"/>
                    </a:lnTo>
                    <a:lnTo>
                      <a:pt x="6390" y="2660"/>
                    </a:lnTo>
                    <a:lnTo>
                      <a:pt x="6335" y="2660"/>
                    </a:lnTo>
                    <a:lnTo>
                      <a:pt x="6308" y="2607"/>
                    </a:lnTo>
                    <a:lnTo>
                      <a:pt x="6253" y="2660"/>
                    </a:lnTo>
                    <a:lnTo>
                      <a:pt x="6281" y="2660"/>
                    </a:lnTo>
                    <a:lnTo>
                      <a:pt x="6308" y="2713"/>
                    </a:lnTo>
                    <a:lnTo>
                      <a:pt x="6308" y="2767"/>
                    </a:lnTo>
                    <a:lnTo>
                      <a:pt x="6253" y="2713"/>
                    </a:lnTo>
                    <a:lnTo>
                      <a:pt x="6199" y="2713"/>
                    </a:lnTo>
                    <a:lnTo>
                      <a:pt x="6062" y="2660"/>
                    </a:lnTo>
                    <a:lnTo>
                      <a:pt x="6062" y="2713"/>
                    </a:lnTo>
                    <a:lnTo>
                      <a:pt x="6008" y="2660"/>
                    </a:lnTo>
                    <a:lnTo>
                      <a:pt x="5980" y="2660"/>
                    </a:lnTo>
                    <a:lnTo>
                      <a:pt x="5898" y="2660"/>
                    </a:lnTo>
                    <a:lnTo>
                      <a:pt x="5871" y="2660"/>
                    </a:lnTo>
                    <a:lnTo>
                      <a:pt x="5844" y="2607"/>
                    </a:lnTo>
                    <a:lnTo>
                      <a:pt x="5789" y="2554"/>
                    </a:lnTo>
                    <a:lnTo>
                      <a:pt x="5707" y="2554"/>
                    </a:lnTo>
                    <a:lnTo>
                      <a:pt x="5653" y="2500"/>
                    </a:lnTo>
                    <a:lnTo>
                      <a:pt x="5625" y="2394"/>
                    </a:lnTo>
                    <a:lnTo>
                      <a:pt x="5598" y="2394"/>
                    </a:lnTo>
                    <a:lnTo>
                      <a:pt x="5543" y="2394"/>
                    </a:lnTo>
                    <a:lnTo>
                      <a:pt x="5516" y="2394"/>
                    </a:lnTo>
                    <a:lnTo>
                      <a:pt x="5461" y="2341"/>
                    </a:lnTo>
                    <a:lnTo>
                      <a:pt x="5407" y="2341"/>
                    </a:lnTo>
                    <a:lnTo>
                      <a:pt x="5352" y="2341"/>
                    </a:lnTo>
                    <a:lnTo>
                      <a:pt x="5298" y="2288"/>
                    </a:lnTo>
                    <a:lnTo>
                      <a:pt x="5270" y="2288"/>
                    </a:lnTo>
                    <a:lnTo>
                      <a:pt x="5188" y="2234"/>
                    </a:lnTo>
                    <a:lnTo>
                      <a:pt x="5161" y="2181"/>
                    </a:lnTo>
                    <a:lnTo>
                      <a:pt x="5134" y="2128"/>
                    </a:lnTo>
                    <a:lnTo>
                      <a:pt x="5106" y="2075"/>
                    </a:lnTo>
                    <a:lnTo>
                      <a:pt x="5052" y="2075"/>
                    </a:lnTo>
                    <a:lnTo>
                      <a:pt x="4997" y="2022"/>
                    </a:lnTo>
                    <a:lnTo>
                      <a:pt x="4943" y="1968"/>
                    </a:lnTo>
                    <a:lnTo>
                      <a:pt x="4888" y="1915"/>
                    </a:lnTo>
                    <a:lnTo>
                      <a:pt x="4861" y="1915"/>
                    </a:lnTo>
                    <a:lnTo>
                      <a:pt x="4806" y="1915"/>
                    </a:lnTo>
                    <a:lnTo>
                      <a:pt x="4779" y="1915"/>
                    </a:lnTo>
                    <a:lnTo>
                      <a:pt x="4751" y="1915"/>
                    </a:lnTo>
                    <a:lnTo>
                      <a:pt x="4724" y="1915"/>
                    </a:lnTo>
                    <a:lnTo>
                      <a:pt x="4670" y="1915"/>
                    </a:lnTo>
                    <a:lnTo>
                      <a:pt x="4615" y="1862"/>
                    </a:lnTo>
                    <a:lnTo>
                      <a:pt x="4588" y="1915"/>
                    </a:lnTo>
                    <a:lnTo>
                      <a:pt x="4560" y="1915"/>
                    </a:lnTo>
                    <a:lnTo>
                      <a:pt x="4506" y="1915"/>
                    </a:lnTo>
                    <a:lnTo>
                      <a:pt x="4506" y="1968"/>
                    </a:lnTo>
                    <a:lnTo>
                      <a:pt x="4506" y="2022"/>
                    </a:lnTo>
                    <a:lnTo>
                      <a:pt x="4478" y="2128"/>
                    </a:lnTo>
                    <a:lnTo>
                      <a:pt x="4478" y="2181"/>
                    </a:lnTo>
                    <a:lnTo>
                      <a:pt x="4451" y="2181"/>
                    </a:lnTo>
                    <a:lnTo>
                      <a:pt x="4424" y="2234"/>
                    </a:lnTo>
                    <a:lnTo>
                      <a:pt x="4424" y="2288"/>
                    </a:lnTo>
                    <a:lnTo>
                      <a:pt x="4396" y="2288"/>
                    </a:lnTo>
                    <a:lnTo>
                      <a:pt x="4369" y="2288"/>
                    </a:lnTo>
                    <a:lnTo>
                      <a:pt x="4315" y="2288"/>
                    </a:lnTo>
                    <a:lnTo>
                      <a:pt x="4287" y="2288"/>
                    </a:lnTo>
                    <a:lnTo>
                      <a:pt x="4260" y="2341"/>
                    </a:lnTo>
                    <a:lnTo>
                      <a:pt x="4205" y="2341"/>
                    </a:lnTo>
                    <a:lnTo>
                      <a:pt x="4178" y="2288"/>
                    </a:lnTo>
                    <a:lnTo>
                      <a:pt x="4151" y="2288"/>
                    </a:lnTo>
                    <a:lnTo>
                      <a:pt x="4151" y="2234"/>
                    </a:lnTo>
                    <a:lnTo>
                      <a:pt x="4178" y="2288"/>
                    </a:lnTo>
                    <a:lnTo>
                      <a:pt x="4178" y="2234"/>
                    </a:lnTo>
                    <a:lnTo>
                      <a:pt x="4178" y="2181"/>
                    </a:lnTo>
                    <a:lnTo>
                      <a:pt x="4233" y="2128"/>
                    </a:lnTo>
                    <a:lnTo>
                      <a:pt x="4260" y="2075"/>
                    </a:lnTo>
                    <a:lnTo>
                      <a:pt x="4260" y="2022"/>
                    </a:lnTo>
                    <a:lnTo>
                      <a:pt x="4287" y="2022"/>
                    </a:lnTo>
                    <a:lnTo>
                      <a:pt x="4260" y="1968"/>
                    </a:lnTo>
                    <a:lnTo>
                      <a:pt x="4233" y="1968"/>
                    </a:lnTo>
                    <a:lnTo>
                      <a:pt x="4205" y="2022"/>
                    </a:lnTo>
                    <a:lnTo>
                      <a:pt x="4178" y="1968"/>
                    </a:lnTo>
                    <a:lnTo>
                      <a:pt x="4151" y="1968"/>
                    </a:lnTo>
                    <a:lnTo>
                      <a:pt x="4178" y="1915"/>
                    </a:lnTo>
                    <a:lnTo>
                      <a:pt x="4178" y="1809"/>
                    </a:lnTo>
                    <a:lnTo>
                      <a:pt x="4178" y="1756"/>
                    </a:lnTo>
                    <a:lnTo>
                      <a:pt x="4178" y="1702"/>
                    </a:lnTo>
                    <a:lnTo>
                      <a:pt x="4178" y="1649"/>
                    </a:lnTo>
                    <a:lnTo>
                      <a:pt x="4096" y="1649"/>
                    </a:lnTo>
                    <a:lnTo>
                      <a:pt x="4123" y="1649"/>
                    </a:lnTo>
                    <a:lnTo>
                      <a:pt x="4123" y="1702"/>
                    </a:lnTo>
                    <a:lnTo>
                      <a:pt x="4151" y="1702"/>
                    </a:lnTo>
                    <a:lnTo>
                      <a:pt x="4178" y="1702"/>
                    </a:lnTo>
                    <a:lnTo>
                      <a:pt x="4123" y="1756"/>
                    </a:lnTo>
                    <a:lnTo>
                      <a:pt x="4096" y="1702"/>
                    </a:lnTo>
                    <a:lnTo>
                      <a:pt x="4069" y="1702"/>
                    </a:lnTo>
                    <a:lnTo>
                      <a:pt x="4041" y="1702"/>
                    </a:lnTo>
                    <a:lnTo>
                      <a:pt x="4014" y="1702"/>
                    </a:lnTo>
                    <a:lnTo>
                      <a:pt x="3987" y="1756"/>
                    </a:lnTo>
                    <a:lnTo>
                      <a:pt x="3987" y="1809"/>
                    </a:lnTo>
                    <a:lnTo>
                      <a:pt x="4014" y="1809"/>
                    </a:lnTo>
                    <a:lnTo>
                      <a:pt x="4014" y="1756"/>
                    </a:lnTo>
                    <a:lnTo>
                      <a:pt x="4069" y="1756"/>
                    </a:lnTo>
                    <a:lnTo>
                      <a:pt x="4069" y="1809"/>
                    </a:lnTo>
                    <a:lnTo>
                      <a:pt x="4014" y="1862"/>
                    </a:lnTo>
                    <a:lnTo>
                      <a:pt x="3987" y="1915"/>
                    </a:lnTo>
                    <a:lnTo>
                      <a:pt x="3960" y="1862"/>
                    </a:lnTo>
                    <a:lnTo>
                      <a:pt x="3960" y="1968"/>
                    </a:lnTo>
                    <a:lnTo>
                      <a:pt x="4014" y="1968"/>
                    </a:lnTo>
                    <a:lnTo>
                      <a:pt x="4014" y="2022"/>
                    </a:lnTo>
                    <a:lnTo>
                      <a:pt x="3932" y="2022"/>
                    </a:lnTo>
                    <a:lnTo>
                      <a:pt x="3905" y="2075"/>
                    </a:lnTo>
                    <a:lnTo>
                      <a:pt x="3932" y="2128"/>
                    </a:lnTo>
                    <a:lnTo>
                      <a:pt x="3960" y="2128"/>
                    </a:lnTo>
                    <a:lnTo>
                      <a:pt x="3987" y="2181"/>
                    </a:lnTo>
                    <a:lnTo>
                      <a:pt x="3960" y="2181"/>
                    </a:lnTo>
                    <a:lnTo>
                      <a:pt x="3878" y="2181"/>
                    </a:lnTo>
                    <a:lnTo>
                      <a:pt x="3850" y="2234"/>
                    </a:lnTo>
                    <a:lnTo>
                      <a:pt x="3905" y="2234"/>
                    </a:lnTo>
                    <a:lnTo>
                      <a:pt x="3932" y="2234"/>
                    </a:lnTo>
                    <a:lnTo>
                      <a:pt x="3987" y="2234"/>
                    </a:lnTo>
                    <a:lnTo>
                      <a:pt x="3987" y="2288"/>
                    </a:lnTo>
                    <a:lnTo>
                      <a:pt x="3932" y="2288"/>
                    </a:lnTo>
                    <a:lnTo>
                      <a:pt x="3905" y="2288"/>
                    </a:lnTo>
                    <a:lnTo>
                      <a:pt x="3932" y="2288"/>
                    </a:lnTo>
                    <a:lnTo>
                      <a:pt x="3823" y="2288"/>
                    </a:lnTo>
                    <a:lnTo>
                      <a:pt x="3768" y="2288"/>
                    </a:lnTo>
                    <a:lnTo>
                      <a:pt x="3686" y="2181"/>
                    </a:lnTo>
                    <a:lnTo>
                      <a:pt x="3659" y="2128"/>
                    </a:lnTo>
                    <a:lnTo>
                      <a:pt x="3605" y="2075"/>
                    </a:lnTo>
                    <a:lnTo>
                      <a:pt x="3577" y="2022"/>
                    </a:lnTo>
                    <a:lnTo>
                      <a:pt x="3577" y="1915"/>
                    </a:lnTo>
                    <a:lnTo>
                      <a:pt x="3523" y="1809"/>
                    </a:lnTo>
                    <a:lnTo>
                      <a:pt x="3495" y="1702"/>
                    </a:lnTo>
                    <a:lnTo>
                      <a:pt x="3468" y="1543"/>
                    </a:lnTo>
                    <a:lnTo>
                      <a:pt x="3441" y="1490"/>
                    </a:lnTo>
                    <a:lnTo>
                      <a:pt x="3359" y="1383"/>
                    </a:lnTo>
                    <a:lnTo>
                      <a:pt x="3304" y="1277"/>
                    </a:lnTo>
                    <a:lnTo>
                      <a:pt x="3250" y="1277"/>
                    </a:lnTo>
                    <a:lnTo>
                      <a:pt x="3222" y="1277"/>
                    </a:lnTo>
                    <a:lnTo>
                      <a:pt x="3222" y="1330"/>
                    </a:lnTo>
                    <a:lnTo>
                      <a:pt x="3222" y="1383"/>
                    </a:lnTo>
                    <a:lnTo>
                      <a:pt x="3250" y="1383"/>
                    </a:lnTo>
                    <a:lnTo>
                      <a:pt x="3277" y="1383"/>
                    </a:lnTo>
                    <a:lnTo>
                      <a:pt x="3277" y="1436"/>
                    </a:lnTo>
                    <a:lnTo>
                      <a:pt x="3250" y="1490"/>
                    </a:lnTo>
                    <a:lnTo>
                      <a:pt x="3277" y="1543"/>
                    </a:lnTo>
                    <a:lnTo>
                      <a:pt x="3359" y="1543"/>
                    </a:lnTo>
                    <a:lnTo>
                      <a:pt x="3331" y="1596"/>
                    </a:lnTo>
                    <a:lnTo>
                      <a:pt x="3250" y="1596"/>
                    </a:lnTo>
                    <a:lnTo>
                      <a:pt x="3195" y="1649"/>
                    </a:lnTo>
                    <a:lnTo>
                      <a:pt x="3195" y="1702"/>
                    </a:lnTo>
                    <a:lnTo>
                      <a:pt x="3168" y="1809"/>
                    </a:lnTo>
                    <a:lnTo>
                      <a:pt x="3113" y="1862"/>
                    </a:lnTo>
                    <a:lnTo>
                      <a:pt x="3086" y="1915"/>
                    </a:lnTo>
                    <a:lnTo>
                      <a:pt x="3058" y="1968"/>
                    </a:lnTo>
                    <a:lnTo>
                      <a:pt x="3004" y="1968"/>
                    </a:lnTo>
                    <a:lnTo>
                      <a:pt x="2976" y="2022"/>
                    </a:lnTo>
                    <a:lnTo>
                      <a:pt x="2976" y="1968"/>
                    </a:lnTo>
                    <a:lnTo>
                      <a:pt x="3004" y="1862"/>
                    </a:lnTo>
                    <a:lnTo>
                      <a:pt x="3031" y="1862"/>
                    </a:lnTo>
                    <a:lnTo>
                      <a:pt x="3031" y="1809"/>
                    </a:lnTo>
                    <a:lnTo>
                      <a:pt x="3031" y="1756"/>
                    </a:lnTo>
                    <a:lnTo>
                      <a:pt x="3004" y="1809"/>
                    </a:lnTo>
                    <a:lnTo>
                      <a:pt x="2949" y="1862"/>
                    </a:lnTo>
                    <a:lnTo>
                      <a:pt x="2922" y="1862"/>
                    </a:lnTo>
                    <a:lnTo>
                      <a:pt x="2867" y="1915"/>
                    </a:lnTo>
                    <a:lnTo>
                      <a:pt x="2840" y="1915"/>
                    </a:lnTo>
                    <a:lnTo>
                      <a:pt x="2785" y="1968"/>
                    </a:lnTo>
                    <a:lnTo>
                      <a:pt x="2731" y="2022"/>
                    </a:lnTo>
                    <a:lnTo>
                      <a:pt x="2676" y="2022"/>
                    </a:lnTo>
                    <a:lnTo>
                      <a:pt x="2676" y="2075"/>
                    </a:lnTo>
                    <a:lnTo>
                      <a:pt x="2621" y="2128"/>
                    </a:lnTo>
                    <a:lnTo>
                      <a:pt x="2594" y="2234"/>
                    </a:lnTo>
                    <a:lnTo>
                      <a:pt x="2567" y="2288"/>
                    </a:lnTo>
                    <a:lnTo>
                      <a:pt x="2540" y="2341"/>
                    </a:lnTo>
                    <a:lnTo>
                      <a:pt x="2512" y="2447"/>
                    </a:lnTo>
                    <a:lnTo>
                      <a:pt x="2512" y="2394"/>
                    </a:lnTo>
                    <a:lnTo>
                      <a:pt x="2512" y="2341"/>
                    </a:lnTo>
                    <a:lnTo>
                      <a:pt x="2512" y="2234"/>
                    </a:lnTo>
                    <a:lnTo>
                      <a:pt x="2485" y="2181"/>
                    </a:lnTo>
                    <a:lnTo>
                      <a:pt x="2458" y="2234"/>
                    </a:lnTo>
                    <a:lnTo>
                      <a:pt x="2430" y="2234"/>
                    </a:lnTo>
                    <a:lnTo>
                      <a:pt x="2430" y="2288"/>
                    </a:lnTo>
                    <a:lnTo>
                      <a:pt x="2403" y="2341"/>
                    </a:lnTo>
                    <a:lnTo>
                      <a:pt x="2403" y="2234"/>
                    </a:lnTo>
                    <a:lnTo>
                      <a:pt x="2376" y="2341"/>
                    </a:lnTo>
                    <a:lnTo>
                      <a:pt x="2376" y="2234"/>
                    </a:lnTo>
                    <a:lnTo>
                      <a:pt x="2348" y="2234"/>
                    </a:lnTo>
                    <a:lnTo>
                      <a:pt x="2321" y="2288"/>
                    </a:lnTo>
                    <a:lnTo>
                      <a:pt x="2294" y="2288"/>
                    </a:lnTo>
                    <a:lnTo>
                      <a:pt x="2321" y="2288"/>
                    </a:lnTo>
                    <a:lnTo>
                      <a:pt x="2321" y="2341"/>
                    </a:lnTo>
                    <a:lnTo>
                      <a:pt x="2266" y="2394"/>
                    </a:lnTo>
                    <a:lnTo>
                      <a:pt x="2212" y="2447"/>
                    </a:lnTo>
                    <a:lnTo>
                      <a:pt x="2185" y="2447"/>
                    </a:lnTo>
                    <a:lnTo>
                      <a:pt x="2157" y="2500"/>
                    </a:lnTo>
                    <a:lnTo>
                      <a:pt x="2130" y="2500"/>
                    </a:lnTo>
                    <a:lnTo>
                      <a:pt x="2103" y="2500"/>
                    </a:lnTo>
                    <a:lnTo>
                      <a:pt x="2048" y="2554"/>
                    </a:lnTo>
                    <a:lnTo>
                      <a:pt x="2021" y="2554"/>
                    </a:lnTo>
                    <a:lnTo>
                      <a:pt x="2021" y="2500"/>
                    </a:lnTo>
                    <a:lnTo>
                      <a:pt x="2075" y="2394"/>
                    </a:lnTo>
                    <a:lnTo>
                      <a:pt x="2103" y="2447"/>
                    </a:lnTo>
                    <a:lnTo>
                      <a:pt x="2103" y="2500"/>
                    </a:lnTo>
                    <a:lnTo>
                      <a:pt x="2130" y="2447"/>
                    </a:lnTo>
                    <a:lnTo>
                      <a:pt x="2157" y="2394"/>
                    </a:lnTo>
                    <a:lnTo>
                      <a:pt x="2185" y="2341"/>
                    </a:lnTo>
                    <a:lnTo>
                      <a:pt x="2212" y="2288"/>
                    </a:lnTo>
                    <a:lnTo>
                      <a:pt x="2266" y="2288"/>
                    </a:lnTo>
                    <a:lnTo>
                      <a:pt x="2212" y="2288"/>
                    </a:lnTo>
                    <a:lnTo>
                      <a:pt x="2239" y="2234"/>
                    </a:lnTo>
                    <a:lnTo>
                      <a:pt x="2294" y="2181"/>
                    </a:lnTo>
                    <a:lnTo>
                      <a:pt x="2348" y="2128"/>
                    </a:lnTo>
                    <a:lnTo>
                      <a:pt x="2403" y="2128"/>
                    </a:lnTo>
                    <a:lnTo>
                      <a:pt x="2430" y="2075"/>
                    </a:lnTo>
                    <a:lnTo>
                      <a:pt x="2485" y="2128"/>
                    </a:lnTo>
                    <a:lnTo>
                      <a:pt x="2512" y="2128"/>
                    </a:lnTo>
                    <a:lnTo>
                      <a:pt x="2540" y="2075"/>
                    </a:lnTo>
                    <a:lnTo>
                      <a:pt x="2594" y="2022"/>
                    </a:lnTo>
                    <a:lnTo>
                      <a:pt x="2621" y="1968"/>
                    </a:lnTo>
                    <a:lnTo>
                      <a:pt x="2676" y="1915"/>
                    </a:lnTo>
                    <a:lnTo>
                      <a:pt x="2703" y="1862"/>
                    </a:lnTo>
                    <a:lnTo>
                      <a:pt x="2785" y="1862"/>
                    </a:lnTo>
                    <a:lnTo>
                      <a:pt x="2867" y="1756"/>
                    </a:lnTo>
                    <a:lnTo>
                      <a:pt x="2895" y="1702"/>
                    </a:lnTo>
                    <a:lnTo>
                      <a:pt x="2895" y="1596"/>
                    </a:lnTo>
                    <a:lnTo>
                      <a:pt x="2867" y="1596"/>
                    </a:lnTo>
                    <a:lnTo>
                      <a:pt x="2840" y="1543"/>
                    </a:lnTo>
                    <a:lnTo>
                      <a:pt x="2813" y="1543"/>
                    </a:lnTo>
                    <a:lnTo>
                      <a:pt x="2813" y="1596"/>
                    </a:lnTo>
                    <a:lnTo>
                      <a:pt x="2785" y="1649"/>
                    </a:lnTo>
                    <a:lnTo>
                      <a:pt x="2731" y="1702"/>
                    </a:lnTo>
                    <a:lnTo>
                      <a:pt x="2731" y="1649"/>
                    </a:lnTo>
                    <a:lnTo>
                      <a:pt x="2676" y="1649"/>
                    </a:lnTo>
                    <a:lnTo>
                      <a:pt x="2649" y="1596"/>
                    </a:lnTo>
                    <a:lnTo>
                      <a:pt x="2621" y="1596"/>
                    </a:lnTo>
                    <a:lnTo>
                      <a:pt x="2594" y="1649"/>
                    </a:lnTo>
                    <a:lnTo>
                      <a:pt x="2540" y="1649"/>
                    </a:lnTo>
                    <a:lnTo>
                      <a:pt x="2512" y="1702"/>
                    </a:lnTo>
                    <a:lnTo>
                      <a:pt x="2512" y="1756"/>
                    </a:lnTo>
                    <a:lnTo>
                      <a:pt x="2485" y="1809"/>
                    </a:lnTo>
                    <a:lnTo>
                      <a:pt x="2430" y="1809"/>
                    </a:lnTo>
                    <a:lnTo>
                      <a:pt x="2403" y="1809"/>
                    </a:lnTo>
                    <a:lnTo>
                      <a:pt x="2403" y="1862"/>
                    </a:lnTo>
                    <a:lnTo>
                      <a:pt x="2321" y="1915"/>
                    </a:lnTo>
                    <a:lnTo>
                      <a:pt x="2294" y="1915"/>
                    </a:lnTo>
                    <a:lnTo>
                      <a:pt x="2266" y="1915"/>
                    </a:lnTo>
                    <a:lnTo>
                      <a:pt x="2266" y="1968"/>
                    </a:lnTo>
                    <a:lnTo>
                      <a:pt x="2239" y="1968"/>
                    </a:lnTo>
                    <a:lnTo>
                      <a:pt x="2212" y="2022"/>
                    </a:lnTo>
                    <a:lnTo>
                      <a:pt x="2185" y="2022"/>
                    </a:lnTo>
                    <a:lnTo>
                      <a:pt x="2157" y="2022"/>
                    </a:lnTo>
                    <a:lnTo>
                      <a:pt x="2157" y="1968"/>
                    </a:lnTo>
                    <a:lnTo>
                      <a:pt x="2130" y="1968"/>
                    </a:lnTo>
                    <a:lnTo>
                      <a:pt x="2103" y="2022"/>
                    </a:lnTo>
                    <a:lnTo>
                      <a:pt x="2075" y="2075"/>
                    </a:lnTo>
                    <a:lnTo>
                      <a:pt x="2048" y="2075"/>
                    </a:lnTo>
                    <a:lnTo>
                      <a:pt x="2021" y="2075"/>
                    </a:lnTo>
                    <a:lnTo>
                      <a:pt x="2021" y="2128"/>
                    </a:lnTo>
                    <a:lnTo>
                      <a:pt x="2021" y="2181"/>
                    </a:lnTo>
                    <a:lnTo>
                      <a:pt x="1966" y="2234"/>
                    </a:lnTo>
                    <a:lnTo>
                      <a:pt x="1939" y="2288"/>
                    </a:lnTo>
                    <a:lnTo>
                      <a:pt x="1830" y="2288"/>
                    </a:lnTo>
                    <a:lnTo>
                      <a:pt x="1802" y="2341"/>
                    </a:lnTo>
                    <a:lnTo>
                      <a:pt x="1775" y="2341"/>
                    </a:lnTo>
                    <a:lnTo>
                      <a:pt x="1748" y="2394"/>
                    </a:lnTo>
                    <a:lnTo>
                      <a:pt x="1693" y="2447"/>
                    </a:lnTo>
                    <a:lnTo>
                      <a:pt x="1638" y="2500"/>
                    </a:lnTo>
                    <a:lnTo>
                      <a:pt x="1611" y="2554"/>
                    </a:lnTo>
                    <a:lnTo>
                      <a:pt x="1611" y="2607"/>
                    </a:lnTo>
                    <a:lnTo>
                      <a:pt x="1611" y="2660"/>
                    </a:lnTo>
                    <a:lnTo>
                      <a:pt x="1693" y="2767"/>
                    </a:lnTo>
                    <a:lnTo>
                      <a:pt x="1693" y="2820"/>
                    </a:lnTo>
                    <a:lnTo>
                      <a:pt x="1720" y="2873"/>
                    </a:lnTo>
                    <a:lnTo>
                      <a:pt x="1720" y="2926"/>
                    </a:lnTo>
                    <a:lnTo>
                      <a:pt x="1693" y="2979"/>
                    </a:lnTo>
                    <a:lnTo>
                      <a:pt x="1666" y="2926"/>
                    </a:lnTo>
                    <a:lnTo>
                      <a:pt x="1611" y="2873"/>
                    </a:lnTo>
                    <a:lnTo>
                      <a:pt x="1584" y="2820"/>
                    </a:lnTo>
                    <a:lnTo>
                      <a:pt x="1584" y="2767"/>
                    </a:lnTo>
                    <a:lnTo>
                      <a:pt x="1557" y="2713"/>
                    </a:lnTo>
                    <a:lnTo>
                      <a:pt x="1502" y="2713"/>
                    </a:lnTo>
                    <a:lnTo>
                      <a:pt x="1475" y="2713"/>
                    </a:lnTo>
                    <a:lnTo>
                      <a:pt x="1447" y="2713"/>
                    </a:lnTo>
                    <a:lnTo>
                      <a:pt x="1393" y="2713"/>
                    </a:lnTo>
                    <a:lnTo>
                      <a:pt x="1365" y="2713"/>
                    </a:lnTo>
                    <a:lnTo>
                      <a:pt x="1393" y="2713"/>
                    </a:lnTo>
                    <a:lnTo>
                      <a:pt x="1393" y="2767"/>
                    </a:lnTo>
                    <a:lnTo>
                      <a:pt x="1393" y="2820"/>
                    </a:lnTo>
                    <a:lnTo>
                      <a:pt x="1420" y="2820"/>
                    </a:lnTo>
                    <a:lnTo>
                      <a:pt x="1447" y="2873"/>
                    </a:lnTo>
                    <a:lnTo>
                      <a:pt x="1475" y="2926"/>
                    </a:lnTo>
                    <a:lnTo>
                      <a:pt x="1447" y="2926"/>
                    </a:lnTo>
                    <a:lnTo>
                      <a:pt x="1420" y="2926"/>
                    </a:lnTo>
                    <a:lnTo>
                      <a:pt x="1365" y="2820"/>
                    </a:lnTo>
                    <a:lnTo>
                      <a:pt x="1311" y="2767"/>
                    </a:lnTo>
                    <a:lnTo>
                      <a:pt x="1256" y="2713"/>
                    </a:lnTo>
                    <a:lnTo>
                      <a:pt x="1229" y="2713"/>
                    </a:lnTo>
                    <a:lnTo>
                      <a:pt x="1202" y="2713"/>
                    </a:lnTo>
                    <a:lnTo>
                      <a:pt x="1147" y="2713"/>
                    </a:lnTo>
                    <a:lnTo>
                      <a:pt x="1120" y="2660"/>
                    </a:lnTo>
                    <a:lnTo>
                      <a:pt x="1120" y="2713"/>
                    </a:lnTo>
                    <a:lnTo>
                      <a:pt x="1092" y="2713"/>
                    </a:lnTo>
                    <a:lnTo>
                      <a:pt x="1065" y="2713"/>
                    </a:lnTo>
                    <a:lnTo>
                      <a:pt x="1038" y="2713"/>
                    </a:lnTo>
                    <a:lnTo>
                      <a:pt x="983" y="2660"/>
                    </a:lnTo>
                    <a:lnTo>
                      <a:pt x="901" y="2660"/>
                    </a:lnTo>
                    <a:lnTo>
                      <a:pt x="874" y="2660"/>
                    </a:lnTo>
                    <a:lnTo>
                      <a:pt x="847" y="2607"/>
                    </a:lnTo>
                    <a:lnTo>
                      <a:pt x="819" y="2607"/>
                    </a:lnTo>
                    <a:lnTo>
                      <a:pt x="765" y="2554"/>
                    </a:lnTo>
                    <a:lnTo>
                      <a:pt x="710" y="2500"/>
                    </a:lnTo>
                    <a:lnTo>
                      <a:pt x="683" y="2447"/>
                    </a:lnTo>
                    <a:lnTo>
                      <a:pt x="655" y="2394"/>
                    </a:lnTo>
                    <a:lnTo>
                      <a:pt x="655" y="2447"/>
                    </a:lnTo>
                    <a:lnTo>
                      <a:pt x="628" y="2394"/>
                    </a:lnTo>
                    <a:lnTo>
                      <a:pt x="601" y="2394"/>
                    </a:lnTo>
                    <a:lnTo>
                      <a:pt x="573" y="2341"/>
                    </a:lnTo>
                    <a:lnTo>
                      <a:pt x="492" y="2181"/>
                    </a:lnTo>
                    <a:lnTo>
                      <a:pt x="437" y="2128"/>
                    </a:lnTo>
                    <a:lnTo>
                      <a:pt x="410" y="2128"/>
                    </a:lnTo>
                    <a:lnTo>
                      <a:pt x="328" y="2075"/>
                    </a:lnTo>
                    <a:lnTo>
                      <a:pt x="300" y="2075"/>
                    </a:lnTo>
                    <a:lnTo>
                      <a:pt x="273" y="2022"/>
                    </a:lnTo>
                    <a:lnTo>
                      <a:pt x="164" y="2075"/>
                    </a:lnTo>
                    <a:lnTo>
                      <a:pt x="82" y="2075"/>
                    </a:lnTo>
                    <a:lnTo>
                      <a:pt x="27" y="2022"/>
                    </a:lnTo>
                    <a:lnTo>
                      <a:pt x="0" y="2022"/>
                    </a:lnTo>
                    <a:lnTo>
                      <a:pt x="0" y="1968"/>
                    </a:lnTo>
                    <a:lnTo>
                      <a:pt x="0" y="9576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35" name="Shape 635"/>
              <p:cNvSpPr/>
              <p:nvPr/>
            </p:nvSpPr>
            <p:spPr>
              <a:xfrm>
                <a:off x="1628920" y="743208"/>
                <a:ext cx="926032" cy="747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43" y="20008"/>
                    </a:moveTo>
                    <a:lnTo>
                      <a:pt x="14724" y="20008"/>
                    </a:lnTo>
                    <a:lnTo>
                      <a:pt x="14885" y="20236"/>
                    </a:lnTo>
                    <a:lnTo>
                      <a:pt x="15047" y="20122"/>
                    </a:lnTo>
                    <a:lnTo>
                      <a:pt x="15209" y="19895"/>
                    </a:lnTo>
                    <a:lnTo>
                      <a:pt x="15209" y="20008"/>
                    </a:lnTo>
                    <a:lnTo>
                      <a:pt x="15209" y="20122"/>
                    </a:lnTo>
                    <a:lnTo>
                      <a:pt x="15290" y="20236"/>
                    </a:lnTo>
                    <a:lnTo>
                      <a:pt x="15371" y="20122"/>
                    </a:lnTo>
                    <a:lnTo>
                      <a:pt x="15452" y="20122"/>
                    </a:lnTo>
                    <a:lnTo>
                      <a:pt x="15533" y="20122"/>
                    </a:lnTo>
                    <a:lnTo>
                      <a:pt x="15533" y="20236"/>
                    </a:lnTo>
                    <a:lnTo>
                      <a:pt x="15533" y="20349"/>
                    </a:lnTo>
                    <a:lnTo>
                      <a:pt x="15694" y="20463"/>
                    </a:lnTo>
                    <a:lnTo>
                      <a:pt x="15694" y="20577"/>
                    </a:lnTo>
                    <a:lnTo>
                      <a:pt x="15856" y="20804"/>
                    </a:lnTo>
                    <a:lnTo>
                      <a:pt x="16018" y="20804"/>
                    </a:lnTo>
                    <a:lnTo>
                      <a:pt x="16099" y="20691"/>
                    </a:lnTo>
                    <a:lnTo>
                      <a:pt x="16099" y="20804"/>
                    </a:lnTo>
                    <a:lnTo>
                      <a:pt x="16180" y="20918"/>
                    </a:lnTo>
                    <a:lnTo>
                      <a:pt x="16261" y="20918"/>
                    </a:lnTo>
                    <a:lnTo>
                      <a:pt x="16342" y="21032"/>
                    </a:lnTo>
                    <a:lnTo>
                      <a:pt x="16503" y="21032"/>
                    </a:lnTo>
                    <a:lnTo>
                      <a:pt x="16584" y="21145"/>
                    </a:lnTo>
                    <a:lnTo>
                      <a:pt x="16908" y="21145"/>
                    </a:lnTo>
                    <a:lnTo>
                      <a:pt x="16908" y="21259"/>
                    </a:lnTo>
                    <a:lnTo>
                      <a:pt x="17151" y="21373"/>
                    </a:lnTo>
                    <a:lnTo>
                      <a:pt x="17312" y="21373"/>
                    </a:lnTo>
                    <a:lnTo>
                      <a:pt x="17474" y="21259"/>
                    </a:lnTo>
                    <a:lnTo>
                      <a:pt x="17879" y="21600"/>
                    </a:lnTo>
                    <a:lnTo>
                      <a:pt x="18121" y="21600"/>
                    </a:lnTo>
                    <a:lnTo>
                      <a:pt x="18121" y="21486"/>
                    </a:lnTo>
                    <a:lnTo>
                      <a:pt x="18040" y="21373"/>
                    </a:lnTo>
                    <a:lnTo>
                      <a:pt x="18040" y="21259"/>
                    </a:lnTo>
                    <a:lnTo>
                      <a:pt x="18040" y="21032"/>
                    </a:lnTo>
                    <a:lnTo>
                      <a:pt x="18040" y="20918"/>
                    </a:lnTo>
                    <a:lnTo>
                      <a:pt x="17474" y="20349"/>
                    </a:lnTo>
                    <a:lnTo>
                      <a:pt x="17151" y="20008"/>
                    </a:lnTo>
                    <a:lnTo>
                      <a:pt x="17070" y="19895"/>
                    </a:lnTo>
                    <a:lnTo>
                      <a:pt x="16908" y="19781"/>
                    </a:lnTo>
                    <a:lnTo>
                      <a:pt x="16908" y="19667"/>
                    </a:lnTo>
                    <a:lnTo>
                      <a:pt x="16746" y="19667"/>
                    </a:lnTo>
                    <a:lnTo>
                      <a:pt x="16665" y="19440"/>
                    </a:lnTo>
                    <a:lnTo>
                      <a:pt x="16503" y="19440"/>
                    </a:lnTo>
                    <a:lnTo>
                      <a:pt x="16099" y="18872"/>
                    </a:lnTo>
                    <a:lnTo>
                      <a:pt x="15937" y="18644"/>
                    </a:lnTo>
                    <a:lnTo>
                      <a:pt x="16180" y="18531"/>
                    </a:lnTo>
                    <a:lnTo>
                      <a:pt x="16342" y="18758"/>
                    </a:lnTo>
                    <a:lnTo>
                      <a:pt x="16665" y="18985"/>
                    </a:lnTo>
                    <a:lnTo>
                      <a:pt x="16827" y="19099"/>
                    </a:lnTo>
                    <a:lnTo>
                      <a:pt x="16746" y="18872"/>
                    </a:lnTo>
                    <a:lnTo>
                      <a:pt x="16908" y="18872"/>
                    </a:lnTo>
                    <a:lnTo>
                      <a:pt x="17231" y="19326"/>
                    </a:lnTo>
                    <a:lnTo>
                      <a:pt x="17312" y="19440"/>
                    </a:lnTo>
                    <a:lnTo>
                      <a:pt x="17474" y="19440"/>
                    </a:lnTo>
                    <a:lnTo>
                      <a:pt x="17636" y="19781"/>
                    </a:lnTo>
                    <a:lnTo>
                      <a:pt x="18040" y="19781"/>
                    </a:lnTo>
                    <a:lnTo>
                      <a:pt x="18202" y="20008"/>
                    </a:lnTo>
                    <a:lnTo>
                      <a:pt x="18283" y="19781"/>
                    </a:lnTo>
                    <a:lnTo>
                      <a:pt x="18445" y="20008"/>
                    </a:lnTo>
                    <a:lnTo>
                      <a:pt x="18526" y="19781"/>
                    </a:lnTo>
                    <a:lnTo>
                      <a:pt x="18607" y="19895"/>
                    </a:lnTo>
                    <a:lnTo>
                      <a:pt x="18688" y="20122"/>
                    </a:lnTo>
                    <a:lnTo>
                      <a:pt x="18769" y="20008"/>
                    </a:lnTo>
                    <a:lnTo>
                      <a:pt x="18769" y="20349"/>
                    </a:lnTo>
                    <a:lnTo>
                      <a:pt x="18930" y="20463"/>
                    </a:lnTo>
                    <a:lnTo>
                      <a:pt x="19011" y="20577"/>
                    </a:lnTo>
                    <a:lnTo>
                      <a:pt x="19092" y="20463"/>
                    </a:lnTo>
                    <a:lnTo>
                      <a:pt x="18849" y="20008"/>
                    </a:lnTo>
                    <a:lnTo>
                      <a:pt x="18930" y="19895"/>
                    </a:lnTo>
                    <a:lnTo>
                      <a:pt x="19092" y="19895"/>
                    </a:lnTo>
                    <a:lnTo>
                      <a:pt x="19173" y="20008"/>
                    </a:lnTo>
                    <a:lnTo>
                      <a:pt x="19254" y="20008"/>
                    </a:lnTo>
                    <a:lnTo>
                      <a:pt x="19335" y="20008"/>
                    </a:lnTo>
                    <a:lnTo>
                      <a:pt x="19254" y="19781"/>
                    </a:lnTo>
                    <a:lnTo>
                      <a:pt x="19011" y="19781"/>
                    </a:lnTo>
                    <a:lnTo>
                      <a:pt x="18849" y="19326"/>
                    </a:lnTo>
                    <a:lnTo>
                      <a:pt x="18930" y="18985"/>
                    </a:lnTo>
                    <a:lnTo>
                      <a:pt x="19254" y="19326"/>
                    </a:lnTo>
                    <a:lnTo>
                      <a:pt x="19173" y="19099"/>
                    </a:lnTo>
                    <a:lnTo>
                      <a:pt x="19254" y="18985"/>
                    </a:lnTo>
                    <a:lnTo>
                      <a:pt x="19335" y="18644"/>
                    </a:lnTo>
                    <a:lnTo>
                      <a:pt x="19254" y="18417"/>
                    </a:lnTo>
                    <a:lnTo>
                      <a:pt x="19173" y="18076"/>
                    </a:lnTo>
                    <a:lnTo>
                      <a:pt x="19011" y="18076"/>
                    </a:lnTo>
                    <a:lnTo>
                      <a:pt x="18688" y="17848"/>
                    </a:lnTo>
                    <a:lnTo>
                      <a:pt x="18688" y="17621"/>
                    </a:lnTo>
                    <a:lnTo>
                      <a:pt x="18849" y="17621"/>
                    </a:lnTo>
                    <a:lnTo>
                      <a:pt x="18930" y="17394"/>
                    </a:lnTo>
                    <a:lnTo>
                      <a:pt x="18849" y="17166"/>
                    </a:lnTo>
                    <a:lnTo>
                      <a:pt x="18688" y="17166"/>
                    </a:lnTo>
                    <a:lnTo>
                      <a:pt x="18688" y="17053"/>
                    </a:lnTo>
                    <a:lnTo>
                      <a:pt x="18607" y="16939"/>
                    </a:lnTo>
                    <a:lnTo>
                      <a:pt x="18445" y="17166"/>
                    </a:lnTo>
                    <a:lnTo>
                      <a:pt x="18364" y="16712"/>
                    </a:lnTo>
                    <a:lnTo>
                      <a:pt x="18202" y="16712"/>
                    </a:lnTo>
                    <a:lnTo>
                      <a:pt x="17960" y="16825"/>
                    </a:lnTo>
                    <a:lnTo>
                      <a:pt x="17879" y="16825"/>
                    </a:lnTo>
                    <a:lnTo>
                      <a:pt x="18040" y="16598"/>
                    </a:lnTo>
                    <a:lnTo>
                      <a:pt x="17636" y="16598"/>
                    </a:lnTo>
                    <a:lnTo>
                      <a:pt x="17636" y="16825"/>
                    </a:lnTo>
                    <a:lnTo>
                      <a:pt x="17555" y="16484"/>
                    </a:lnTo>
                    <a:lnTo>
                      <a:pt x="17474" y="16371"/>
                    </a:lnTo>
                    <a:lnTo>
                      <a:pt x="17393" y="16143"/>
                    </a:lnTo>
                    <a:lnTo>
                      <a:pt x="17231" y="16029"/>
                    </a:lnTo>
                    <a:lnTo>
                      <a:pt x="17231" y="15916"/>
                    </a:lnTo>
                    <a:lnTo>
                      <a:pt x="17151" y="15802"/>
                    </a:lnTo>
                    <a:lnTo>
                      <a:pt x="17231" y="15802"/>
                    </a:lnTo>
                    <a:lnTo>
                      <a:pt x="17151" y="15688"/>
                    </a:lnTo>
                    <a:lnTo>
                      <a:pt x="17151" y="15461"/>
                    </a:lnTo>
                    <a:lnTo>
                      <a:pt x="17151" y="15347"/>
                    </a:lnTo>
                    <a:lnTo>
                      <a:pt x="16989" y="15347"/>
                    </a:lnTo>
                    <a:lnTo>
                      <a:pt x="16665" y="15461"/>
                    </a:lnTo>
                    <a:lnTo>
                      <a:pt x="16665" y="15347"/>
                    </a:lnTo>
                    <a:lnTo>
                      <a:pt x="16746" y="15120"/>
                    </a:lnTo>
                    <a:lnTo>
                      <a:pt x="16665" y="14893"/>
                    </a:lnTo>
                    <a:lnTo>
                      <a:pt x="17312" y="14779"/>
                    </a:lnTo>
                    <a:lnTo>
                      <a:pt x="17151" y="14552"/>
                    </a:lnTo>
                    <a:lnTo>
                      <a:pt x="16989" y="14438"/>
                    </a:lnTo>
                    <a:lnTo>
                      <a:pt x="16584" y="14324"/>
                    </a:lnTo>
                    <a:lnTo>
                      <a:pt x="16503" y="14097"/>
                    </a:lnTo>
                    <a:lnTo>
                      <a:pt x="16746" y="14097"/>
                    </a:lnTo>
                    <a:lnTo>
                      <a:pt x="16665" y="13983"/>
                    </a:lnTo>
                    <a:lnTo>
                      <a:pt x="16827" y="13869"/>
                    </a:lnTo>
                    <a:lnTo>
                      <a:pt x="17151" y="14211"/>
                    </a:lnTo>
                    <a:lnTo>
                      <a:pt x="17231" y="14211"/>
                    </a:lnTo>
                    <a:lnTo>
                      <a:pt x="17151" y="13983"/>
                    </a:lnTo>
                    <a:lnTo>
                      <a:pt x="17231" y="13983"/>
                    </a:lnTo>
                    <a:lnTo>
                      <a:pt x="17070" y="13756"/>
                    </a:lnTo>
                    <a:lnTo>
                      <a:pt x="17151" y="13642"/>
                    </a:lnTo>
                    <a:lnTo>
                      <a:pt x="17312" y="13756"/>
                    </a:lnTo>
                    <a:lnTo>
                      <a:pt x="17474" y="13869"/>
                    </a:lnTo>
                    <a:lnTo>
                      <a:pt x="17474" y="13983"/>
                    </a:lnTo>
                    <a:lnTo>
                      <a:pt x="17393" y="14211"/>
                    </a:lnTo>
                    <a:lnTo>
                      <a:pt x="17636" y="14211"/>
                    </a:lnTo>
                    <a:lnTo>
                      <a:pt x="18202" y="14552"/>
                    </a:lnTo>
                    <a:lnTo>
                      <a:pt x="18202" y="14779"/>
                    </a:lnTo>
                    <a:lnTo>
                      <a:pt x="18607" y="14779"/>
                    </a:lnTo>
                    <a:lnTo>
                      <a:pt x="18607" y="15006"/>
                    </a:lnTo>
                    <a:lnTo>
                      <a:pt x="18607" y="15234"/>
                    </a:lnTo>
                    <a:lnTo>
                      <a:pt x="18930" y="15688"/>
                    </a:lnTo>
                    <a:lnTo>
                      <a:pt x="19173" y="15575"/>
                    </a:lnTo>
                    <a:lnTo>
                      <a:pt x="19173" y="15802"/>
                    </a:lnTo>
                    <a:lnTo>
                      <a:pt x="19092" y="15916"/>
                    </a:lnTo>
                    <a:lnTo>
                      <a:pt x="19254" y="16143"/>
                    </a:lnTo>
                    <a:lnTo>
                      <a:pt x="19497" y="16029"/>
                    </a:lnTo>
                    <a:lnTo>
                      <a:pt x="19578" y="16371"/>
                    </a:lnTo>
                    <a:lnTo>
                      <a:pt x="19739" y="16257"/>
                    </a:lnTo>
                    <a:lnTo>
                      <a:pt x="19820" y="16598"/>
                    </a:lnTo>
                    <a:lnTo>
                      <a:pt x="19982" y="16598"/>
                    </a:lnTo>
                    <a:lnTo>
                      <a:pt x="20063" y="15916"/>
                    </a:lnTo>
                    <a:lnTo>
                      <a:pt x="20225" y="15916"/>
                    </a:lnTo>
                    <a:lnTo>
                      <a:pt x="20063" y="15347"/>
                    </a:lnTo>
                    <a:lnTo>
                      <a:pt x="20063" y="15120"/>
                    </a:lnTo>
                    <a:lnTo>
                      <a:pt x="20387" y="15461"/>
                    </a:lnTo>
                    <a:lnTo>
                      <a:pt x="20629" y="15461"/>
                    </a:lnTo>
                    <a:lnTo>
                      <a:pt x="20710" y="15120"/>
                    </a:lnTo>
                    <a:lnTo>
                      <a:pt x="20872" y="15120"/>
                    </a:lnTo>
                    <a:lnTo>
                      <a:pt x="20872" y="14779"/>
                    </a:lnTo>
                    <a:lnTo>
                      <a:pt x="21115" y="14665"/>
                    </a:lnTo>
                    <a:lnTo>
                      <a:pt x="20953" y="14552"/>
                    </a:lnTo>
                    <a:lnTo>
                      <a:pt x="20710" y="14552"/>
                    </a:lnTo>
                    <a:lnTo>
                      <a:pt x="20710" y="14438"/>
                    </a:lnTo>
                    <a:lnTo>
                      <a:pt x="20872" y="14438"/>
                    </a:lnTo>
                    <a:lnTo>
                      <a:pt x="20872" y="14211"/>
                    </a:lnTo>
                    <a:lnTo>
                      <a:pt x="20710" y="14211"/>
                    </a:lnTo>
                    <a:lnTo>
                      <a:pt x="20872" y="14097"/>
                    </a:lnTo>
                    <a:lnTo>
                      <a:pt x="21196" y="14324"/>
                    </a:lnTo>
                    <a:lnTo>
                      <a:pt x="21357" y="14324"/>
                    </a:lnTo>
                    <a:lnTo>
                      <a:pt x="21438" y="14211"/>
                    </a:lnTo>
                    <a:lnTo>
                      <a:pt x="21276" y="14097"/>
                    </a:lnTo>
                    <a:lnTo>
                      <a:pt x="21357" y="13869"/>
                    </a:lnTo>
                    <a:lnTo>
                      <a:pt x="21519" y="13869"/>
                    </a:lnTo>
                    <a:lnTo>
                      <a:pt x="21600" y="13642"/>
                    </a:lnTo>
                    <a:lnTo>
                      <a:pt x="21519" y="13415"/>
                    </a:lnTo>
                    <a:lnTo>
                      <a:pt x="21034" y="13074"/>
                    </a:lnTo>
                    <a:lnTo>
                      <a:pt x="20467" y="13074"/>
                    </a:lnTo>
                    <a:lnTo>
                      <a:pt x="20144" y="13187"/>
                    </a:lnTo>
                    <a:lnTo>
                      <a:pt x="20225" y="12733"/>
                    </a:lnTo>
                    <a:lnTo>
                      <a:pt x="20387" y="12619"/>
                    </a:lnTo>
                    <a:lnTo>
                      <a:pt x="20387" y="12505"/>
                    </a:lnTo>
                    <a:lnTo>
                      <a:pt x="19497" y="12619"/>
                    </a:lnTo>
                    <a:lnTo>
                      <a:pt x="19578" y="12505"/>
                    </a:lnTo>
                    <a:lnTo>
                      <a:pt x="19497" y="12505"/>
                    </a:lnTo>
                    <a:lnTo>
                      <a:pt x="19497" y="12392"/>
                    </a:lnTo>
                    <a:lnTo>
                      <a:pt x="19658" y="12392"/>
                    </a:lnTo>
                    <a:lnTo>
                      <a:pt x="19658" y="12278"/>
                    </a:lnTo>
                    <a:lnTo>
                      <a:pt x="19497" y="11823"/>
                    </a:lnTo>
                    <a:lnTo>
                      <a:pt x="19254" y="11596"/>
                    </a:lnTo>
                    <a:lnTo>
                      <a:pt x="19173" y="11482"/>
                    </a:lnTo>
                    <a:lnTo>
                      <a:pt x="18849" y="11596"/>
                    </a:lnTo>
                    <a:lnTo>
                      <a:pt x="18769" y="11482"/>
                    </a:lnTo>
                    <a:lnTo>
                      <a:pt x="18849" y="11368"/>
                    </a:lnTo>
                    <a:lnTo>
                      <a:pt x="18930" y="11255"/>
                    </a:lnTo>
                    <a:lnTo>
                      <a:pt x="18930" y="11141"/>
                    </a:lnTo>
                    <a:lnTo>
                      <a:pt x="18364" y="11255"/>
                    </a:lnTo>
                    <a:lnTo>
                      <a:pt x="18202" y="11368"/>
                    </a:lnTo>
                    <a:lnTo>
                      <a:pt x="18121" y="11255"/>
                    </a:lnTo>
                    <a:lnTo>
                      <a:pt x="17960" y="11141"/>
                    </a:lnTo>
                    <a:lnTo>
                      <a:pt x="17960" y="11027"/>
                    </a:lnTo>
                    <a:lnTo>
                      <a:pt x="18121" y="11027"/>
                    </a:lnTo>
                    <a:lnTo>
                      <a:pt x="17960" y="10800"/>
                    </a:lnTo>
                    <a:lnTo>
                      <a:pt x="17555" y="10914"/>
                    </a:lnTo>
                    <a:lnTo>
                      <a:pt x="17474" y="10800"/>
                    </a:lnTo>
                    <a:lnTo>
                      <a:pt x="17636" y="10459"/>
                    </a:lnTo>
                    <a:lnTo>
                      <a:pt x="16503" y="10232"/>
                    </a:lnTo>
                    <a:lnTo>
                      <a:pt x="16422" y="10118"/>
                    </a:lnTo>
                    <a:lnTo>
                      <a:pt x="16584" y="10118"/>
                    </a:lnTo>
                    <a:lnTo>
                      <a:pt x="16665" y="10004"/>
                    </a:lnTo>
                    <a:lnTo>
                      <a:pt x="16908" y="9891"/>
                    </a:lnTo>
                    <a:lnTo>
                      <a:pt x="16503" y="9549"/>
                    </a:lnTo>
                    <a:lnTo>
                      <a:pt x="16584" y="9436"/>
                    </a:lnTo>
                    <a:lnTo>
                      <a:pt x="16827" y="9436"/>
                    </a:lnTo>
                    <a:lnTo>
                      <a:pt x="16422" y="9095"/>
                    </a:lnTo>
                    <a:lnTo>
                      <a:pt x="16261" y="9095"/>
                    </a:lnTo>
                    <a:lnTo>
                      <a:pt x="16261" y="8981"/>
                    </a:lnTo>
                    <a:lnTo>
                      <a:pt x="16584" y="8981"/>
                    </a:lnTo>
                    <a:lnTo>
                      <a:pt x="16584" y="8867"/>
                    </a:lnTo>
                    <a:lnTo>
                      <a:pt x="17070" y="9095"/>
                    </a:lnTo>
                    <a:lnTo>
                      <a:pt x="17474" y="8981"/>
                    </a:lnTo>
                    <a:lnTo>
                      <a:pt x="17717" y="9095"/>
                    </a:lnTo>
                    <a:lnTo>
                      <a:pt x="17798" y="8981"/>
                    </a:lnTo>
                    <a:lnTo>
                      <a:pt x="17798" y="8867"/>
                    </a:lnTo>
                    <a:lnTo>
                      <a:pt x="17393" y="8526"/>
                    </a:lnTo>
                    <a:lnTo>
                      <a:pt x="16827" y="8526"/>
                    </a:lnTo>
                    <a:lnTo>
                      <a:pt x="16584" y="8413"/>
                    </a:lnTo>
                    <a:lnTo>
                      <a:pt x="16503" y="8640"/>
                    </a:lnTo>
                    <a:lnTo>
                      <a:pt x="16099" y="8299"/>
                    </a:lnTo>
                    <a:lnTo>
                      <a:pt x="16018" y="8413"/>
                    </a:lnTo>
                    <a:lnTo>
                      <a:pt x="16180" y="8185"/>
                    </a:lnTo>
                    <a:lnTo>
                      <a:pt x="16422" y="8185"/>
                    </a:lnTo>
                    <a:lnTo>
                      <a:pt x="16584" y="8072"/>
                    </a:lnTo>
                    <a:lnTo>
                      <a:pt x="16746" y="7958"/>
                    </a:lnTo>
                    <a:lnTo>
                      <a:pt x="16908" y="7958"/>
                    </a:lnTo>
                    <a:lnTo>
                      <a:pt x="17231" y="8072"/>
                    </a:lnTo>
                    <a:lnTo>
                      <a:pt x="17312" y="7844"/>
                    </a:lnTo>
                    <a:lnTo>
                      <a:pt x="17231" y="7617"/>
                    </a:lnTo>
                    <a:lnTo>
                      <a:pt x="16746" y="7048"/>
                    </a:lnTo>
                    <a:lnTo>
                      <a:pt x="16503" y="6935"/>
                    </a:lnTo>
                    <a:lnTo>
                      <a:pt x="16422" y="7162"/>
                    </a:lnTo>
                    <a:lnTo>
                      <a:pt x="16422" y="7276"/>
                    </a:lnTo>
                    <a:lnTo>
                      <a:pt x="16180" y="7503"/>
                    </a:lnTo>
                    <a:lnTo>
                      <a:pt x="16099" y="7617"/>
                    </a:lnTo>
                    <a:lnTo>
                      <a:pt x="15856" y="7617"/>
                    </a:lnTo>
                    <a:lnTo>
                      <a:pt x="16099" y="7276"/>
                    </a:lnTo>
                    <a:lnTo>
                      <a:pt x="16099" y="7162"/>
                    </a:lnTo>
                    <a:lnTo>
                      <a:pt x="15613" y="7162"/>
                    </a:lnTo>
                    <a:lnTo>
                      <a:pt x="15452" y="7276"/>
                    </a:lnTo>
                    <a:lnTo>
                      <a:pt x="15371" y="7162"/>
                    </a:lnTo>
                    <a:lnTo>
                      <a:pt x="15613" y="7048"/>
                    </a:lnTo>
                    <a:lnTo>
                      <a:pt x="16018" y="6935"/>
                    </a:lnTo>
                    <a:lnTo>
                      <a:pt x="16099" y="6707"/>
                    </a:lnTo>
                    <a:lnTo>
                      <a:pt x="16261" y="6821"/>
                    </a:lnTo>
                    <a:lnTo>
                      <a:pt x="16261" y="6594"/>
                    </a:lnTo>
                    <a:lnTo>
                      <a:pt x="16261" y="6366"/>
                    </a:lnTo>
                    <a:lnTo>
                      <a:pt x="15452" y="6139"/>
                    </a:lnTo>
                    <a:lnTo>
                      <a:pt x="15209" y="6139"/>
                    </a:lnTo>
                    <a:lnTo>
                      <a:pt x="14804" y="6594"/>
                    </a:lnTo>
                    <a:lnTo>
                      <a:pt x="14804" y="6480"/>
                    </a:lnTo>
                    <a:lnTo>
                      <a:pt x="14885" y="6253"/>
                    </a:lnTo>
                    <a:lnTo>
                      <a:pt x="15047" y="6139"/>
                    </a:lnTo>
                    <a:lnTo>
                      <a:pt x="15209" y="5912"/>
                    </a:lnTo>
                    <a:lnTo>
                      <a:pt x="14481" y="6253"/>
                    </a:lnTo>
                    <a:lnTo>
                      <a:pt x="14481" y="6139"/>
                    </a:lnTo>
                    <a:lnTo>
                      <a:pt x="14724" y="5798"/>
                    </a:lnTo>
                    <a:lnTo>
                      <a:pt x="14643" y="5571"/>
                    </a:lnTo>
                    <a:lnTo>
                      <a:pt x="14481" y="5571"/>
                    </a:lnTo>
                    <a:lnTo>
                      <a:pt x="14319" y="5684"/>
                    </a:lnTo>
                    <a:lnTo>
                      <a:pt x="14076" y="5684"/>
                    </a:lnTo>
                    <a:lnTo>
                      <a:pt x="13996" y="5571"/>
                    </a:lnTo>
                    <a:lnTo>
                      <a:pt x="13510" y="5571"/>
                    </a:lnTo>
                    <a:lnTo>
                      <a:pt x="14157" y="5457"/>
                    </a:lnTo>
                    <a:lnTo>
                      <a:pt x="14238" y="5343"/>
                    </a:lnTo>
                    <a:lnTo>
                      <a:pt x="14319" y="5229"/>
                    </a:lnTo>
                    <a:lnTo>
                      <a:pt x="14238" y="4888"/>
                    </a:lnTo>
                    <a:lnTo>
                      <a:pt x="14076" y="4661"/>
                    </a:lnTo>
                    <a:lnTo>
                      <a:pt x="13510" y="4434"/>
                    </a:lnTo>
                    <a:lnTo>
                      <a:pt x="13267" y="4206"/>
                    </a:lnTo>
                    <a:lnTo>
                      <a:pt x="13187" y="4206"/>
                    </a:lnTo>
                    <a:lnTo>
                      <a:pt x="13187" y="4434"/>
                    </a:lnTo>
                    <a:lnTo>
                      <a:pt x="13025" y="4547"/>
                    </a:lnTo>
                    <a:lnTo>
                      <a:pt x="12782" y="4547"/>
                    </a:lnTo>
                    <a:lnTo>
                      <a:pt x="12620" y="4547"/>
                    </a:lnTo>
                    <a:lnTo>
                      <a:pt x="12701" y="4888"/>
                    </a:lnTo>
                    <a:lnTo>
                      <a:pt x="12701" y="5002"/>
                    </a:lnTo>
                    <a:lnTo>
                      <a:pt x="12701" y="4888"/>
                    </a:lnTo>
                    <a:lnTo>
                      <a:pt x="12539" y="5002"/>
                    </a:lnTo>
                    <a:lnTo>
                      <a:pt x="12378" y="4775"/>
                    </a:lnTo>
                    <a:lnTo>
                      <a:pt x="12378" y="4547"/>
                    </a:lnTo>
                    <a:lnTo>
                      <a:pt x="12297" y="4547"/>
                    </a:lnTo>
                    <a:lnTo>
                      <a:pt x="12054" y="4775"/>
                    </a:lnTo>
                    <a:lnTo>
                      <a:pt x="12216" y="4434"/>
                    </a:lnTo>
                    <a:lnTo>
                      <a:pt x="12458" y="4093"/>
                    </a:lnTo>
                    <a:lnTo>
                      <a:pt x="11892" y="4093"/>
                    </a:lnTo>
                    <a:lnTo>
                      <a:pt x="11569" y="4434"/>
                    </a:lnTo>
                    <a:lnTo>
                      <a:pt x="11569" y="4206"/>
                    </a:lnTo>
                    <a:lnTo>
                      <a:pt x="11326" y="4320"/>
                    </a:lnTo>
                    <a:lnTo>
                      <a:pt x="11811" y="3979"/>
                    </a:lnTo>
                    <a:lnTo>
                      <a:pt x="11892" y="3865"/>
                    </a:lnTo>
                    <a:lnTo>
                      <a:pt x="11892" y="3524"/>
                    </a:lnTo>
                    <a:lnTo>
                      <a:pt x="11326" y="3524"/>
                    </a:lnTo>
                    <a:lnTo>
                      <a:pt x="11245" y="3411"/>
                    </a:lnTo>
                    <a:lnTo>
                      <a:pt x="11407" y="3297"/>
                    </a:lnTo>
                    <a:lnTo>
                      <a:pt x="11326" y="3069"/>
                    </a:lnTo>
                    <a:lnTo>
                      <a:pt x="11164" y="2842"/>
                    </a:lnTo>
                    <a:lnTo>
                      <a:pt x="11083" y="2728"/>
                    </a:lnTo>
                    <a:lnTo>
                      <a:pt x="11083" y="2615"/>
                    </a:lnTo>
                    <a:lnTo>
                      <a:pt x="10840" y="2501"/>
                    </a:lnTo>
                    <a:lnTo>
                      <a:pt x="10517" y="2501"/>
                    </a:lnTo>
                    <a:lnTo>
                      <a:pt x="9789" y="2160"/>
                    </a:lnTo>
                    <a:lnTo>
                      <a:pt x="9384" y="2160"/>
                    </a:lnTo>
                    <a:lnTo>
                      <a:pt x="8818" y="2387"/>
                    </a:lnTo>
                    <a:lnTo>
                      <a:pt x="8656" y="2615"/>
                    </a:lnTo>
                    <a:lnTo>
                      <a:pt x="8656" y="2842"/>
                    </a:lnTo>
                    <a:lnTo>
                      <a:pt x="8818" y="2956"/>
                    </a:lnTo>
                    <a:lnTo>
                      <a:pt x="8413" y="3069"/>
                    </a:lnTo>
                    <a:lnTo>
                      <a:pt x="8333" y="3183"/>
                    </a:lnTo>
                    <a:lnTo>
                      <a:pt x="8090" y="2956"/>
                    </a:lnTo>
                    <a:lnTo>
                      <a:pt x="7847" y="3069"/>
                    </a:lnTo>
                    <a:lnTo>
                      <a:pt x="7766" y="3069"/>
                    </a:lnTo>
                    <a:lnTo>
                      <a:pt x="7766" y="2842"/>
                    </a:lnTo>
                    <a:lnTo>
                      <a:pt x="7685" y="2615"/>
                    </a:lnTo>
                    <a:lnTo>
                      <a:pt x="7524" y="2956"/>
                    </a:lnTo>
                    <a:lnTo>
                      <a:pt x="7443" y="3297"/>
                    </a:lnTo>
                    <a:lnTo>
                      <a:pt x="7362" y="3297"/>
                    </a:lnTo>
                    <a:lnTo>
                      <a:pt x="7281" y="3411"/>
                    </a:lnTo>
                    <a:lnTo>
                      <a:pt x="7119" y="3638"/>
                    </a:lnTo>
                    <a:lnTo>
                      <a:pt x="6876" y="3865"/>
                    </a:lnTo>
                    <a:lnTo>
                      <a:pt x="6957" y="3752"/>
                    </a:lnTo>
                    <a:lnTo>
                      <a:pt x="6796" y="3638"/>
                    </a:lnTo>
                    <a:lnTo>
                      <a:pt x="6876" y="3411"/>
                    </a:lnTo>
                    <a:lnTo>
                      <a:pt x="7119" y="3524"/>
                    </a:lnTo>
                    <a:lnTo>
                      <a:pt x="7119" y="3411"/>
                    </a:lnTo>
                    <a:lnTo>
                      <a:pt x="7038" y="3297"/>
                    </a:lnTo>
                    <a:lnTo>
                      <a:pt x="6957" y="3297"/>
                    </a:lnTo>
                    <a:lnTo>
                      <a:pt x="7119" y="2956"/>
                    </a:lnTo>
                    <a:lnTo>
                      <a:pt x="7200" y="2387"/>
                    </a:lnTo>
                    <a:lnTo>
                      <a:pt x="7281" y="2274"/>
                    </a:lnTo>
                    <a:lnTo>
                      <a:pt x="7119" y="2046"/>
                    </a:lnTo>
                    <a:lnTo>
                      <a:pt x="6957" y="1819"/>
                    </a:lnTo>
                    <a:lnTo>
                      <a:pt x="6957" y="1705"/>
                    </a:lnTo>
                    <a:lnTo>
                      <a:pt x="7119" y="1705"/>
                    </a:lnTo>
                    <a:lnTo>
                      <a:pt x="7119" y="1592"/>
                    </a:lnTo>
                    <a:lnTo>
                      <a:pt x="6796" y="1251"/>
                    </a:lnTo>
                    <a:lnTo>
                      <a:pt x="6472" y="1137"/>
                    </a:lnTo>
                    <a:lnTo>
                      <a:pt x="6715" y="1023"/>
                    </a:lnTo>
                    <a:lnTo>
                      <a:pt x="6634" y="455"/>
                    </a:lnTo>
                    <a:lnTo>
                      <a:pt x="6472" y="227"/>
                    </a:lnTo>
                    <a:lnTo>
                      <a:pt x="5501" y="227"/>
                    </a:lnTo>
                    <a:lnTo>
                      <a:pt x="4935" y="455"/>
                    </a:lnTo>
                    <a:lnTo>
                      <a:pt x="4692" y="682"/>
                    </a:lnTo>
                    <a:lnTo>
                      <a:pt x="4854" y="909"/>
                    </a:lnTo>
                    <a:lnTo>
                      <a:pt x="4854" y="1023"/>
                    </a:lnTo>
                    <a:lnTo>
                      <a:pt x="4692" y="796"/>
                    </a:lnTo>
                    <a:lnTo>
                      <a:pt x="4449" y="796"/>
                    </a:lnTo>
                    <a:lnTo>
                      <a:pt x="4207" y="796"/>
                    </a:lnTo>
                    <a:lnTo>
                      <a:pt x="4207" y="909"/>
                    </a:lnTo>
                    <a:lnTo>
                      <a:pt x="4288" y="1251"/>
                    </a:lnTo>
                    <a:lnTo>
                      <a:pt x="4126" y="1137"/>
                    </a:lnTo>
                    <a:lnTo>
                      <a:pt x="3964" y="909"/>
                    </a:lnTo>
                    <a:lnTo>
                      <a:pt x="3802" y="1023"/>
                    </a:lnTo>
                    <a:lnTo>
                      <a:pt x="3721" y="1137"/>
                    </a:lnTo>
                    <a:lnTo>
                      <a:pt x="3883" y="1364"/>
                    </a:lnTo>
                    <a:lnTo>
                      <a:pt x="4692" y="1592"/>
                    </a:lnTo>
                    <a:lnTo>
                      <a:pt x="4692" y="1705"/>
                    </a:lnTo>
                    <a:lnTo>
                      <a:pt x="3640" y="1478"/>
                    </a:lnTo>
                    <a:lnTo>
                      <a:pt x="3640" y="1592"/>
                    </a:lnTo>
                    <a:lnTo>
                      <a:pt x="3479" y="1592"/>
                    </a:lnTo>
                    <a:lnTo>
                      <a:pt x="3802" y="1705"/>
                    </a:lnTo>
                    <a:lnTo>
                      <a:pt x="4530" y="2160"/>
                    </a:lnTo>
                    <a:lnTo>
                      <a:pt x="4369" y="2160"/>
                    </a:lnTo>
                    <a:lnTo>
                      <a:pt x="3883" y="1819"/>
                    </a:lnTo>
                    <a:lnTo>
                      <a:pt x="3317" y="1819"/>
                    </a:lnTo>
                    <a:lnTo>
                      <a:pt x="3317" y="1933"/>
                    </a:lnTo>
                    <a:lnTo>
                      <a:pt x="3317" y="2274"/>
                    </a:lnTo>
                    <a:lnTo>
                      <a:pt x="3398" y="2501"/>
                    </a:lnTo>
                    <a:lnTo>
                      <a:pt x="3317" y="2615"/>
                    </a:lnTo>
                    <a:lnTo>
                      <a:pt x="3479" y="2842"/>
                    </a:lnTo>
                    <a:lnTo>
                      <a:pt x="3721" y="2956"/>
                    </a:lnTo>
                    <a:lnTo>
                      <a:pt x="3883" y="2842"/>
                    </a:lnTo>
                    <a:lnTo>
                      <a:pt x="3964" y="2956"/>
                    </a:lnTo>
                    <a:lnTo>
                      <a:pt x="3883" y="3069"/>
                    </a:lnTo>
                    <a:lnTo>
                      <a:pt x="3721" y="3183"/>
                    </a:lnTo>
                    <a:lnTo>
                      <a:pt x="3479" y="3183"/>
                    </a:lnTo>
                    <a:lnTo>
                      <a:pt x="3398" y="3411"/>
                    </a:lnTo>
                    <a:lnTo>
                      <a:pt x="3074" y="3638"/>
                    </a:lnTo>
                    <a:lnTo>
                      <a:pt x="3155" y="3752"/>
                    </a:lnTo>
                    <a:lnTo>
                      <a:pt x="3398" y="3865"/>
                    </a:lnTo>
                    <a:lnTo>
                      <a:pt x="3398" y="4093"/>
                    </a:lnTo>
                    <a:lnTo>
                      <a:pt x="3560" y="4320"/>
                    </a:lnTo>
                    <a:lnTo>
                      <a:pt x="4045" y="4320"/>
                    </a:lnTo>
                    <a:lnTo>
                      <a:pt x="4126" y="4547"/>
                    </a:lnTo>
                    <a:lnTo>
                      <a:pt x="4045" y="4888"/>
                    </a:lnTo>
                    <a:lnTo>
                      <a:pt x="3964" y="4888"/>
                    </a:lnTo>
                    <a:lnTo>
                      <a:pt x="3964" y="5116"/>
                    </a:lnTo>
                    <a:lnTo>
                      <a:pt x="3964" y="5457"/>
                    </a:lnTo>
                    <a:lnTo>
                      <a:pt x="3883" y="5684"/>
                    </a:lnTo>
                    <a:lnTo>
                      <a:pt x="3802" y="5684"/>
                    </a:lnTo>
                    <a:lnTo>
                      <a:pt x="3883" y="5343"/>
                    </a:lnTo>
                    <a:lnTo>
                      <a:pt x="3802" y="5229"/>
                    </a:lnTo>
                    <a:lnTo>
                      <a:pt x="3317" y="5343"/>
                    </a:lnTo>
                    <a:lnTo>
                      <a:pt x="2831" y="5571"/>
                    </a:lnTo>
                    <a:lnTo>
                      <a:pt x="2589" y="5571"/>
                    </a:lnTo>
                    <a:lnTo>
                      <a:pt x="3155" y="5229"/>
                    </a:lnTo>
                    <a:lnTo>
                      <a:pt x="3479" y="5116"/>
                    </a:lnTo>
                    <a:lnTo>
                      <a:pt x="3640" y="5002"/>
                    </a:lnTo>
                    <a:lnTo>
                      <a:pt x="3883" y="5116"/>
                    </a:lnTo>
                    <a:lnTo>
                      <a:pt x="3883" y="5002"/>
                    </a:lnTo>
                    <a:lnTo>
                      <a:pt x="3721" y="4775"/>
                    </a:lnTo>
                    <a:lnTo>
                      <a:pt x="3479" y="4661"/>
                    </a:lnTo>
                    <a:lnTo>
                      <a:pt x="2831" y="3865"/>
                    </a:lnTo>
                    <a:lnTo>
                      <a:pt x="2670" y="3524"/>
                    </a:lnTo>
                    <a:lnTo>
                      <a:pt x="2751" y="3297"/>
                    </a:lnTo>
                    <a:lnTo>
                      <a:pt x="2831" y="2956"/>
                    </a:lnTo>
                    <a:lnTo>
                      <a:pt x="2589" y="2387"/>
                    </a:lnTo>
                    <a:lnTo>
                      <a:pt x="2589" y="2046"/>
                    </a:lnTo>
                    <a:lnTo>
                      <a:pt x="2831" y="1592"/>
                    </a:lnTo>
                    <a:lnTo>
                      <a:pt x="2912" y="1251"/>
                    </a:lnTo>
                    <a:lnTo>
                      <a:pt x="3398" y="682"/>
                    </a:lnTo>
                    <a:lnTo>
                      <a:pt x="3802" y="341"/>
                    </a:lnTo>
                    <a:lnTo>
                      <a:pt x="3883" y="227"/>
                    </a:lnTo>
                    <a:lnTo>
                      <a:pt x="3721" y="114"/>
                    </a:lnTo>
                    <a:lnTo>
                      <a:pt x="2589" y="0"/>
                    </a:lnTo>
                    <a:lnTo>
                      <a:pt x="2022" y="227"/>
                    </a:lnTo>
                    <a:lnTo>
                      <a:pt x="1618" y="455"/>
                    </a:lnTo>
                    <a:lnTo>
                      <a:pt x="1133" y="796"/>
                    </a:lnTo>
                    <a:lnTo>
                      <a:pt x="1052" y="1023"/>
                    </a:lnTo>
                    <a:lnTo>
                      <a:pt x="728" y="1364"/>
                    </a:lnTo>
                    <a:lnTo>
                      <a:pt x="647" y="1592"/>
                    </a:lnTo>
                    <a:lnTo>
                      <a:pt x="728" y="1705"/>
                    </a:lnTo>
                    <a:lnTo>
                      <a:pt x="566" y="1819"/>
                    </a:lnTo>
                    <a:lnTo>
                      <a:pt x="566" y="2046"/>
                    </a:lnTo>
                    <a:lnTo>
                      <a:pt x="647" y="2160"/>
                    </a:lnTo>
                    <a:lnTo>
                      <a:pt x="404" y="2160"/>
                    </a:lnTo>
                    <a:lnTo>
                      <a:pt x="324" y="2387"/>
                    </a:lnTo>
                    <a:lnTo>
                      <a:pt x="243" y="2501"/>
                    </a:lnTo>
                    <a:lnTo>
                      <a:pt x="243" y="2728"/>
                    </a:lnTo>
                    <a:lnTo>
                      <a:pt x="162" y="2956"/>
                    </a:lnTo>
                    <a:lnTo>
                      <a:pt x="162" y="3297"/>
                    </a:lnTo>
                    <a:lnTo>
                      <a:pt x="404" y="3297"/>
                    </a:lnTo>
                    <a:lnTo>
                      <a:pt x="81" y="3524"/>
                    </a:lnTo>
                    <a:lnTo>
                      <a:pt x="0" y="3752"/>
                    </a:lnTo>
                    <a:lnTo>
                      <a:pt x="162" y="4093"/>
                    </a:lnTo>
                    <a:lnTo>
                      <a:pt x="81" y="4320"/>
                    </a:lnTo>
                    <a:lnTo>
                      <a:pt x="81" y="4775"/>
                    </a:lnTo>
                    <a:lnTo>
                      <a:pt x="162" y="4888"/>
                    </a:lnTo>
                    <a:lnTo>
                      <a:pt x="162" y="5002"/>
                    </a:lnTo>
                    <a:lnTo>
                      <a:pt x="890" y="5116"/>
                    </a:lnTo>
                    <a:lnTo>
                      <a:pt x="1618" y="5116"/>
                    </a:lnTo>
                    <a:lnTo>
                      <a:pt x="2022" y="5571"/>
                    </a:lnTo>
                    <a:lnTo>
                      <a:pt x="2265" y="5571"/>
                    </a:lnTo>
                    <a:lnTo>
                      <a:pt x="1780" y="5798"/>
                    </a:lnTo>
                    <a:lnTo>
                      <a:pt x="1456" y="5798"/>
                    </a:lnTo>
                    <a:lnTo>
                      <a:pt x="1052" y="5571"/>
                    </a:lnTo>
                    <a:lnTo>
                      <a:pt x="485" y="5457"/>
                    </a:lnTo>
                    <a:lnTo>
                      <a:pt x="647" y="5571"/>
                    </a:lnTo>
                    <a:lnTo>
                      <a:pt x="566" y="5798"/>
                    </a:lnTo>
                    <a:lnTo>
                      <a:pt x="890" y="6253"/>
                    </a:lnTo>
                    <a:lnTo>
                      <a:pt x="1133" y="6594"/>
                    </a:lnTo>
                    <a:lnTo>
                      <a:pt x="1618" y="6821"/>
                    </a:lnTo>
                    <a:lnTo>
                      <a:pt x="1456" y="6935"/>
                    </a:lnTo>
                    <a:lnTo>
                      <a:pt x="1699" y="6935"/>
                    </a:lnTo>
                    <a:lnTo>
                      <a:pt x="1780" y="6935"/>
                    </a:lnTo>
                    <a:lnTo>
                      <a:pt x="1942" y="6935"/>
                    </a:lnTo>
                    <a:lnTo>
                      <a:pt x="2346" y="6935"/>
                    </a:lnTo>
                    <a:lnTo>
                      <a:pt x="2589" y="6935"/>
                    </a:lnTo>
                    <a:lnTo>
                      <a:pt x="2670" y="6707"/>
                    </a:lnTo>
                    <a:lnTo>
                      <a:pt x="2751" y="7048"/>
                    </a:lnTo>
                    <a:lnTo>
                      <a:pt x="2831" y="7276"/>
                    </a:lnTo>
                    <a:lnTo>
                      <a:pt x="3155" y="7503"/>
                    </a:lnTo>
                    <a:lnTo>
                      <a:pt x="3640" y="7503"/>
                    </a:lnTo>
                    <a:lnTo>
                      <a:pt x="3236" y="7389"/>
                    </a:lnTo>
                    <a:lnTo>
                      <a:pt x="3640" y="7389"/>
                    </a:lnTo>
                    <a:lnTo>
                      <a:pt x="4935" y="7731"/>
                    </a:lnTo>
                    <a:lnTo>
                      <a:pt x="4935" y="7617"/>
                    </a:lnTo>
                    <a:lnTo>
                      <a:pt x="5258" y="7503"/>
                    </a:lnTo>
                    <a:lnTo>
                      <a:pt x="5744" y="7731"/>
                    </a:lnTo>
                    <a:lnTo>
                      <a:pt x="5987" y="7844"/>
                    </a:lnTo>
                    <a:lnTo>
                      <a:pt x="6067" y="7731"/>
                    </a:lnTo>
                    <a:lnTo>
                      <a:pt x="6148" y="7844"/>
                    </a:lnTo>
                    <a:lnTo>
                      <a:pt x="6229" y="7731"/>
                    </a:lnTo>
                    <a:lnTo>
                      <a:pt x="6391" y="7617"/>
                    </a:lnTo>
                    <a:lnTo>
                      <a:pt x="6634" y="7731"/>
                    </a:lnTo>
                    <a:lnTo>
                      <a:pt x="6796" y="7958"/>
                    </a:lnTo>
                    <a:lnTo>
                      <a:pt x="6957" y="7958"/>
                    </a:lnTo>
                    <a:lnTo>
                      <a:pt x="6876" y="7844"/>
                    </a:lnTo>
                    <a:lnTo>
                      <a:pt x="6634" y="7503"/>
                    </a:lnTo>
                    <a:lnTo>
                      <a:pt x="6310" y="7389"/>
                    </a:lnTo>
                    <a:lnTo>
                      <a:pt x="6391" y="7276"/>
                    </a:lnTo>
                    <a:lnTo>
                      <a:pt x="7281" y="7503"/>
                    </a:lnTo>
                    <a:lnTo>
                      <a:pt x="7443" y="7503"/>
                    </a:lnTo>
                    <a:lnTo>
                      <a:pt x="7604" y="7503"/>
                    </a:lnTo>
                    <a:lnTo>
                      <a:pt x="7766" y="7844"/>
                    </a:lnTo>
                    <a:lnTo>
                      <a:pt x="8494" y="7731"/>
                    </a:lnTo>
                    <a:lnTo>
                      <a:pt x="8575" y="7617"/>
                    </a:lnTo>
                    <a:lnTo>
                      <a:pt x="8494" y="7276"/>
                    </a:lnTo>
                    <a:lnTo>
                      <a:pt x="8252" y="6821"/>
                    </a:lnTo>
                    <a:lnTo>
                      <a:pt x="8090" y="6935"/>
                    </a:lnTo>
                    <a:lnTo>
                      <a:pt x="7928" y="6821"/>
                    </a:lnTo>
                    <a:lnTo>
                      <a:pt x="8171" y="6707"/>
                    </a:lnTo>
                    <a:lnTo>
                      <a:pt x="8494" y="6707"/>
                    </a:lnTo>
                    <a:lnTo>
                      <a:pt x="8980" y="7162"/>
                    </a:lnTo>
                    <a:lnTo>
                      <a:pt x="8980" y="7048"/>
                    </a:lnTo>
                    <a:lnTo>
                      <a:pt x="9222" y="7162"/>
                    </a:lnTo>
                    <a:lnTo>
                      <a:pt x="9384" y="7048"/>
                    </a:lnTo>
                    <a:lnTo>
                      <a:pt x="9384" y="7844"/>
                    </a:lnTo>
                    <a:lnTo>
                      <a:pt x="9465" y="7958"/>
                    </a:lnTo>
                    <a:lnTo>
                      <a:pt x="9627" y="7731"/>
                    </a:lnTo>
                    <a:lnTo>
                      <a:pt x="9708" y="7844"/>
                    </a:lnTo>
                    <a:lnTo>
                      <a:pt x="9870" y="7844"/>
                    </a:lnTo>
                    <a:lnTo>
                      <a:pt x="9951" y="7958"/>
                    </a:lnTo>
                    <a:lnTo>
                      <a:pt x="9951" y="8072"/>
                    </a:lnTo>
                    <a:lnTo>
                      <a:pt x="9789" y="8185"/>
                    </a:lnTo>
                    <a:lnTo>
                      <a:pt x="10112" y="8299"/>
                    </a:lnTo>
                    <a:lnTo>
                      <a:pt x="10760" y="8867"/>
                    </a:lnTo>
                    <a:lnTo>
                      <a:pt x="10840" y="9095"/>
                    </a:lnTo>
                    <a:lnTo>
                      <a:pt x="10598" y="9322"/>
                    </a:lnTo>
                    <a:lnTo>
                      <a:pt x="10112" y="9322"/>
                    </a:lnTo>
                    <a:lnTo>
                      <a:pt x="10193" y="9549"/>
                    </a:lnTo>
                    <a:lnTo>
                      <a:pt x="10112" y="10004"/>
                    </a:lnTo>
                    <a:lnTo>
                      <a:pt x="10436" y="9891"/>
                    </a:lnTo>
                    <a:lnTo>
                      <a:pt x="10840" y="9663"/>
                    </a:lnTo>
                    <a:lnTo>
                      <a:pt x="10921" y="9436"/>
                    </a:lnTo>
                    <a:lnTo>
                      <a:pt x="11083" y="9549"/>
                    </a:lnTo>
                    <a:lnTo>
                      <a:pt x="11326" y="9322"/>
                    </a:lnTo>
                    <a:lnTo>
                      <a:pt x="11649" y="9322"/>
                    </a:lnTo>
                    <a:lnTo>
                      <a:pt x="11892" y="9322"/>
                    </a:lnTo>
                    <a:lnTo>
                      <a:pt x="11488" y="9436"/>
                    </a:lnTo>
                    <a:lnTo>
                      <a:pt x="11488" y="9549"/>
                    </a:lnTo>
                    <a:lnTo>
                      <a:pt x="11407" y="9663"/>
                    </a:lnTo>
                    <a:lnTo>
                      <a:pt x="11973" y="10232"/>
                    </a:lnTo>
                    <a:lnTo>
                      <a:pt x="11973" y="10118"/>
                    </a:lnTo>
                    <a:lnTo>
                      <a:pt x="11892" y="10004"/>
                    </a:lnTo>
                    <a:lnTo>
                      <a:pt x="11892" y="9891"/>
                    </a:lnTo>
                    <a:lnTo>
                      <a:pt x="12216" y="10004"/>
                    </a:lnTo>
                    <a:lnTo>
                      <a:pt x="12216" y="10345"/>
                    </a:lnTo>
                    <a:lnTo>
                      <a:pt x="12297" y="10573"/>
                    </a:lnTo>
                    <a:lnTo>
                      <a:pt x="12458" y="10686"/>
                    </a:lnTo>
                    <a:lnTo>
                      <a:pt x="12620" y="10686"/>
                    </a:lnTo>
                    <a:lnTo>
                      <a:pt x="12863" y="10914"/>
                    </a:lnTo>
                    <a:lnTo>
                      <a:pt x="12863" y="11255"/>
                    </a:lnTo>
                    <a:lnTo>
                      <a:pt x="12944" y="11482"/>
                    </a:lnTo>
                    <a:lnTo>
                      <a:pt x="13106" y="11596"/>
                    </a:lnTo>
                    <a:lnTo>
                      <a:pt x="13106" y="11823"/>
                    </a:lnTo>
                    <a:lnTo>
                      <a:pt x="13187" y="12051"/>
                    </a:lnTo>
                    <a:lnTo>
                      <a:pt x="13187" y="12278"/>
                    </a:lnTo>
                    <a:lnTo>
                      <a:pt x="13267" y="12392"/>
                    </a:lnTo>
                    <a:lnTo>
                      <a:pt x="13348" y="12505"/>
                    </a:lnTo>
                    <a:lnTo>
                      <a:pt x="13267" y="12619"/>
                    </a:lnTo>
                    <a:lnTo>
                      <a:pt x="13187" y="12846"/>
                    </a:lnTo>
                    <a:lnTo>
                      <a:pt x="12863" y="12960"/>
                    </a:lnTo>
                    <a:lnTo>
                      <a:pt x="12863" y="13415"/>
                    </a:lnTo>
                    <a:lnTo>
                      <a:pt x="12620" y="13528"/>
                    </a:lnTo>
                    <a:lnTo>
                      <a:pt x="12458" y="13756"/>
                    </a:lnTo>
                    <a:lnTo>
                      <a:pt x="12216" y="13983"/>
                    </a:lnTo>
                    <a:lnTo>
                      <a:pt x="12054" y="14211"/>
                    </a:lnTo>
                    <a:lnTo>
                      <a:pt x="11811" y="14438"/>
                    </a:lnTo>
                    <a:lnTo>
                      <a:pt x="11811" y="14552"/>
                    </a:lnTo>
                    <a:lnTo>
                      <a:pt x="11973" y="14893"/>
                    </a:lnTo>
                    <a:lnTo>
                      <a:pt x="12216" y="15120"/>
                    </a:lnTo>
                    <a:lnTo>
                      <a:pt x="12297" y="15347"/>
                    </a:lnTo>
                    <a:lnTo>
                      <a:pt x="12458" y="15347"/>
                    </a:lnTo>
                    <a:lnTo>
                      <a:pt x="12458" y="15688"/>
                    </a:lnTo>
                    <a:lnTo>
                      <a:pt x="11973" y="15575"/>
                    </a:lnTo>
                    <a:lnTo>
                      <a:pt x="11892" y="15688"/>
                    </a:lnTo>
                    <a:lnTo>
                      <a:pt x="11569" y="15802"/>
                    </a:lnTo>
                    <a:lnTo>
                      <a:pt x="11245" y="15802"/>
                    </a:lnTo>
                    <a:lnTo>
                      <a:pt x="11245" y="16029"/>
                    </a:lnTo>
                    <a:lnTo>
                      <a:pt x="11083" y="16029"/>
                    </a:lnTo>
                    <a:lnTo>
                      <a:pt x="10840" y="15916"/>
                    </a:lnTo>
                    <a:lnTo>
                      <a:pt x="10436" y="15916"/>
                    </a:lnTo>
                    <a:lnTo>
                      <a:pt x="9870" y="15802"/>
                    </a:lnTo>
                    <a:lnTo>
                      <a:pt x="9708" y="15688"/>
                    </a:lnTo>
                    <a:lnTo>
                      <a:pt x="9546" y="15688"/>
                    </a:lnTo>
                    <a:lnTo>
                      <a:pt x="9708" y="15802"/>
                    </a:lnTo>
                    <a:lnTo>
                      <a:pt x="9546" y="15802"/>
                    </a:lnTo>
                    <a:lnTo>
                      <a:pt x="9546" y="16143"/>
                    </a:lnTo>
                    <a:lnTo>
                      <a:pt x="9142" y="16371"/>
                    </a:lnTo>
                    <a:lnTo>
                      <a:pt x="9061" y="16598"/>
                    </a:lnTo>
                    <a:lnTo>
                      <a:pt x="9061" y="17053"/>
                    </a:lnTo>
                    <a:lnTo>
                      <a:pt x="9142" y="17280"/>
                    </a:lnTo>
                    <a:lnTo>
                      <a:pt x="9303" y="17507"/>
                    </a:lnTo>
                    <a:lnTo>
                      <a:pt x="9465" y="17507"/>
                    </a:lnTo>
                    <a:lnTo>
                      <a:pt x="9627" y="17621"/>
                    </a:lnTo>
                    <a:lnTo>
                      <a:pt x="9708" y="17621"/>
                    </a:lnTo>
                    <a:lnTo>
                      <a:pt x="10112" y="17735"/>
                    </a:lnTo>
                    <a:lnTo>
                      <a:pt x="10436" y="17621"/>
                    </a:lnTo>
                    <a:lnTo>
                      <a:pt x="10355" y="17507"/>
                    </a:lnTo>
                    <a:lnTo>
                      <a:pt x="10760" y="17507"/>
                    </a:lnTo>
                    <a:lnTo>
                      <a:pt x="10760" y="17394"/>
                    </a:lnTo>
                    <a:lnTo>
                      <a:pt x="10679" y="17166"/>
                    </a:lnTo>
                    <a:lnTo>
                      <a:pt x="10840" y="17166"/>
                    </a:lnTo>
                    <a:lnTo>
                      <a:pt x="11002" y="17166"/>
                    </a:lnTo>
                    <a:lnTo>
                      <a:pt x="11164" y="17394"/>
                    </a:lnTo>
                    <a:lnTo>
                      <a:pt x="11649" y="17394"/>
                    </a:lnTo>
                    <a:lnTo>
                      <a:pt x="11569" y="17280"/>
                    </a:lnTo>
                    <a:lnTo>
                      <a:pt x="11730" y="17166"/>
                    </a:lnTo>
                    <a:lnTo>
                      <a:pt x="11730" y="17280"/>
                    </a:lnTo>
                    <a:lnTo>
                      <a:pt x="11569" y="17053"/>
                    </a:lnTo>
                    <a:lnTo>
                      <a:pt x="11407" y="16939"/>
                    </a:lnTo>
                    <a:lnTo>
                      <a:pt x="11407" y="16825"/>
                    </a:lnTo>
                    <a:lnTo>
                      <a:pt x="11649" y="16712"/>
                    </a:lnTo>
                    <a:lnTo>
                      <a:pt x="11649" y="16939"/>
                    </a:lnTo>
                    <a:lnTo>
                      <a:pt x="11811" y="16825"/>
                    </a:lnTo>
                    <a:lnTo>
                      <a:pt x="11811" y="16939"/>
                    </a:lnTo>
                    <a:lnTo>
                      <a:pt x="11892" y="17053"/>
                    </a:lnTo>
                    <a:lnTo>
                      <a:pt x="12135" y="16939"/>
                    </a:lnTo>
                    <a:lnTo>
                      <a:pt x="12297" y="17166"/>
                    </a:lnTo>
                    <a:lnTo>
                      <a:pt x="12378" y="17053"/>
                    </a:lnTo>
                    <a:lnTo>
                      <a:pt x="12539" y="17166"/>
                    </a:lnTo>
                    <a:lnTo>
                      <a:pt x="12539" y="17280"/>
                    </a:lnTo>
                    <a:lnTo>
                      <a:pt x="12620" y="17621"/>
                    </a:lnTo>
                    <a:lnTo>
                      <a:pt x="12701" y="17621"/>
                    </a:lnTo>
                    <a:lnTo>
                      <a:pt x="12863" y="17848"/>
                    </a:lnTo>
                    <a:lnTo>
                      <a:pt x="12863" y="17962"/>
                    </a:lnTo>
                    <a:lnTo>
                      <a:pt x="12863" y="18076"/>
                    </a:lnTo>
                    <a:lnTo>
                      <a:pt x="12944" y="18189"/>
                    </a:lnTo>
                    <a:lnTo>
                      <a:pt x="13106" y="18189"/>
                    </a:lnTo>
                    <a:lnTo>
                      <a:pt x="13187" y="18417"/>
                    </a:lnTo>
                    <a:lnTo>
                      <a:pt x="13267" y="18417"/>
                    </a:lnTo>
                    <a:lnTo>
                      <a:pt x="13348" y="18417"/>
                    </a:lnTo>
                    <a:lnTo>
                      <a:pt x="13429" y="18417"/>
                    </a:lnTo>
                    <a:lnTo>
                      <a:pt x="13429" y="18531"/>
                    </a:lnTo>
                    <a:lnTo>
                      <a:pt x="13510" y="18644"/>
                    </a:lnTo>
                    <a:lnTo>
                      <a:pt x="13591" y="18644"/>
                    </a:lnTo>
                    <a:lnTo>
                      <a:pt x="13591" y="18531"/>
                    </a:lnTo>
                    <a:lnTo>
                      <a:pt x="13672" y="18417"/>
                    </a:lnTo>
                    <a:lnTo>
                      <a:pt x="13834" y="18644"/>
                    </a:lnTo>
                    <a:lnTo>
                      <a:pt x="13915" y="18644"/>
                    </a:lnTo>
                    <a:lnTo>
                      <a:pt x="13996" y="18758"/>
                    </a:lnTo>
                    <a:lnTo>
                      <a:pt x="14157" y="18758"/>
                    </a:lnTo>
                    <a:lnTo>
                      <a:pt x="13915" y="18985"/>
                    </a:lnTo>
                    <a:lnTo>
                      <a:pt x="13753" y="19099"/>
                    </a:lnTo>
                    <a:lnTo>
                      <a:pt x="13591" y="18872"/>
                    </a:lnTo>
                    <a:lnTo>
                      <a:pt x="13915" y="19554"/>
                    </a:lnTo>
                    <a:lnTo>
                      <a:pt x="13996" y="19554"/>
                    </a:lnTo>
                    <a:lnTo>
                      <a:pt x="14157" y="19781"/>
                    </a:lnTo>
                    <a:lnTo>
                      <a:pt x="14643" y="20008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36" name="Shape 636"/>
              <p:cNvSpPr/>
              <p:nvPr/>
            </p:nvSpPr>
            <p:spPr>
              <a:xfrm>
                <a:off x="2461918" y="2238225"/>
                <a:ext cx="72835" cy="51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86" y="1662"/>
                    </a:moveTo>
                    <a:lnTo>
                      <a:pt x="0" y="4985"/>
                    </a:lnTo>
                    <a:lnTo>
                      <a:pt x="0" y="8308"/>
                    </a:lnTo>
                    <a:lnTo>
                      <a:pt x="2057" y="9969"/>
                    </a:lnTo>
                    <a:lnTo>
                      <a:pt x="2057" y="11631"/>
                    </a:lnTo>
                    <a:lnTo>
                      <a:pt x="3086" y="13292"/>
                    </a:lnTo>
                    <a:lnTo>
                      <a:pt x="5143" y="13292"/>
                    </a:lnTo>
                    <a:lnTo>
                      <a:pt x="6171" y="14954"/>
                    </a:lnTo>
                    <a:lnTo>
                      <a:pt x="8229" y="16615"/>
                    </a:lnTo>
                    <a:lnTo>
                      <a:pt x="11314" y="18277"/>
                    </a:lnTo>
                    <a:lnTo>
                      <a:pt x="11314" y="16615"/>
                    </a:lnTo>
                    <a:lnTo>
                      <a:pt x="12343" y="16615"/>
                    </a:lnTo>
                    <a:lnTo>
                      <a:pt x="13371" y="16615"/>
                    </a:lnTo>
                    <a:lnTo>
                      <a:pt x="13371" y="19938"/>
                    </a:lnTo>
                    <a:lnTo>
                      <a:pt x="14400" y="19938"/>
                    </a:lnTo>
                    <a:lnTo>
                      <a:pt x="16457" y="21600"/>
                    </a:lnTo>
                    <a:lnTo>
                      <a:pt x="18514" y="21600"/>
                    </a:lnTo>
                    <a:lnTo>
                      <a:pt x="17486" y="16615"/>
                    </a:lnTo>
                    <a:lnTo>
                      <a:pt x="19543" y="14954"/>
                    </a:lnTo>
                    <a:lnTo>
                      <a:pt x="21600" y="13292"/>
                    </a:lnTo>
                    <a:lnTo>
                      <a:pt x="21600" y="11631"/>
                    </a:lnTo>
                    <a:lnTo>
                      <a:pt x="17486" y="11631"/>
                    </a:lnTo>
                    <a:lnTo>
                      <a:pt x="13371" y="13292"/>
                    </a:lnTo>
                    <a:lnTo>
                      <a:pt x="8229" y="11631"/>
                    </a:lnTo>
                    <a:lnTo>
                      <a:pt x="6171" y="9969"/>
                    </a:lnTo>
                    <a:lnTo>
                      <a:pt x="5143" y="11631"/>
                    </a:lnTo>
                    <a:lnTo>
                      <a:pt x="4114" y="9969"/>
                    </a:lnTo>
                    <a:lnTo>
                      <a:pt x="2057" y="6646"/>
                    </a:lnTo>
                    <a:lnTo>
                      <a:pt x="3086" y="3323"/>
                    </a:lnTo>
                    <a:lnTo>
                      <a:pt x="3086" y="0"/>
                    </a:lnTo>
                    <a:lnTo>
                      <a:pt x="3086" y="3323"/>
                    </a:lnTo>
                    <a:lnTo>
                      <a:pt x="3086" y="1662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37" name="Shape 637"/>
              <p:cNvSpPr/>
              <p:nvPr/>
            </p:nvSpPr>
            <p:spPr>
              <a:xfrm>
                <a:off x="2555861" y="2241648"/>
                <a:ext cx="52025" cy="668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20" y="0"/>
                    </a:moveTo>
                    <a:lnTo>
                      <a:pt x="12960" y="0"/>
                    </a:lnTo>
                    <a:lnTo>
                      <a:pt x="14400" y="2541"/>
                    </a:lnTo>
                    <a:lnTo>
                      <a:pt x="12960" y="6353"/>
                    </a:lnTo>
                    <a:lnTo>
                      <a:pt x="11520" y="10165"/>
                    </a:lnTo>
                    <a:lnTo>
                      <a:pt x="12960" y="10165"/>
                    </a:lnTo>
                    <a:lnTo>
                      <a:pt x="10080" y="12706"/>
                    </a:lnTo>
                    <a:lnTo>
                      <a:pt x="11520" y="13976"/>
                    </a:lnTo>
                    <a:lnTo>
                      <a:pt x="15840" y="11435"/>
                    </a:lnTo>
                    <a:lnTo>
                      <a:pt x="17280" y="12706"/>
                    </a:lnTo>
                    <a:lnTo>
                      <a:pt x="18720" y="11435"/>
                    </a:lnTo>
                    <a:lnTo>
                      <a:pt x="20160" y="11435"/>
                    </a:lnTo>
                    <a:lnTo>
                      <a:pt x="20160" y="13976"/>
                    </a:lnTo>
                    <a:lnTo>
                      <a:pt x="21600" y="15247"/>
                    </a:lnTo>
                    <a:lnTo>
                      <a:pt x="18720" y="16518"/>
                    </a:lnTo>
                    <a:lnTo>
                      <a:pt x="15840" y="19059"/>
                    </a:lnTo>
                    <a:lnTo>
                      <a:pt x="11520" y="20329"/>
                    </a:lnTo>
                    <a:lnTo>
                      <a:pt x="7200" y="20329"/>
                    </a:lnTo>
                    <a:lnTo>
                      <a:pt x="4320" y="21600"/>
                    </a:lnTo>
                    <a:lnTo>
                      <a:pt x="1440" y="20329"/>
                    </a:lnTo>
                    <a:lnTo>
                      <a:pt x="0" y="17788"/>
                    </a:lnTo>
                    <a:lnTo>
                      <a:pt x="1440" y="12706"/>
                    </a:lnTo>
                    <a:lnTo>
                      <a:pt x="4320" y="10165"/>
                    </a:lnTo>
                    <a:lnTo>
                      <a:pt x="7200" y="5082"/>
                    </a:lnTo>
                    <a:lnTo>
                      <a:pt x="10080" y="1271"/>
                    </a:lnTo>
                    <a:lnTo>
                      <a:pt x="10080" y="0"/>
                    </a:lnTo>
                    <a:lnTo>
                      <a:pt x="11520" y="0"/>
                    </a:lnTo>
                    <a:close/>
                  </a:path>
                </a:pathLst>
              </a:custGeom>
              <a:solidFill>
                <a:srgbClr val="FF2600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639" name="Shape 639"/>
            <p:cNvSpPr/>
            <p:nvPr/>
          </p:nvSpPr>
          <p:spPr>
            <a:xfrm>
              <a:off x="3872201" y="309604"/>
              <a:ext cx="5711954" cy="981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 algn="ctr">
                <a:lnSpc>
                  <a:spcPct val="80000"/>
                </a:lnSpc>
                <a:buClr>
                  <a:srgbClr val="000000"/>
                </a:buClr>
                <a:buFont typeface="Arial"/>
                <a:defRPr sz="1800">
                  <a:uFillTx/>
                </a:defRPr>
              </a:pPr>
              <a:r>
                <a:rPr sz="3400" b="1">
                  <a:uFill>
                    <a:solidFill/>
                  </a:uFill>
                </a:rPr>
                <a:t>IUPAC Member Countries </a:t>
              </a:r>
              <a:endParaRPr sz="5600">
                <a:uFill>
                  <a:solidFill/>
                </a:uFill>
              </a:endParaRPr>
            </a:p>
            <a:p>
              <a:pPr lvl="0" algn="ctr">
                <a:lnSpc>
                  <a:spcPct val="80000"/>
                </a:lnSpc>
                <a:buClr>
                  <a:srgbClr val="000000"/>
                </a:buClr>
                <a:buFont typeface="Arial"/>
                <a:defRPr sz="1800">
                  <a:uFillTx/>
                </a:defRPr>
              </a:pPr>
              <a:r>
                <a:rPr sz="3400" b="1">
                  <a:uFill>
                    <a:solidFill/>
                  </a:uFill>
                </a:rPr>
                <a:t>NAOs and ANAOs</a:t>
              </a:r>
            </a:p>
          </p:txBody>
        </p:sp>
      </p:grpSp>
      <p:pic>
        <p:nvPicPr>
          <p:cNvPr id="641" name="IUPAC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09866" y="221262"/>
            <a:ext cx="1639148" cy="1451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642" name="Int_year_chemistry_Pantone_C_thumbnail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0200" y="355600"/>
            <a:ext cx="2022969" cy="2064255"/>
          </a:xfrm>
          <a:prstGeom prst="rect">
            <a:avLst/>
          </a:prstGeom>
          <a:ln>
            <a:round/>
          </a:ln>
        </p:spPr>
      </p:pic>
      <p:pic>
        <p:nvPicPr>
          <p:cNvPr id="643" name="DSCN1203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0200" y="6317262"/>
            <a:ext cx="4027876" cy="3020908"/>
          </a:xfrm>
          <a:prstGeom prst="rect">
            <a:avLst/>
          </a:prstGeom>
          <a:ln>
            <a:round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>
            <a:spLocks noGrp="1"/>
          </p:cNvSpPr>
          <p:nvPr>
            <p:ph type="title"/>
          </p:nvPr>
        </p:nvSpPr>
        <p:spPr>
          <a:xfrm>
            <a:off x="977900" y="977900"/>
            <a:ext cx="11049000" cy="1841500"/>
          </a:xfrm>
          <a:prstGeom prst="rect">
            <a:avLst/>
          </a:prstGeom>
        </p:spPr>
        <p:txBody>
          <a:bodyPr/>
          <a:lstStyle>
            <a:lvl1pPr>
              <a:defRPr sz="5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5600">
                <a:uFill>
                  <a:solidFill/>
                </a:uFill>
              </a:rPr>
              <a:t>Major IUPAC Activities</a:t>
            </a:r>
          </a:p>
        </p:txBody>
      </p:sp>
      <p:sp>
        <p:nvSpPr>
          <p:cNvPr id="646" name="Shape 6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Clr>
                <a:srgbClr val="000000"/>
              </a:buClr>
              <a:buFont typeface="Arial"/>
              <a:defRPr sz="1800">
                <a:uFillTx/>
              </a:defRPr>
            </a:pPr>
            <a:r>
              <a:rPr sz="3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Development of the Language of Chemistry</a:t>
            </a:r>
          </a:p>
          <a:p>
            <a:pPr lvl="1">
              <a:buClr>
                <a:srgbClr val="000000"/>
              </a:buClr>
              <a:buFont typeface="Arial"/>
              <a:defRPr sz="1800">
                <a:uFillTx/>
              </a:defRPr>
            </a:pPr>
            <a:r>
              <a:rPr sz="3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Nomenclature, Symbols, Terminology</a:t>
            </a:r>
          </a:p>
          <a:p>
            <a:pPr lvl="0">
              <a:buClr>
                <a:srgbClr val="000000"/>
              </a:buClr>
              <a:buFont typeface="Arial"/>
              <a:defRPr sz="1800">
                <a:uFillTx/>
              </a:defRPr>
            </a:pPr>
            <a:r>
              <a:rPr sz="3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Standardization of Chemistry Methods</a:t>
            </a:r>
          </a:p>
          <a:p>
            <a:pPr lvl="1">
              <a:buClr>
                <a:srgbClr val="000000"/>
              </a:buClr>
              <a:buFont typeface="Arial"/>
              <a:defRPr sz="1800">
                <a:uFillTx/>
              </a:defRPr>
            </a:pPr>
            <a:r>
              <a:rPr sz="3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Data Presentation</a:t>
            </a:r>
          </a:p>
          <a:p>
            <a:pPr lvl="1">
              <a:buClr>
                <a:srgbClr val="000000"/>
              </a:buClr>
              <a:buFont typeface="Arial"/>
              <a:defRPr sz="1800">
                <a:uFillTx/>
              </a:defRPr>
            </a:pPr>
            <a:r>
              <a:rPr sz="3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Study of Analytic Methods</a:t>
            </a:r>
          </a:p>
          <a:p>
            <a:pPr lvl="0">
              <a:buClr>
                <a:srgbClr val="000000"/>
              </a:buClr>
              <a:buFont typeface="Arial"/>
              <a:defRPr sz="1800">
                <a:uFillTx/>
              </a:defRPr>
            </a:pPr>
            <a:r>
              <a:rPr sz="3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Critical Evaluation of Physico-Chemical Data</a:t>
            </a:r>
          </a:p>
          <a:p>
            <a:pPr lvl="1">
              <a:buClr>
                <a:srgbClr val="000000"/>
              </a:buClr>
              <a:buFont typeface="Arial"/>
              <a:defRPr sz="1800">
                <a:uFillTx/>
              </a:defRPr>
            </a:pPr>
            <a:r>
              <a:rPr sz="3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Atomic Weights</a:t>
            </a:r>
          </a:p>
          <a:p>
            <a:pPr lvl="1">
              <a:buClr>
                <a:srgbClr val="000000"/>
              </a:buClr>
              <a:buFont typeface="Arial"/>
              <a:defRPr sz="1800">
                <a:uFillTx/>
              </a:defRPr>
            </a:pPr>
            <a:r>
              <a:rPr sz="3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Thermodynamic Data </a:t>
            </a:r>
          </a:p>
          <a:p>
            <a:pPr lvl="1">
              <a:buClr>
                <a:srgbClr val="000000"/>
              </a:buClr>
              <a:buFont typeface="Arial"/>
              <a:defRPr sz="1800">
                <a:uFillTx/>
              </a:defRPr>
            </a:pPr>
            <a:r>
              <a:rPr sz="3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Kinetic Data</a:t>
            </a:r>
          </a:p>
        </p:txBody>
      </p:sp>
      <p:pic>
        <p:nvPicPr>
          <p:cNvPr id="647" name="Header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7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>
            <a:spLocks noGrp="1"/>
          </p:cNvSpPr>
          <p:nvPr>
            <p:ph type="title"/>
          </p:nvPr>
        </p:nvSpPr>
        <p:spPr>
          <a:xfrm>
            <a:off x="863600" y="1193800"/>
            <a:ext cx="11049000" cy="1625600"/>
          </a:xfrm>
          <a:prstGeom prst="rect">
            <a:avLst/>
          </a:prstGeom>
        </p:spPr>
        <p:txBody>
          <a:bodyPr/>
          <a:lstStyle>
            <a:lvl1pPr>
              <a:defRPr sz="5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5600">
                <a:uFill>
                  <a:solidFill/>
                </a:uFill>
              </a:rPr>
              <a:t>Major IUPAC Activities (Cont.)</a:t>
            </a:r>
          </a:p>
        </p:txBody>
      </p:sp>
      <p:sp>
        <p:nvSpPr>
          <p:cNvPr id="650" name="Shape 6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Clr>
                <a:srgbClr val="000000"/>
              </a:buClr>
              <a:buFont typeface="Arial"/>
              <a:defRPr sz="1800">
                <a:uFillTx/>
              </a:defRPr>
            </a:pPr>
            <a:r>
              <a:rPr sz="3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Data Exchange Standards for Computers and Instruments</a:t>
            </a:r>
          </a:p>
          <a:p>
            <a:pPr lvl="0">
              <a:buClr>
                <a:srgbClr val="000000"/>
              </a:buClr>
              <a:buFont typeface="Arial"/>
              <a:defRPr sz="1800">
                <a:uFillTx/>
              </a:defRPr>
            </a:pPr>
            <a:r>
              <a:rPr sz="3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Sponsorship of Conferences</a:t>
            </a:r>
          </a:p>
          <a:p>
            <a:pPr lvl="1">
              <a:buClr>
                <a:srgbClr val="000000"/>
              </a:buClr>
              <a:buFont typeface="Arial"/>
              <a:defRPr sz="1800">
                <a:uFillTx/>
              </a:defRPr>
            </a:pPr>
            <a:r>
              <a:rPr sz="3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Biennial IUPAC Congress</a:t>
            </a:r>
            <a:br>
              <a:rPr sz="3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3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(Torino, Italy 2007, Glasgow, Scotland 2009, </a:t>
            </a:r>
            <a:br>
              <a:rPr sz="3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3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San Juan, Puerto Rico 2011, Istanbul 2013)</a:t>
            </a:r>
          </a:p>
          <a:p>
            <a:pPr lvl="1">
              <a:buClr>
                <a:srgbClr val="000000"/>
              </a:buClr>
              <a:buFont typeface="Arial"/>
              <a:defRPr sz="1800">
                <a:uFillTx/>
              </a:defRPr>
            </a:pPr>
            <a:r>
              <a:rPr sz="3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More than 30 Specialized Symposia each Year (WPC 2014)</a:t>
            </a:r>
          </a:p>
          <a:p>
            <a:pPr lvl="0">
              <a:buClr>
                <a:srgbClr val="000000"/>
              </a:buClr>
              <a:buFont typeface="Arial"/>
              <a:defRPr sz="1800">
                <a:uFillTx/>
              </a:defRPr>
            </a:pPr>
            <a:r>
              <a:rPr sz="3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Chemistry Education</a:t>
            </a:r>
          </a:p>
          <a:p>
            <a:pPr lvl="0">
              <a:buClr>
                <a:srgbClr val="000000"/>
              </a:buClr>
              <a:buFont typeface="Arial"/>
              <a:defRPr sz="1800">
                <a:uFillTx/>
              </a:defRPr>
            </a:pPr>
            <a:r>
              <a:rPr sz="3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Industrial Safety and Environmental Programs</a:t>
            </a:r>
          </a:p>
          <a:p>
            <a:pPr lvl="0">
              <a:buClr>
                <a:srgbClr val="000000"/>
              </a:buClr>
              <a:buFont typeface="Arial"/>
              <a:defRPr sz="1800">
                <a:uFillTx/>
              </a:defRPr>
            </a:pPr>
            <a:r>
              <a:rPr sz="30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CHEMRAWN Conferences addressing Chemistry and Societal Impact</a:t>
            </a:r>
          </a:p>
        </p:txBody>
      </p:sp>
      <p:pic>
        <p:nvPicPr>
          <p:cNvPr id="651" name="Header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7900"/>
          </a:xfrm>
          <a:prstGeom prst="rect">
            <a:avLst/>
          </a:prstGeom>
          <a:ln w="12700">
            <a:miter lim="400000"/>
          </a:ln>
        </p:spPr>
      </p:pic>
      <p:sp>
        <p:nvSpPr>
          <p:cNvPr id="652" name="Shape 652"/>
          <p:cNvSpPr/>
          <p:nvPr/>
        </p:nvSpPr>
        <p:spPr>
          <a:xfrm>
            <a:off x="863599" y="5651500"/>
            <a:ext cx="4749802" cy="1054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63500">
            <a:solidFill>
              <a:srgbClr val="E32400"/>
            </a:solidFill>
            <a:round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/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>
            <a:spLocks noGrp="1"/>
          </p:cNvSpPr>
          <p:nvPr>
            <p:ph type="title"/>
          </p:nvPr>
        </p:nvSpPr>
        <p:spPr>
          <a:xfrm>
            <a:off x="482600" y="977900"/>
            <a:ext cx="12026900" cy="1346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6200">
                <a:uFill>
                  <a:solidFill/>
                </a:uFill>
              </a:rPr>
              <a:t>Where is chemistry being taught?</a:t>
            </a:r>
          </a:p>
        </p:txBody>
      </p:sp>
      <p:sp>
        <p:nvSpPr>
          <p:cNvPr id="655" name="Shape 655"/>
          <p:cNvSpPr>
            <a:spLocks noGrp="1"/>
          </p:cNvSpPr>
          <p:nvPr>
            <p:ph type="body" idx="1"/>
          </p:nvPr>
        </p:nvSpPr>
        <p:spPr>
          <a:xfrm>
            <a:off x="673100" y="8420100"/>
            <a:ext cx="11658600" cy="8255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How many are trained in polymer chemistry?</a:t>
            </a:r>
          </a:p>
        </p:txBody>
      </p:sp>
      <p:sp>
        <p:nvSpPr>
          <p:cNvPr id="656" name="Shape 6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uFillTx/>
              </a:defRPr>
            </a:pPr>
            <a:fld id="{86CB4B4D-7CA3-9044-876B-883B54F8677D}" type="slidenum">
              <a:rPr>
                <a:uFill>
                  <a:solidFill/>
                </a:uFill>
              </a:rPr>
              <a:t>6</a:t>
            </a:fld>
            <a:endParaRPr>
              <a:uFill>
                <a:solidFill/>
              </a:uFill>
            </a:endParaRPr>
          </a:p>
        </p:txBody>
      </p:sp>
      <p:pic>
        <p:nvPicPr>
          <p:cNvPr id="657" name="Header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7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8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8500" y="2590800"/>
            <a:ext cx="5473700" cy="4140622"/>
          </a:xfrm>
          <a:prstGeom prst="rect">
            <a:avLst/>
          </a:prstGeom>
          <a:ln>
            <a:round/>
          </a:ln>
        </p:spPr>
      </p:pic>
      <p:sp>
        <p:nvSpPr>
          <p:cNvPr id="659" name="Shape 659"/>
          <p:cNvSpPr/>
          <p:nvPr/>
        </p:nvSpPr>
        <p:spPr>
          <a:xfrm>
            <a:off x="6870700" y="6896100"/>
            <a:ext cx="5803900" cy="484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600"/>
            </a:lvl1pPr>
          </a:lstStyle>
          <a:p>
            <a:pPr lvl="0">
              <a:defRPr sz="1800">
                <a:uFillTx/>
              </a:defRPr>
            </a:pPr>
            <a:r>
              <a:rPr sz="2600">
                <a:uFill>
                  <a:solidFill/>
                </a:uFill>
              </a:rPr>
              <a:t>Source:  National Science Foundation</a:t>
            </a:r>
          </a:p>
        </p:txBody>
      </p:sp>
      <p:pic>
        <p:nvPicPr>
          <p:cNvPr id="660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900" y="2209800"/>
            <a:ext cx="3975753" cy="6210301"/>
          </a:xfrm>
          <a:prstGeom prst="rect">
            <a:avLst/>
          </a:prstGeom>
          <a:ln>
            <a:round/>
          </a:ln>
        </p:spPr>
      </p:pic>
      <p:pic>
        <p:nvPicPr>
          <p:cNvPr id="661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2600" y="2590800"/>
            <a:ext cx="5232401" cy="5464093"/>
          </a:xfrm>
          <a:prstGeom prst="rect">
            <a:avLst/>
          </a:prstGeom>
          <a:ln>
            <a:rou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fill="hold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" grpId="2" animBg="1" advAuto="0"/>
      <p:bldP spid="661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>
            <a:spLocks noGrp="1"/>
          </p:cNvSpPr>
          <p:nvPr>
            <p:ph type="title"/>
          </p:nvPr>
        </p:nvSpPr>
        <p:spPr>
          <a:xfrm>
            <a:off x="977900" y="977900"/>
            <a:ext cx="11049000" cy="2160439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6200">
                <a:uFill>
                  <a:solidFill/>
                </a:uFill>
              </a:rPr>
              <a:t>How can we reach the next generation?</a:t>
            </a:r>
          </a:p>
        </p:txBody>
      </p:sp>
      <p:sp>
        <p:nvSpPr>
          <p:cNvPr id="664" name="Shape 664"/>
          <p:cNvSpPr>
            <a:spLocks noGrp="1"/>
          </p:cNvSpPr>
          <p:nvPr>
            <p:ph type="body" idx="1"/>
          </p:nvPr>
        </p:nvSpPr>
        <p:spPr>
          <a:xfrm>
            <a:off x="977900" y="2959100"/>
            <a:ext cx="11049000" cy="6769100"/>
          </a:xfrm>
          <a:prstGeom prst="rect">
            <a:avLst/>
          </a:prstGeom>
        </p:spPr>
        <p:txBody>
          <a:bodyPr/>
          <a:lstStyle/>
          <a:p>
            <a:pPr marL="360160" lvl="0" indent="-319520">
              <a:defRPr sz="1800">
                <a:uFillTx/>
              </a:defRPr>
            </a:pPr>
            <a:r>
              <a:rPr sz="41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Increasingly the developing world will be important center of chemistry and polymer chemistry</a:t>
            </a:r>
          </a:p>
          <a:p>
            <a:pPr marL="360160" lvl="0" indent="-319520">
              <a:defRPr sz="1800">
                <a:uFillTx/>
              </a:defRPr>
            </a:pPr>
            <a:r>
              <a:rPr sz="41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The internet can be a viable medium for reaching much of the world</a:t>
            </a:r>
          </a:p>
          <a:p>
            <a:pPr marL="360160" lvl="0" indent="-319520">
              <a:defRPr sz="1800">
                <a:uFillTx/>
              </a:defRPr>
            </a:pPr>
            <a:r>
              <a:rPr sz="41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The polymer division is taking many small steps to use this medium to reach out to:</a:t>
            </a:r>
          </a:p>
          <a:p>
            <a:pPr marL="761030" lvl="1" indent="-263190">
              <a:defRPr sz="1800">
                <a:uFillTx/>
              </a:defRPr>
            </a:pPr>
            <a:r>
              <a:rPr sz="35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disseminate educational materials</a:t>
            </a:r>
          </a:p>
          <a:p>
            <a:pPr marL="761030" lvl="1" indent="-263190">
              <a:defRPr sz="1800">
                <a:uFillTx/>
              </a:defRPr>
            </a:pPr>
            <a:r>
              <a:rPr sz="35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provide links to educational resources</a:t>
            </a:r>
          </a:p>
          <a:p>
            <a:pPr marL="761030" lvl="1" indent="-263190">
              <a:defRPr sz="1800">
                <a:uFillTx/>
              </a:defRPr>
            </a:pPr>
            <a:r>
              <a:rPr sz="35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engage people in polymer chemistry</a:t>
            </a:r>
          </a:p>
        </p:txBody>
      </p:sp>
      <p:sp>
        <p:nvSpPr>
          <p:cNvPr id="665" name="Shape 6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uFillTx/>
              </a:defRPr>
            </a:pPr>
            <a:fld id="{86CB4B4D-7CA3-9044-876B-883B54F8677D}" type="slidenum">
              <a:rPr>
                <a:uFill>
                  <a:solidFill/>
                </a:uFill>
              </a:rPr>
              <a:t>7</a:t>
            </a:fld>
            <a:endParaRPr>
              <a:uFill>
                <a:solidFill/>
              </a:uFill>
            </a:endParaRPr>
          </a:p>
        </p:txBody>
      </p:sp>
      <p:pic>
        <p:nvPicPr>
          <p:cNvPr id="666" name="Header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7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62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Polymer Education Web Site</a:t>
            </a:r>
          </a:p>
          <a:p>
            <a:pPr lvl="0">
              <a:defRPr sz="1800">
                <a:uFillTx/>
              </a:defRPr>
            </a:pPr>
            <a:r>
              <a:rPr sz="4200" u="sng">
                <a:uFill>
                  <a:solidFill/>
                </a:uFill>
                <a:latin typeface="Arial"/>
                <a:ea typeface="Arial"/>
                <a:cs typeface="Arial"/>
                <a:sym typeface="Arial"/>
                <a:hlinkClick r:id="rId2"/>
              </a:rPr>
              <a:t>http://www.iupac.org/polyedu/</a:t>
            </a:r>
          </a:p>
        </p:txBody>
      </p:sp>
      <p:sp>
        <p:nvSpPr>
          <p:cNvPr id="669" name="Shape 669"/>
          <p:cNvSpPr>
            <a:spLocks noGrp="1"/>
          </p:cNvSpPr>
          <p:nvPr>
            <p:ph type="body" idx="1"/>
          </p:nvPr>
        </p:nvSpPr>
        <p:spPr>
          <a:xfrm>
            <a:off x="977900" y="2527300"/>
            <a:ext cx="11049000" cy="6934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Polymer education CD</a:t>
            </a:r>
          </a:p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Links to other web sites</a:t>
            </a:r>
          </a:p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Educational material from PolyChar</a:t>
            </a:r>
          </a:p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Links to UNESCO-IUPAC polymer Workshop</a:t>
            </a:r>
          </a:p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Entry portal to international funding call</a:t>
            </a:r>
          </a:p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IYC activities</a:t>
            </a:r>
          </a:p>
          <a:p>
            <a:pPr marL="328987" lvl="0" indent="-288347">
              <a:defRPr sz="1800">
                <a:uFillTx/>
              </a:defRPr>
            </a:pPr>
            <a:r>
              <a:rPr sz="3700" b="1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On Google, Bing, Yahoo it rates as one of (perhaps the) top sites for polymer education</a:t>
            </a:r>
          </a:p>
        </p:txBody>
      </p:sp>
      <p:sp>
        <p:nvSpPr>
          <p:cNvPr id="670" name="Shape 6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uFillTx/>
              </a:defRPr>
            </a:pPr>
            <a:fld id="{86CB4B4D-7CA3-9044-876B-883B54F8677D}" type="slidenum">
              <a:rPr>
                <a:uFill>
                  <a:solidFill/>
                </a:uFill>
              </a:rPr>
              <a:t>8</a:t>
            </a:fld>
            <a:endParaRPr>
              <a:uFill>
                <a:solidFill/>
              </a:uFill>
            </a:endParaRPr>
          </a:p>
        </p:txBody>
      </p:sp>
      <p:pic>
        <p:nvPicPr>
          <p:cNvPr id="671" name="Header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977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blowmo.mov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8394700" y="2819400"/>
            <a:ext cx="5232400" cy="3924300"/>
          </a:xfrm>
          <a:prstGeom prst="rect">
            <a:avLst/>
          </a:prstGeom>
        </p:spPr>
      </p:pic>
      <p:sp>
        <p:nvSpPr>
          <p:cNvPr id="674" name="Shape 6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uFillTx/>
              </a:defRPr>
            </a:pPr>
            <a:r>
              <a:rPr sz="6200">
                <a:uFill>
                  <a:solidFill/>
                </a:uFill>
              </a:rPr>
              <a:t>Educational CD</a:t>
            </a:r>
          </a:p>
        </p:txBody>
      </p:sp>
      <p:sp>
        <p:nvSpPr>
          <p:cNvPr id="675" name="Shape 675"/>
          <p:cNvSpPr>
            <a:spLocks noGrp="1"/>
          </p:cNvSpPr>
          <p:nvPr>
            <p:ph type="body" idx="1"/>
          </p:nvPr>
        </p:nvSpPr>
        <p:spPr>
          <a:xfrm>
            <a:off x="977900" y="2819400"/>
            <a:ext cx="7061200" cy="6934200"/>
          </a:xfrm>
          <a:prstGeom prst="rect">
            <a:avLst/>
          </a:prstGeom>
        </p:spPr>
        <p:txBody>
          <a:bodyPr/>
          <a:lstStyle/>
          <a:p>
            <a:pPr marL="344574" lvl="0" indent="-303934">
              <a:defRPr sz="1800">
                <a:uFillTx/>
              </a:defRPr>
            </a:pPr>
            <a:r>
              <a:rPr sz="39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Provided without charge by </a:t>
            </a:r>
            <a:r>
              <a:rPr sz="3900">
                <a:solidFill>
                  <a:srgbClr val="323333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Prof. Richard Stein (UMASS) and the National Plastics Center</a:t>
            </a:r>
            <a:r>
              <a:rPr sz="39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for free distribution</a:t>
            </a:r>
          </a:p>
          <a:p>
            <a:pPr marL="344574" lvl="0" indent="-303934">
              <a:defRPr sz="1800">
                <a:uFillTx/>
              </a:defRPr>
            </a:pPr>
            <a:r>
              <a:rPr sz="39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Originally CD, but now downloadable files</a:t>
            </a:r>
          </a:p>
          <a:p>
            <a:pPr marL="344574" lvl="0" indent="-303934">
              <a:defRPr sz="1800">
                <a:uFillTx/>
              </a:defRPr>
            </a:pPr>
            <a:r>
              <a:rPr sz="39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Includes short videos and useful discussion on many commercial polymers</a:t>
            </a:r>
          </a:p>
          <a:p>
            <a:pPr marL="344574" lvl="0" indent="-303934">
              <a:defRPr sz="1800">
                <a:uFillTx/>
              </a:defRPr>
            </a:pPr>
            <a:r>
              <a:rPr sz="39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Works on PC and Mac</a:t>
            </a:r>
          </a:p>
        </p:txBody>
      </p:sp>
      <p:sp>
        <p:nvSpPr>
          <p:cNvPr id="676" name="Shape 6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uFillTx/>
              </a:defRPr>
            </a:pPr>
            <a:fld id="{86CB4B4D-7CA3-9044-876B-883B54F8677D}" type="slidenum">
              <a:rPr>
                <a:uFill>
                  <a:solidFill/>
                </a:uFill>
              </a:rPr>
              <a:t>9</a:t>
            </a:fld>
            <a:endParaRPr>
              <a:uFill>
                <a:solidFill/>
              </a:uFill>
            </a:endParaRPr>
          </a:p>
        </p:txBody>
      </p:sp>
      <p:pic>
        <p:nvPicPr>
          <p:cNvPr id="677" name="Header2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0"/>
            <a:ext cx="13004800" cy="977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66" fill="hold"/>
                                        <p:tgtEl>
                                          <p:spTgt spid="6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67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D2A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7799" marR="57799" indent="0" algn="l" defTabSz="1295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7799" marR="57799" indent="0" algn="l" defTabSz="1295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D2A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7799" marR="57799" indent="0" algn="l" defTabSz="1295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7799" marR="57799" indent="0" algn="l" defTabSz="1295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993</Words>
  <Application>Microsoft Macintosh PowerPoint</Application>
  <PresentationFormat>Custom</PresentationFormat>
  <Paragraphs>137</Paragraphs>
  <Slides>22</Slides>
  <Notes>0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White</vt:lpstr>
      <vt:lpstr>International Polymer Education in the Internet Age</vt:lpstr>
      <vt:lpstr>PowerPoint Presentation</vt:lpstr>
      <vt:lpstr>PowerPoint Presentation</vt:lpstr>
      <vt:lpstr>Major IUPAC Activities</vt:lpstr>
      <vt:lpstr>Major IUPAC Activities (Cont.)</vt:lpstr>
      <vt:lpstr>Where is chemistry being taught?</vt:lpstr>
      <vt:lpstr>How can we reach the next generation?</vt:lpstr>
      <vt:lpstr>Polymer Education Web Site http://www.iupac.org/polyedu/</vt:lpstr>
      <vt:lpstr>Educational CD</vt:lpstr>
      <vt:lpstr>Leveraging Existing Efforts</vt:lpstr>
      <vt:lpstr>Short Course Materials</vt:lpstr>
      <vt:lpstr>International Year of Chemistry 2011</vt:lpstr>
      <vt:lpstr>International Year of Chemistry 2011</vt:lpstr>
      <vt:lpstr>International Year of Chemistry 2011</vt:lpstr>
      <vt:lpstr>International Funding Call</vt:lpstr>
      <vt:lpstr>Other IYC Activities</vt:lpstr>
      <vt:lpstr>Life without Polymers</vt:lpstr>
      <vt:lpstr>Video Interviews</vt:lpstr>
      <vt:lpstr>The IUPAC Prize for Young Chemists</vt:lpstr>
      <vt:lpstr>Multi-lingual Glossary</vt:lpstr>
      <vt:lpstr>New Directions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Polymer Education in the Internet Age</dc:title>
  <cp:lastModifiedBy>Christopher Ober</cp:lastModifiedBy>
  <cp:revision>1</cp:revision>
  <dcterms:modified xsi:type="dcterms:W3CDTF">2015-04-05T16:45:58Z</dcterms:modified>
</cp:coreProperties>
</file>